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481" r:id="rId2"/>
    <p:sldId id="1478" r:id="rId3"/>
    <p:sldId id="1480" r:id="rId4"/>
    <p:sldId id="1263" r:id="rId5"/>
    <p:sldId id="1312" r:id="rId6"/>
    <p:sldId id="1332" r:id="rId7"/>
    <p:sldId id="1474" r:id="rId8"/>
    <p:sldId id="1336" r:id="rId9"/>
    <p:sldId id="1319" r:id="rId10"/>
    <p:sldId id="1341" r:id="rId11"/>
    <p:sldId id="1220" r:id="rId12"/>
    <p:sldId id="1465" r:id="rId13"/>
    <p:sldId id="1477" r:id="rId1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45469"/>
    <a:srgbClr val="FBB62B"/>
    <a:srgbClr val="364D65"/>
    <a:srgbClr val="19232E"/>
    <a:srgbClr val="2F2F2F"/>
    <a:srgbClr val="FBC81F"/>
    <a:srgbClr val="2C4054"/>
    <a:srgbClr val="FADF35"/>
    <a:srgbClr val="666666"/>
    <a:srgbClr val="B78B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99" autoAdjust="0"/>
    <p:restoredTop sz="99409" autoAdjust="0"/>
  </p:normalViewPr>
  <p:slideViewPr>
    <p:cSldViewPr snapToGrid="0" snapToObjects="1">
      <p:cViewPr varScale="1">
        <p:scale>
          <a:sx n="40" d="100"/>
          <a:sy n="40" d="100"/>
        </p:scale>
        <p:origin x="72" y="211"/>
      </p:cViewPr>
      <p:guideLst>
        <p:guide orient="horz" pos="4320"/>
        <p:guide pos="7678"/>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4/2/2018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01734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48626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1306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99331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39126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7706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ster Slide 1">
    <p:spTree>
      <p:nvGrpSpPr>
        <p:cNvPr id="1" name=""/>
        <p:cNvGrpSpPr/>
        <p:nvPr/>
      </p:nvGrpSpPr>
      <p:grpSpPr>
        <a:xfrm>
          <a:off x="0" y="0"/>
          <a:ext cx="0" cy="0"/>
          <a:chOff x="0" y="0"/>
          <a:chExt cx="0" cy="0"/>
        </a:xfrm>
      </p:grpSpPr>
      <p:sp>
        <p:nvSpPr>
          <p:cNvPr id="2" name="Rectangle 1"/>
          <p:cNvSpPr/>
          <p:nvPr userDrawn="1"/>
        </p:nvSpPr>
        <p:spPr>
          <a:xfrm>
            <a:off x="22034809" y="334537"/>
            <a:ext cx="2342841" cy="12935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9101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2535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am_of_3_2">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5987944" y="3883664"/>
            <a:ext cx="4056004" cy="4056004"/>
          </a:xfrm>
          <a:prstGeom prst="ellipse">
            <a:avLst/>
          </a:prstGeom>
        </p:spPr>
        <p:txBody>
          <a:bodyPr>
            <a:normAutofit/>
          </a:bodyPr>
          <a:lstStyle>
            <a:lvl1pPr>
              <a:defRPr sz="2300"/>
            </a:lvl1pPr>
          </a:lstStyle>
          <a:p>
            <a:endParaRPr lang="en-US"/>
          </a:p>
        </p:txBody>
      </p:sp>
      <p:sp>
        <p:nvSpPr>
          <p:cNvPr id="13" name="Picture Placeholder 3"/>
          <p:cNvSpPr>
            <a:spLocks noGrp="1"/>
          </p:cNvSpPr>
          <p:nvPr>
            <p:ph type="pic" sz="quarter" idx="11"/>
          </p:nvPr>
        </p:nvSpPr>
        <p:spPr>
          <a:xfrm>
            <a:off x="4279164" y="3883664"/>
            <a:ext cx="4056004" cy="4056004"/>
          </a:xfrm>
          <a:prstGeom prst="ellipse">
            <a:avLst/>
          </a:prstGeom>
        </p:spPr>
        <p:txBody>
          <a:bodyPr>
            <a:normAutofit/>
          </a:bodyPr>
          <a:lstStyle>
            <a:lvl1pPr>
              <a:defRPr sz="2300"/>
            </a:lvl1pPr>
          </a:lstStyle>
          <a:p>
            <a:endParaRPr lang="en-US"/>
          </a:p>
        </p:txBody>
      </p:sp>
      <p:sp>
        <p:nvSpPr>
          <p:cNvPr id="17" name="Picture Placeholder 3"/>
          <p:cNvSpPr>
            <a:spLocks noGrp="1"/>
          </p:cNvSpPr>
          <p:nvPr>
            <p:ph type="pic" sz="quarter" idx="12"/>
          </p:nvPr>
        </p:nvSpPr>
        <p:spPr>
          <a:xfrm>
            <a:off x="10165026" y="3883664"/>
            <a:ext cx="4056004" cy="4056004"/>
          </a:xfrm>
          <a:prstGeom prst="ellipse">
            <a:avLst/>
          </a:prstGeom>
        </p:spPr>
        <p:txBody>
          <a:bodyPr>
            <a:normAutofit/>
          </a:bodyPr>
          <a:lstStyle>
            <a:lvl1pPr>
              <a:defRPr sz="2300"/>
            </a:lvl1pPr>
          </a:lstStyle>
          <a:p>
            <a:endParaRPr lang="en-US"/>
          </a:p>
        </p:txBody>
      </p:sp>
    </p:spTree>
    <p:extLst>
      <p:ext uri="{BB962C8B-B14F-4D97-AF65-F5344CB8AC3E}">
        <p14:creationId xmlns:p14="http://schemas.microsoft.com/office/powerpoint/2010/main" val="11029094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77650"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506460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ojects_1">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19971448" y="4268439"/>
            <a:ext cx="4406202"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0" y="4268439"/>
            <a:ext cx="11176000"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1183048" y="4268439"/>
            <a:ext cx="4387152"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15577248" y="4268439"/>
            <a:ext cx="4387152"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907133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2281303" y="3335262"/>
            <a:ext cx="4496578" cy="5216031"/>
          </a:xfrm>
          <a:custGeom>
            <a:avLst/>
            <a:gdLst>
              <a:gd name="connsiteX0" fmla="*/ 2522219 w 5044439"/>
              <a:gd name="connsiteY0" fmla="*/ 0 h 5851550"/>
              <a:gd name="connsiteX1" fmla="*/ 5044439 w 5044439"/>
              <a:gd name="connsiteY1" fmla="*/ 1261110 h 5851550"/>
              <a:gd name="connsiteX2" fmla="*/ 5044439 w 5044439"/>
              <a:gd name="connsiteY2" fmla="*/ 4590440 h 5851550"/>
              <a:gd name="connsiteX3" fmla="*/ 2522219 w 5044439"/>
              <a:gd name="connsiteY3" fmla="*/ 5851550 h 5851550"/>
              <a:gd name="connsiteX4" fmla="*/ 0 w 5044439"/>
              <a:gd name="connsiteY4" fmla="*/ 4590440 h 5851550"/>
              <a:gd name="connsiteX5" fmla="*/ 0 w 5044439"/>
              <a:gd name="connsiteY5" fmla="*/ 1261110 h 58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439" h="5851550">
                <a:moveTo>
                  <a:pt x="2522219" y="0"/>
                </a:moveTo>
                <a:lnTo>
                  <a:pt x="5044439" y="1261110"/>
                </a:lnTo>
                <a:lnTo>
                  <a:pt x="5044439" y="4590440"/>
                </a:lnTo>
                <a:lnTo>
                  <a:pt x="2522219" y="5851550"/>
                </a:lnTo>
                <a:lnTo>
                  <a:pt x="0" y="4590440"/>
                </a:lnTo>
                <a:lnTo>
                  <a:pt x="0" y="1261110"/>
                </a:lnTo>
                <a:close/>
              </a:path>
            </a:pathLst>
          </a:custGeom>
          <a:effectLst/>
        </p:spPr>
        <p:txBody>
          <a:bodyPr wrap="square">
            <a:no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9965683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b="1" i="0">
                <a:solidFill>
                  <a:schemeClr val="tx1">
                    <a:tint val="75000"/>
                  </a:schemeClr>
                </a:solidFill>
                <a:latin typeface="Lato Bold" charset="0"/>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b="1" i="0">
                <a:solidFill>
                  <a:schemeClr val="tx1">
                    <a:tint val="75000"/>
                  </a:schemeClr>
                </a:solidFill>
                <a:latin typeface="Lato Bold" charset="0"/>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b="1" i="0">
                <a:solidFill>
                  <a:schemeClr val="tx1">
                    <a:tint val="75000"/>
                  </a:schemeClr>
                </a:solidFill>
                <a:latin typeface="Lato Bold" charset="0"/>
              </a:defRPr>
            </a:lvl1pPr>
          </a:lstStyle>
          <a:p>
            <a:fld id="{FCEE2C88-6C8F-484D-AF69-578F576B1F44}" type="slidenum">
              <a:rPr lang="en-US" smtClean="0"/>
              <a:pPr/>
              <a:t>‹Nº›</a:t>
            </a:fld>
            <a:endParaRPr lang="en-US" dirty="0"/>
          </a:p>
        </p:txBody>
      </p:sp>
      <p:sp>
        <p:nvSpPr>
          <p:cNvPr id="8" name="Oval 7"/>
          <p:cNvSpPr/>
          <p:nvPr userDrawn="1"/>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9" name="TextBox 8"/>
          <p:cNvSpPr txBox="1"/>
          <p:nvPr userDrawn="1"/>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‹Nº›</a:t>
            </a:fld>
            <a:endParaRPr lang="id-ID" sz="2800" b="1" i="0" dirty="0">
              <a:solidFill>
                <a:schemeClr val="bg1"/>
              </a:solidFill>
              <a:latin typeface="Lato Bold" charset="0"/>
              <a:cs typeface="Lato Bold"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889" r:id="rId2"/>
    <p:sldLayoutId id="2147483804" r:id="rId3"/>
    <p:sldLayoutId id="2147483829" r:id="rId4"/>
    <p:sldLayoutId id="2147483883" r:id="rId5"/>
    <p:sldLayoutId id="2147483887" r:id="rId6"/>
    <p:sldLayoutId id="2147483888" r:id="rId7"/>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raphicriver.net/item/motagua-multipurpose-powerpoint-template/10348960" TargetMode="External"/><Relationship Id="rId2" Type="http://schemas.openxmlformats.org/officeDocument/2006/relationships/hyperlink" Target="https://graphicriver.net/item/motagua-multipurpose-powerpoint-template/10348960?ref=Jetfabrik" TargetMode="Externa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ideo" Target="https://www.youtube.com/embed/cVvi3aBuEG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p:cNvSpPr txBox="1">
            <a:spLocks/>
          </p:cNvSpPr>
          <p:nvPr/>
        </p:nvSpPr>
        <p:spPr>
          <a:xfrm>
            <a:off x="8935186" y="7964172"/>
            <a:ext cx="6543464" cy="6997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600" spc="300" dirty="0">
                <a:solidFill>
                  <a:schemeClr val="bg2">
                    <a:lumMod val="65000"/>
                  </a:schemeClr>
                </a:solidFill>
                <a:latin typeface="Lato" charset="0"/>
                <a:ea typeface="Lato" charset="0"/>
                <a:cs typeface="Lato" charset="0"/>
              </a:rPr>
              <a:t>FREE PRESENTATION TEMPLATE</a:t>
            </a:r>
          </a:p>
        </p:txBody>
      </p:sp>
      <p:sp>
        <p:nvSpPr>
          <p:cNvPr id="21" name="Rectangle 20"/>
          <p:cNvSpPr>
            <a:spLocks/>
          </p:cNvSpPr>
          <p:nvPr/>
        </p:nvSpPr>
        <p:spPr bwMode="auto">
          <a:xfrm>
            <a:off x="7398919" y="5906383"/>
            <a:ext cx="9624430"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r>
              <a:rPr lang="en-US" sz="13800" b="1" spc="1200" dirty="0">
                <a:solidFill>
                  <a:schemeClr val="tx2"/>
                </a:solidFill>
                <a:latin typeface="Lato Black" charset="0"/>
                <a:ea typeface="Lato Black" charset="0"/>
                <a:cs typeface="Lato Black" charset="0"/>
                <a:sym typeface="Bebas Neue" charset="0"/>
              </a:rPr>
              <a:t>BUSINESS</a:t>
            </a:r>
          </a:p>
        </p:txBody>
      </p:sp>
      <p:sp>
        <p:nvSpPr>
          <p:cNvPr id="22" name="Freeform 21"/>
          <p:cNvSpPr>
            <a:spLocks noChangeArrowheads="1"/>
          </p:cNvSpPr>
          <p:nvPr/>
        </p:nvSpPr>
        <p:spPr bwMode="auto">
          <a:xfrm>
            <a:off x="11013352" y="3779602"/>
            <a:ext cx="2395554" cy="1996730"/>
          </a:xfrm>
          <a:custGeom>
            <a:avLst/>
            <a:gdLst>
              <a:gd name="T0" fmla="*/ 8005 w 8105"/>
              <a:gd name="T1" fmla="*/ 1673 h 6754"/>
              <a:gd name="T2" fmla="*/ 8005 w 8105"/>
              <a:gd name="T3" fmla="*/ 1673 h 6754"/>
              <a:gd name="T4" fmla="*/ 7759 w 8105"/>
              <a:gd name="T5" fmla="*/ 1673 h 6754"/>
              <a:gd name="T6" fmla="*/ 5636 w 8105"/>
              <a:gd name="T7" fmla="*/ 3294 h 6754"/>
              <a:gd name="T8" fmla="*/ 4240 w 8105"/>
              <a:gd name="T9" fmla="*/ 148 h 6754"/>
              <a:gd name="T10" fmla="*/ 3867 w 8105"/>
              <a:gd name="T11" fmla="*/ 148 h 6754"/>
              <a:gd name="T12" fmla="*/ 2458 w 8105"/>
              <a:gd name="T13" fmla="*/ 3332 h 6754"/>
              <a:gd name="T14" fmla="*/ 352 w 8105"/>
              <a:gd name="T15" fmla="*/ 1677 h 6754"/>
              <a:gd name="T16" fmla="*/ 102 w 8105"/>
              <a:gd name="T17" fmla="*/ 1673 h 6754"/>
              <a:gd name="T18" fmla="*/ 36 w 8105"/>
              <a:gd name="T19" fmla="*/ 1912 h 6754"/>
              <a:gd name="T20" fmla="*/ 1498 w 8105"/>
              <a:gd name="T21" fmla="*/ 5688 h 6754"/>
              <a:gd name="T22" fmla="*/ 1688 w 8105"/>
              <a:gd name="T23" fmla="*/ 5818 h 6754"/>
              <a:gd name="T24" fmla="*/ 6420 w 8105"/>
              <a:gd name="T25" fmla="*/ 5818 h 6754"/>
              <a:gd name="T26" fmla="*/ 6610 w 8105"/>
              <a:gd name="T27" fmla="*/ 5688 h 6754"/>
              <a:gd name="T28" fmla="*/ 8072 w 8105"/>
              <a:gd name="T29" fmla="*/ 1912 h 6754"/>
              <a:gd name="T30" fmla="*/ 8005 w 8105"/>
              <a:gd name="T31" fmla="*/ 1673 h 6754"/>
              <a:gd name="T32" fmla="*/ 4054 w 8105"/>
              <a:gd name="T33" fmla="*/ 735 h 6754"/>
              <a:gd name="T34" fmla="*/ 4054 w 8105"/>
              <a:gd name="T35" fmla="*/ 735 h 6754"/>
              <a:gd name="T36" fmla="*/ 5298 w 8105"/>
              <a:gd name="T37" fmla="*/ 3551 h 6754"/>
              <a:gd name="T38" fmla="*/ 3998 w 8105"/>
              <a:gd name="T39" fmla="*/ 4542 h 6754"/>
              <a:gd name="T40" fmla="*/ 2788 w 8105"/>
              <a:gd name="T41" fmla="*/ 3593 h 6754"/>
              <a:gd name="T42" fmla="*/ 4054 w 8105"/>
              <a:gd name="T43" fmla="*/ 735 h 6754"/>
              <a:gd name="T44" fmla="*/ 2285 w 8105"/>
              <a:gd name="T45" fmla="*/ 3719 h 6754"/>
              <a:gd name="T46" fmla="*/ 2285 w 8105"/>
              <a:gd name="T47" fmla="*/ 3719 h 6754"/>
              <a:gd name="T48" fmla="*/ 1691 w 8105"/>
              <a:gd name="T49" fmla="*/ 5059 h 6754"/>
              <a:gd name="T50" fmla="*/ 686 w 8105"/>
              <a:gd name="T51" fmla="*/ 2461 h 6754"/>
              <a:gd name="T52" fmla="*/ 2285 w 8105"/>
              <a:gd name="T53" fmla="*/ 3719 h 6754"/>
              <a:gd name="T54" fmla="*/ 1983 w 8105"/>
              <a:gd name="T55" fmla="*/ 5410 h 6754"/>
              <a:gd name="T56" fmla="*/ 1983 w 8105"/>
              <a:gd name="T57" fmla="*/ 5410 h 6754"/>
              <a:gd name="T58" fmla="*/ 2620 w 8105"/>
              <a:gd name="T59" fmla="*/ 3980 h 6754"/>
              <a:gd name="T60" fmla="*/ 3664 w 8105"/>
              <a:gd name="T61" fmla="*/ 4799 h 6754"/>
              <a:gd name="T62" fmla="*/ 2866 w 8105"/>
              <a:gd name="T63" fmla="*/ 5410 h 6754"/>
              <a:gd name="T64" fmla="*/ 1983 w 8105"/>
              <a:gd name="T65" fmla="*/ 5410 h 6754"/>
              <a:gd name="T66" fmla="*/ 3540 w 8105"/>
              <a:gd name="T67" fmla="*/ 5410 h 6754"/>
              <a:gd name="T68" fmla="*/ 3540 w 8105"/>
              <a:gd name="T69" fmla="*/ 5410 h 6754"/>
              <a:gd name="T70" fmla="*/ 3994 w 8105"/>
              <a:gd name="T71" fmla="*/ 5062 h 6754"/>
              <a:gd name="T72" fmla="*/ 4437 w 8105"/>
              <a:gd name="T73" fmla="*/ 5410 h 6754"/>
              <a:gd name="T74" fmla="*/ 3540 w 8105"/>
              <a:gd name="T75" fmla="*/ 5410 h 6754"/>
              <a:gd name="T76" fmla="*/ 5084 w 8105"/>
              <a:gd name="T77" fmla="*/ 5396 h 6754"/>
              <a:gd name="T78" fmla="*/ 5084 w 8105"/>
              <a:gd name="T79" fmla="*/ 5396 h 6754"/>
              <a:gd name="T80" fmla="*/ 4331 w 8105"/>
              <a:gd name="T81" fmla="*/ 4806 h 6754"/>
              <a:gd name="T82" fmla="*/ 5470 w 8105"/>
              <a:gd name="T83" fmla="*/ 3934 h 6754"/>
              <a:gd name="T84" fmla="*/ 6121 w 8105"/>
              <a:gd name="T85" fmla="*/ 5410 h 6754"/>
              <a:gd name="T86" fmla="*/ 5098 w 8105"/>
              <a:gd name="T87" fmla="*/ 5410 h 6754"/>
              <a:gd name="T88" fmla="*/ 5084 w 8105"/>
              <a:gd name="T89" fmla="*/ 5396 h 6754"/>
              <a:gd name="T90" fmla="*/ 6416 w 8105"/>
              <a:gd name="T91" fmla="*/ 5059 h 6754"/>
              <a:gd name="T92" fmla="*/ 6416 w 8105"/>
              <a:gd name="T93" fmla="*/ 5059 h 6754"/>
              <a:gd name="T94" fmla="*/ 5804 w 8105"/>
              <a:gd name="T95" fmla="*/ 3677 h 6754"/>
              <a:gd name="T96" fmla="*/ 7429 w 8105"/>
              <a:gd name="T97" fmla="*/ 2440 h 6754"/>
              <a:gd name="T98" fmla="*/ 6416 w 8105"/>
              <a:gd name="T99" fmla="*/ 5059 h 6754"/>
              <a:gd name="T100" fmla="*/ 6602 w 8105"/>
              <a:gd name="T101" fmla="*/ 6549 h 6754"/>
              <a:gd name="T102" fmla="*/ 6602 w 8105"/>
              <a:gd name="T103" fmla="*/ 6549 h 6754"/>
              <a:gd name="T104" fmla="*/ 6399 w 8105"/>
              <a:gd name="T105" fmla="*/ 6753 h 6754"/>
              <a:gd name="T106" fmla="*/ 1709 w 8105"/>
              <a:gd name="T107" fmla="*/ 6753 h 6754"/>
              <a:gd name="T108" fmla="*/ 1505 w 8105"/>
              <a:gd name="T109" fmla="*/ 6549 h 6754"/>
              <a:gd name="T110" fmla="*/ 1709 w 8105"/>
              <a:gd name="T111" fmla="*/ 6345 h 6754"/>
              <a:gd name="T112" fmla="*/ 6399 w 8105"/>
              <a:gd name="T113" fmla="*/ 6345 h 6754"/>
              <a:gd name="T114" fmla="*/ 6602 w 8105"/>
              <a:gd name="T115" fmla="*/ 6549 h 6754"/>
              <a:gd name="T116" fmla="*/ 6602 w 8105"/>
              <a:gd name="T117" fmla="*/ 6549 h 6754"/>
              <a:gd name="T118" fmla="*/ 6602 w 8105"/>
              <a:gd name="T119" fmla="*/ 6549 h 6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05" h="6754">
                <a:moveTo>
                  <a:pt x="8005" y="1673"/>
                </a:moveTo>
                <a:lnTo>
                  <a:pt x="8005" y="1673"/>
                </a:lnTo>
                <a:cubicBezTo>
                  <a:pt x="7931" y="1617"/>
                  <a:pt x="7829" y="1617"/>
                  <a:pt x="7759" y="1673"/>
                </a:cubicBezTo>
                <a:cubicBezTo>
                  <a:pt x="5636" y="3294"/>
                  <a:pt x="5636" y="3294"/>
                  <a:pt x="5636" y="3294"/>
                </a:cubicBezTo>
                <a:cubicBezTo>
                  <a:pt x="4240" y="148"/>
                  <a:pt x="4240" y="148"/>
                  <a:pt x="4240" y="148"/>
                </a:cubicBezTo>
                <a:cubicBezTo>
                  <a:pt x="4177" y="0"/>
                  <a:pt x="3931" y="0"/>
                  <a:pt x="3867" y="148"/>
                </a:cubicBezTo>
                <a:cubicBezTo>
                  <a:pt x="2458" y="3332"/>
                  <a:pt x="2458" y="3332"/>
                  <a:pt x="2458" y="3332"/>
                </a:cubicBezTo>
                <a:cubicBezTo>
                  <a:pt x="352" y="1677"/>
                  <a:pt x="352" y="1677"/>
                  <a:pt x="352" y="1677"/>
                </a:cubicBezTo>
                <a:cubicBezTo>
                  <a:pt x="282" y="1617"/>
                  <a:pt x="180" y="1617"/>
                  <a:pt x="102" y="1673"/>
                </a:cubicBezTo>
                <a:cubicBezTo>
                  <a:pt x="32" y="1726"/>
                  <a:pt x="0" y="1824"/>
                  <a:pt x="36" y="1912"/>
                </a:cubicBezTo>
                <a:cubicBezTo>
                  <a:pt x="1498" y="5688"/>
                  <a:pt x="1498" y="5688"/>
                  <a:pt x="1498" y="5688"/>
                </a:cubicBezTo>
                <a:cubicBezTo>
                  <a:pt x="1526" y="5765"/>
                  <a:pt x="1604" y="5818"/>
                  <a:pt x="1688" y="5818"/>
                </a:cubicBezTo>
                <a:cubicBezTo>
                  <a:pt x="6420" y="5818"/>
                  <a:pt x="6420" y="5818"/>
                  <a:pt x="6420" y="5818"/>
                </a:cubicBezTo>
                <a:cubicBezTo>
                  <a:pt x="6504" y="5818"/>
                  <a:pt x="6582" y="5765"/>
                  <a:pt x="6610" y="5688"/>
                </a:cubicBezTo>
                <a:cubicBezTo>
                  <a:pt x="8072" y="1912"/>
                  <a:pt x="8072" y="1912"/>
                  <a:pt x="8072" y="1912"/>
                </a:cubicBezTo>
                <a:cubicBezTo>
                  <a:pt x="8104" y="1824"/>
                  <a:pt x="8079" y="1729"/>
                  <a:pt x="8005" y="1673"/>
                </a:cubicBezTo>
                <a:close/>
                <a:moveTo>
                  <a:pt x="4054" y="735"/>
                </a:moveTo>
                <a:lnTo>
                  <a:pt x="4054" y="735"/>
                </a:lnTo>
                <a:cubicBezTo>
                  <a:pt x="5298" y="3551"/>
                  <a:pt x="5298" y="3551"/>
                  <a:pt x="5298" y="3551"/>
                </a:cubicBezTo>
                <a:cubicBezTo>
                  <a:pt x="3998" y="4542"/>
                  <a:pt x="3998" y="4542"/>
                  <a:pt x="3998" y="4542"/>
                </a:cubicBezTo>
                <a:cubicBezTo>
                  <a:pt x="2788" y="3593"/>
                  <a:pt x="2788" y="3593"/>
                  <a:pt x="2788" y="3593"/>
                </a:cubicBezTo>
                <a:lnTo>
                  <a:pt x="4054" y="735"/>
                </a:lnTo>
                <a:close/>
                <a:moveTo>
                  <a:pt x="2285" y="3719"/>
                </a:moveTo>
                <a:lnTo>
                  <a:pt x="2285" y="3719"/>
                </a:lnTo>
                <a:cubicBezTo>
                  <a:pt x="1691" y="5059"/>
                  <a:pt x="1691" y="5059"/>
                  <a:pt x="1691" y="5059"/>
                </a:cubicBezTo>
                <a:cubicBezTo>
                  <a:pt x="686" y="2461"/>
                  <a:pt x="686" y="2461"/>
                  <a:pt x="686" y="2461"/>
                </a:cubicBezTo>
                <a:lnTo>
                  <a:pt x="2285" y="3719"/>
                </a:lnTo>
                <a:close/>
                <a:moveTo>
                  <a:pt x="1983" y="5410"/>
                </a:moveTo>
                <a:lnTo>
                  <a:pt x="1983" y="5410"/>
                </a:lnTo>
                <a:cubicBezTo>
                  <a:pt x="2620" y="3980"/>
                  <a:pt x="2620" y="3980"/>
                  <a:pt x="2620" y="3980"/>
                </a:cubicBezTo>
                <a:cubicBezTo>
                  <a:pt x="3664" y="4799"/>
                  <a:pt x="3664" y="4799"/>
                  <a:pt x="3664" y="4799"/>
                </a:cubicBezTo>
                <a:cubicBezTo>
                  <a:pt x="2866" y="5410"/>
                  <a:pt x="2866" y="5410"/>
                  <a:pt x="2866" y="5410"/>
                </a:cubicBezTo>
                <a:lnTo>
                  <a:pt x="1983" y="5410"/>
                </a:lnTo>
                <a:close/>
                <a:moveTo>
                  <a:pt x="3540" y="5410"/>
                </a:moveTo>
                <a:lnTo>
                  <a:pt x="3540" y="5410"/>
                </a:lnTo>
                <a:cubicBezTo>
                  <a:pt x="3994" y="5062"/>
                  <a:pt x="3994" y="5062"/>
                  <a:pt x="3994" y="5062"/>
                </a:cubicBezTo>
                <a:cubicBezTo>
                  <a:pt x="4437" y="5410"/>
                  <a:pt x="4437" y="5410"/>
                  <a:pt x="4437" y="5410"/>
                </a:cubicBezTo>
                <a:lnTo>
                  <a:pt x="3540" y="5410"/>
                </a:lnTo>
                <a:close/>
                <a:moveTo>
                  <a:pt x="5084" y="5396"/>
                </a:moveTo>
                <a:lnTo>
                  <a:pt x="5084" y="5396"/>
                </a:lnTo>
                <a:cubicBezTo>
                  <a:pt x="4331" y="4806"/>
                  <a:pt x="4331" y="4806"/>
                  <a:pt x="4331" y="4806"/>
                </a:cubicBezTo>
                <a:cubicBezTo>
                  <a:pt x="5470" y="3934"/>
                  <a:pt x="5470" y="3934"/>
                  <a:pt x="5470" y="3934"/>
                </a:cubicBezTo>
                <a:cubicBezTo>
                  <a:pt x="6121" y="5410"/>
                  <a:pt x="6121" y="5410"/>
                  <a:pt x="6121" y="5410"/>
                </a:cubicBezTo>
                <a:cubicBezTo>
                  <a:pt x="5098" y="5410"/>
                  <a:pt x="5098" y="5410"/>
                  <a:pt x="5098" y="5410"/>
                </a:cubicBezTo>
                <a:cubicBezTo>
                  <a:pt x="5094" y="5403"/>
                  <a:pt x="5091" y="5400"/>
                  <a:pt x="5084" y="5396"/>
                </a:cubicBezTo>
                <a:close/>
                <a:moveTo>
                  <a:pt x="6416" y="5059"/>
                </a:moveTo>
                <a:lnTo>
                  <a:pt x="6416" y="5059"/>
                </a:lnTo>
                <a:cubicBezTo>
                  <a:pt x="5804" y="3677"/>
                  <a:pt x="5804" y="3677"/>
                  <a:pt x="5804" y="3677"/>
                </a:cubicBezTo>
                <a:cubicBezTo>
                  <a:pt x="7429" y="2440"/>
                  <a:pt x="7429" y="2440"/>
                  <a:pt x="7429" y="2440"/>
                </a:cubicBezTo>
                <a:lnTo>
                  <a:pt x="6416" y="5059"/>
                </a:lnTo>
                <a:close/>
                <a:moveTo>
                  <a:pt x="6602" y="6549"/>
                </a:moveTo>
                <a:lnTo>
                  <a:pt x="6602" y="6549"/>
                </a:lnTo>
                <a:cubicBezTo>
                  <a:pt x="6602" y="6662"/>
                  <a:pt x="6511" y="6753"/>
                  <a:pt x="6399" y="6753"/>
                </a:cubicBezTo>
                <a:cubicBezTo>
                  <a:pt x="1709" y="6753"/>
                  <a:pt x="1709" y="6753"/>
                  <a:pt x="1709" y="6753"/>
                </a:cubicBezTo>
                <a:cubicBezTo>
                  <a:pt x="1596" y="6753"/>
                  <a:pt x="1505" y="6662"/>
                  <a:pt x="1505" y="6549"/>
                </a:cubicBezTo>
                <a:cubicBezTo>
                  <a:pt x="1505" y="6437"/>
                  <a:pt x="1596" y="6345"/>
                  <a:pt x="1709" y="6345"/>
                </a:cubicBezTo>
                <a:cubicBezTo>
                  <a:pt x="6399" y="6345"/>
                  <a:pt x="6399" y="6345"/>
                  <a:pt x="6399" y="6345"/>
                </a:cubicBezTo>
                <a:cubicBezTo>
                  <a:pt x="6511" y="6345"/>
                  <a:pt x="6602" y="6437"/>
                  <a:pt x="6602" y="6549"/>
                </a:cubicBezTo>
                <a:close/>
                <a:moveTo>
                  <a:pt x="6602" y="6549"/>
                </a:moveTo>
                <a:lnTo>
                  <a:pt x="6602" y="6549"/>
                </a:lnTo>
                <a:close/>
              </a:path>
            </a:pathLst>
          </a:custGeom>
          <a:solidFill>
            <a:schemeClr val="accent1"/>
          </a:solidFill>
          <a:ln>
            <a:noFill/>
          </a:ln>
          <a:effectLst/>
        </p:spPr>
        <p:txBody>
          <a:bodyPr wrap="none" anchor="ctr"/>
          <a:lstStyle/>
          <a:p>
            <a:endParaRPr lang="en-US" sz="7197">
              <a:solidFill>
                <a:schemeClr val="tx2"/>
              </a:solidFill>
            </a:endParaRPr>
          </a:p>
        </p:txBody>
      </p:sp>
    </p:spTree>
    <p:extLst>
      <p:ext uri="{BB962C8B-B14F-4D97-AF65-F5344CB8AC3E}">
        <p14:creationId xmlns:p14="http://schemas.microsoft.com/office/powerpoint/2010/main" val="4081619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title 2"/>
          <p:cNvSpPr txBox="1">
            <a:spLocks/>
          </p:cNvSpPr>
          <p:nvPr/>
        </p:nvSpPr>
        <p:spPr>
          <a:xfrm>
            <a:off x="9933244"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34" name="TextBox 33"/>
          <p:cNvSpPr txBox="1"/>
          <p:nvPr/>
        </p:nvSpPr>
        <p:spPr>
          <a:xfrm>
            <a:off x="11341542" y="7566328"/>
            <a:ext cx="1672253" cy="1631216"/>
          </a:xfrm>
          <a:prstGeom prst="rect">
            <a:avLst/>
          </a:prstGeom>
          <a:noFill/>
        </p:spPr>
        <p:txBody>
          <a:bodyPr wrap="none" rtlCol="0">
            <a:spAutoFit/>
          </a:bodyPr>
          <a:lstStyle/>
          <a:p>
            <a:pPr algn="ctr"/>
            <a:r>
              <a:rPr lang="en-US" sz="10000" b="1" dirty="0">
                <a:solidFill>
                  <a:schemeClr val="accent5"/>
                </a:solidFill>
                <a:latin typeface="Lato Bold" charset="0"/>
                <a:ea typeface="Lato Bold" charset="0"/>
                <a:cs typeface="Lato Bold" charset="0"/>
              </a:rPr>
              <a:t>05</a:t>
            </a:r>
          </a:p>
        </p:txBody>
      </p:sp>
      <p:sp>
        <p:nvSpPr>
          <p:cNvPr id="36" name="TextBox 35"/>
          <p:cNvSpPr txBox="1"/>
          <p:nvPr/>
        </p:nvSpPr>
        <p:spPr>
          <a:xfrm>
            <a:off x="11089872" y="9179495"/>
            <a:ext cx="2175597"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SEO ANALYSIS</a:t>
            </a:r>
          </a:p>
        </p:txBody>
      </p:sp>
      <p:cxnSp>
        <p:nvCxnSpPr>
          <p:cNvPr id="37" name="Straight Connector 36"/>
          <p:cNvCxnSpPr/>
          <p:nvPr/>
        </p:nvCxnSpPr>
        <p:spPr>
          <a:xfrm>
            <a:off x="12043858" y="9891328"/>
            <a:ext cx="37914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Subtitle 2"/>
          <p:cNvSpPr txBox="1">
            <a:spLocks/>
          </p:cNvSpPr>
          <p:nvPr/>
        </p:nvSpPr>
        <p:spPr>
          <a:xfrm>
            <a:off x="2755161"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39" name="TextBox 38"/>
          <p:cNvSpPr txBox="1"/>
          <p:nvPr/>
        </p:nvSpPr>
        <p:spPr>
          <a:xfrm>
            <a:off x="4163459" y="7566328"/>
            <a:ext cx="1672253" cy="1631216"/>
          </a:xfrm>
          <a:prstGeom prst="rect">
            <a:avLst/>
          </a:prstGeom>
          <a:noFill/>
        </p:spPr>
        <p:txBody>
          <a:bodyPr wrap="none" rtlCol="0">
            <a:spAutoFit/>
          </a:bodyPr>
          <a:lstStyle/>
          <a:p>
            <a:pPr algn="ctr"/>
            <a:r>
              <a:rPr lang="en-US" sz="10000" b="1" dirty="0">
                <a:solidFill>
                  <a:schemeClr val="accent4"/>
                </a:solidFill>
                <a:latin typeface="Lato Bold" charset="0"/>
                <a:ea typeface="Lato Bold" charset="0"/>
                <a:cs typeface="Lato Bold" charset="0"/>
              </a:rPr>
              <a:t>04</a:t>
            </a:r>
          </a:p>
        </p:txBody>
      </p:sp>
      <p:sp>
        <p:nvSpPr>
          <p:cNvPr id="40" name="TextBox 39"/>
          <p:cNvSpPr txBox="1"/>
          <p:nvPr/>
        </p:nvSpPr>
        <p:spPr>
          <a:xfrm>
            <a:off x="3705004" y="9179495"/>
            <a:ext cx="2589171"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GRAPHIC DESIGN</a:t>
            </a:r>
          </a:p>
        </p:txBody>
      </p:sp>
      <p:cxnSp>
        <p:nvCxnSpPr>
          <p:cNvPr id="41" name="Straight Connector 40"/>
          <p:cNvCxnSpPr/>
          <p:nvPr/>
        </p:nvCxnSpPr>
        <p:spPr>
          <a:xfrm>
            <a:off x="4865775" y="9891328"/>
            <a:ext cx="37914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Subtitle 2"/>
          <p:cNvSpPr txBox="1">
            <a:spLocks/>
          </p:cNvSpPr>
          <p:nvPr/>
        </p:nvSpPr>
        <p:spPr>
          <a:xfrm>
            <a:off x="17111327"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43" name="TextBox 42"/>
          <p:cNvSpPr txBox="1"/>
          <p:nvPr/>
        </p:nvSpPr>
        <p:spPr>
          <a:xfrm>
            <a:off x="18519625" y="7566328"/>
            <a:ext cx="1672253" cy="1631216"/>
          </a:xfrm>
          <a:prstGeom prst="rect">
            <a:avLst/>
          </a:prstGeom>
          <a:noFill/>
        </p:spPr>
        <p:txBody>
          <a:bodyPr wrap="none" rtlCol="0">
            <a:spAutoFit/>
          </a:bodyPr>
          <a:lstStyle/>
          <a:p>
            <a:pPr algn="ctr"/>
            <a:r>
              <a:rPr lang="en-US" sz="10000" b="1" dirty="0">
                <a:solidFill>
                  <a:schemeClr val="accent1"/>
                </a:solidFill>
                <a:latin typeface="Lato Bold" charset="0"/>
                <a:ea typeface="Lato Bold" charset="0"/>
                <a:cs typeface="Lato Bold" charset="0"/>
              </a:rPr>
              <a:t>06</a:t>
            </a:r>
          </a:p>
        </p:txBody>
      </p:sp>
      <p:sp>
        <p:nvSpPr>
          <p:cNvPr id="44" name="TextBox 43"/>
          <p:cNvSpPr txBox="1"/>
          <p:nvPr/>
        </p:nvSpPr>
        <p:spPr>
          <a:xfrm>
            <a:off x="18573327" y="9179495"/>
            <a:ext cx="1564852"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EMAILING</a:t>
            </a:r>
          </a:p>
        </p:txBody>
      </p:sp>
      <p:cxnSp>
        <p:nvCxnSpPr>
          <p:cNvPr id="45" name="Straight Connector 44"/>
          <p:cNvCxnSpPr/>
          <p:nvPr/>
        </p:nvCxnSpPr>
        <p:spPr>
          <a:xfrm>
            <a:off x="19221941" y="9891328"/>
            <a:ext cx="3791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Subtitle 2"/>
          <p:cNvSpPr txBox="1">
            <a:spLocks/>
          </p:cNvSpPr>
          <p:nvPr/>
        </p:nvSpPr>
        <p:spPr>
          <a:xfrm>
            <a:off x="9933244" y="5843249"/>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47" name="TextBox 46"/>
          <p:cNvSpPr txBox="1"/>
          <p:nvPr/>
        </p:nvSpPr>
        <p:spPr>
          <a:xfrm>
            <a:off x="11341542" y="3244192"/>
            <a:ext cx="1672253" cy="1631216"/>
          </a:xfrm>
          <a:prstGeom prst="rect">
            <a:avLst/>
          </a:prstGeom>
          <a:noFill/>
        </p:spPr>
        <p:txBody>
          <a:bodyPr wrap="none" rtlCol="0">
            <a:spAutoFit/>
          </a:bodyPr>
          <a:lstStyle/>
          <a:p>
            <a:pPr algn="ctr"/>
            <a:r>
              <a:rPr lang="en-US" sz="10000" b="1" dirty="0">
                <a:solidFill>
                  <a:schemeClr val="accent2"/>
                </a:solidFill>
                <a:latin typeface="Lato Bold" charset="0"/>
                <a:ea typeface="Lato Bold" charset="0"/>
                <a:cs typeface="Lato Bold" charset="0"/>
              </a:rPr>
              <a:t>02</a:t>
            </a:r>
          </a:p>
        </p:txBody>
      </p:sp>
      <p:sp>
        <p:nvSpPr>
          <p:cNvPr id="48" name="TextBox 47"/>
          <p:cNvSpPr txBox="1"/>
          <p:nvPr/>
        </p:nvSpPr>
        <p:spPr>
          <a:xfrm>
            <a:off x="11234944" y="4857359"/>
            <a:ext cx="1885453"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MARKETING</a:t>
            </a:r>
          </a:p>
        </p:txBody>
      </p:sp>
      <p:cxnSp>
        <p:nvCxnSpPr>
          <p:cNvPr id="49" name="Straight Connector 48"/>
          <p:cNvCxnSpPr/>
          <p:nvPr/>
        </p:nvCxnSpPr>
        <p:spPr>
          <a:xfrm>
            <a:off x="12043858" y="5569192"/>
            <a:ext cx="37914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Subtitle 2"/>
          <p:cNvSpPr txBox="1">
            <a:spLocks/>
          </p:cNvSpPr>
          <p:nvPr/>
        </p:nvSpPr>
        <p:spPr>
          <a:xfrm>
            <a:off x="2755161" y="5843249"/>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51" name="TextBox 50"/>
          <p:cNvSpPr txBox="1"/>
          <p:nvPr/>
        </p:nvSpPr>
        <p:spPr>
          <a:xfrm>
            <a:off x="4163459" y="3244192"/>
            <a:ext cx="1672253" cy="1631216"/>
          </a:xfrm>
          <a:prstGeom prst="rect">
            <a:avLst/>
          </a:prstGeom>
          <a:noFill/>
        </p:spPr>
        <p:txBody>
          <a:bodyPr wrap="none" rtlCol="0">
            <a:spAutoFit/>
          </a:bodyPr>
          <a:lstStyle/>
          <a:p>
            <a:pPr algn="ctr"/>
            <a:r>
              <a:rPr lang="en-US" sz="10000" b="1" dirty="0">
                <a:solidFill>
                  <a:schemeClr val="accent1"/>
                </a:solidFill>
                <a:latin typeface="Lato Bold" charset="0"/>
                <a:ea typeface="Lato Bold" charset="0"/>
                <a:cs typeface="Lato Bold" charset="0"/>
              </a:rPr>
              <a:t>01</a:t>
            </a:r>
          </a:p>
        </p:txBody>
      </p:sp>
      <p:sp>
        <p:nvSpPr>
          <p:cNvPr id="52" name="TextBox 51"/>
          <p:cNvSpPr txBox="1"/>
          <p:nvPr/>
        </p:nvSpPr>
        <p:spPr>
          <a:xfrm>
            <a:off x="4171477" y="4857359"/>
            <a:ext cx="1656223"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RESEARCH</a:t>
            </a:r>
          </a:p>
        </p:txBody>
      </p:sp>
      <p:cxnSp>
        <p:nvCxnSpPr>
          <p:cNvPr id="55" name="Straight Connector 54"/>
          <p:cNvCxnSpPr/>
          <p:nvPr/>
        </p:nvCxnSpPr>
        <p:spPr>
          <a:xfrm>
            <a:off x="4865775" y="5569192"/>
            <a:ext cx="3791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Subtitle 2"/>
          <p:cNvSpPr txBox="1">
            <a:spLocks/>
          </p:cNvSpPr>
          <p:nvPr/>
        </p:nvSpPr>
        <p:spPr>
          <a:xfrm>
            <a:off x="17111327" y="5843249"/>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a:solidFill>
                  <a:schemeClr val="tx1"/>
                </a:solidFill>
                <a:latin typeface="Lato Light" charset="0"/>
                <a:ea typeface="Lato Light" charset="0"/>
                <a:cs typeface="Lato Light" charset="0"/>
              </a:rPr>
              <a:t>Frequently, your initial font choice is taken out </a:t>
            </a:r>
          </a:p>
        </p:txBody>
      </p:sp>
      <p:sp>
        <p:nvSpPr>
          <p:cNvPr id="79" name="TextBox 78"/>
          <p:cNvSpPr txBox="1"/>
          <p:nvPr/>
        </p:nvSpPr>
        <p:spPr>
          <a:xfrm>
            <a:off x="18519625" y="3244192"/>
            <a:ext cx="1672253" cy="1631216"/>
          </a:xfrm>
          <a:prstGeom prst="rect">
            <a:avLst/>
          </a:prstGeom>
          <a:noFill/>
        </p:spPr>
        <p:txBody>
          <a:bodyPr wrap="none" rtlCol="0">
            <a:spAutoFit/>
          </a:bodyPr>
          <a:lstStyle/>
          <a:p>
            <a:pPr algn="ctr"/>
            <a:r>
              <a:rPr lang="en-US" sz="10000" b="1" dirty="0">
                <a:solidFill>
                  <a:schemeClr val="accent3"/>
                </a:solidFill>
                <a:latin typeface="Lato Bold" charset="0"/>
                <a:ea typeface="Lato Bold" charset="0"/>
                <a:cs typeface="Lato Bold" charset="0"/>
              </a:rPr>
              <a:t>03</a:t>
            </a:r>
          </a:p>
        </p:txBody>
      </p:sp>
      <p:sp>
        <p:nvSpPr>
          <p:cNvPr id="80" name="TextBox 79"/>
          <p:cNvSpPr txBox="1"/>
          <p:nvPr/>
        </p:nvSpPr>
        <p:spPr>
          <a:xfrm>
            <a:off x="18502795" y="4857359"/>
            <a:ext cx="1705916" cy="438582"/>
          </a:xfrm>
          <a:prstGeom prst="rect">
            <a:avLst/>
          </a:prstGeom>
          <a:noFill/>
        </p:spPr>
        <p:txBody>
          <a:bodyPr wrap="none" rtlCol="0" anchor="t" anchorCtr="1">
            <a:spAutoFit/>
          </a:bodyPr>
          <a:lstStyle/>
          <a:p>
            <a:pPr algn="ctr">
              <a:lnSpc>
                <a:spcPts val="2680"/>
              </a:lnSpc>
            </a:pPr>
            <a:r>
              <a:rPr lang="en-US" sz="2200" b="1" dirty="0">
                <a:latin typeface="Lato Black" charset="0"/>
                <a:ea typeface="Lato Black" charset="0"/>
                <a:cs typeface="Lato Black" charset="0"/>
              </a:rPr>
              <a:t>BRANDING</a:t>
            </a:r>
          </a:p>
        </p:txBody>
      </p:sp>
      <p:cxnSp>
        <p:nvCxnSpPr>
          <p:cNvPr id="81" name="Straight Connector 80"/>
          <p:cNvCxnSpPr/>
          <p:nvPr/>
        </p:nvCxnSpPr>
        <p:spPr>
          <a:xfrm>
            <a:off x="19221941" y="5569192"/>
            <a:ext cx="3791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861661" y="661433"/>
            <a:ext cx="6654349"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SERVICES</a:t>
            </a:r>
            <a:endParaRPr lang="id-ID" sz="7200" b="1" dirty="0">
              <a:solidFill>
                <a:schemeClr val="tx2"/>
              </a:solidFill>
              <a:latin typeface="Lato Heavy" charset="0"/>
              <a:ea typeface="Lato Heavy" charset="0"/>
              <a:cs typeface="Lato Heavy" charset="0"/>
            </a:endParaRPr>
          </a:p>
        </p:txBody>
      </p:sp>
      <p:sp>
        <p:nvSpPr>
          <p:cNvPr id="30"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77431824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15544169" y="9567430"/>
            <a:ext cx="495177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a:t>
            </a:r>
          </a:p>
        </p:txBody>
      </p:sp>
      <p:sp>
        <p:nvSpPr>
          <p:cNvPr id="62" name="TextBox 61"/>
          <p:cNvSpPr txBox="1"/>
          <p:nvPr/>
        </p:nvSpPr>
        <p:spPr>
          <a:xfrm>
            <a:off x="17202529" y="8476842"/>
            <a:ext cx="1603324"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Social Media</a:t>
            </a:r>
          </a:p>
        </p:txBody>
      </p:sp>
      <p:sp>
        <p:nvSpPr>
          <p:cNvPr id="63" name="TextBox 62"/>
          <p:cNvSpPr txBox="1"/>
          <p:nvPr/>
        </p:nvSpPr>
        <p:spPr>
          <a:xfrm>
            <a:off x="16560528" y="8958997"/>
            <a:ext cx="2887330" cy="523220"/>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JOHNY COFFEE</a:t>
            </a:r>
          </a:p>
        </p:txBody>
      </p:sp>
      <p:sp>
        <p:nvSpPr>
          <p:cNvPr id="64" name="Subtitle 2"/>
          <p:cNvSpPr txBox="1">
            <a:spLocks/>
          </p:cNvSpPr>
          <p:nvPr/>
        </p:nvSpPr>
        <p:spPr>
          <a:xfrm>
            <a:off x="3879993" y="9567430"/>
            <a:ext cx="495177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a:t>
            </a:r>
          </a:p>
        </p:txBody>
      </p:sp>
      <p:sp>
        <p:nvSpPr>
          <p:cNvPr id="71" name="TextBox 70"/>
          <p:cNvSpPr txBox="1"/>
          <p:nvPr/>
        </p:nvSpPr>
        <p:spPr>
          <a:xfrm>
            <a:off x="5273086" y="8476842"/>
            <a:ext cx="2133854"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General Manager</a:t>
            </a:r>
          </a:p>
        </p:txBody>
      </p:sp>
      <p:sp>
        <p:nvSpPr>
          <p:cNvPr id="72" name="TextBox 71"/>
          <p:cNvSpPr txBox="1"/>
          <p:nvPr/>
        </p:nvSpPr>
        <p:spPr>
          <a:xfrm>
            <a:off x="4898754" y="8958997"/>
            <a:ext cx="2882520" cy="523220"/>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TOM MCKARTY</a:t>
            </a:r>
          </a:p>
        </p:txBody>
      </p:sp>
      <p:sp>
        <p:nvSpPr>
          <p:cNvPr id="73" name="Subtitle 2"/>
          <p:cNvSpPr txBox="1">
            <a:spLocks/>
          </p:cNvSpPr>
          <p:nvPr/>
        </p:nvSpPr>
        <p:spPr>
          <a:xfrm>
            <a:off x="9721251" y="9567430"/>
            <a:ext cx="4951772"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a:t>
            </a:r>
          </a:p>
        </p:txBody>
      </p:sp>
      <p:sp>
        <p:nvSpPr>
          <p:cNvPr id="74" name="TextBox 73"/>
          <p:cNvSpPr txBox="1"/>
          <p:nvPr/>
        </p:nvSpPr>
        <p:spPr>
          <a:xfrm>
            <a:off x="11522919" y="8476842"/>
            <a:ext cx="1316707"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Marketing</a:t>
            </a:r>
          </a:p>
        </p:txBody>
      </p:sp>
      <p:sp>
        <p:nvSpPr>
          <p:cNvPr id="75" name="TextBox 74"/>
          <p:cNvSpPr txBox="1"/>
          <p:nvPr/>
        </p:nvSpPr>
        <p:spPr>
          <a:xfrm>
            <a:off x="10827377" y="8958997"/>
            <a:ext cx="2707794" cy="523220"/>
          </a:xfrm>
          <a:prstGeom prst="rect">
            <a:avLst/>
          </a:prstGeom>
          <a:noFill/>
        </p:spPr>
        <p:txBody>
          <a:bodyPr wrap="none" rtlCol="0" anchor="ctr" anchorCtr="0">
            <a:spAutoFit/>
          </a:bodyPr>
          <a:lstStyle/>
          <a:p>
            <a:pPr algn="ctr"/>
            <a:r>
              <a:rPr lang="en-US" sz="2800" b="1" dirty="0">
                <a:solidFill>
                  <a:schemeClr val="tx2"/>
                </a:solidFill>
                <a:latin typeface="Lato" charset="0"/>
                <a:ea typeface="Lato" charset="0"/>
                <a:cs typeface="Lato" charset="0"/>
              </a:rPr>
              <a:t>SAM BULLOCK</a:t>
            </a:r>
          </a:p>
        </p:txBody>
      </p:sp>
      <p:sp>
        <p:nvSpPr>
          <p:cNvPr id="17" name="TextBox 16"/>
          <p:cNvSpPr txBox="1"/>
          <p:nvPr/>
        </p:nvSpPr>
        <p:spPr>
          <a:xfrm>
            <a:off x="9777774" y="661433"/>
            <a:ext cx="4822118"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THE TEAM</a:t>
            </a:r>
            <a:endParaRPr lang="id-ID" sz="7200" b="1" dirty="0">
              <a:solidFill>
                <a:schemeClr val="tx2"/>
              </a:solidFill>
              <a:latin typeface="Lato Heavy" charset="0"/>
              <a:ea typeface="Lato Heavy" charset="0"/>
              <a:cs typeface="Lato Heavy" charset="0"/>
            </a:endParaRPr>
          </a:p>
        </p:txBody>
      </p:sp>
      <p:sp>
        <p:nvSpPr>
          <p:cNvPr id="18"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00" b="1000"/>
          <a:stretch>
            <a:fillRect/>
          </a:stretch>
        </p:blipFill>
        <p:spPr/>
      </p:pic>
      <p:pic>
        <p:nvPicPr>
          <p:cNvPr id="15" name="Picture Placeholder 14"/>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000" b="1000"/>
          <a:stretch>
            <a:fillRect/>
          </a:stretch>
        </p:blipFill>
        <p:spPr/>
      </p:pic>
      <p:pic>
        <p:nvPicPr>
          <p:cNvPr id="23" name="Picture Placeholder 22"/>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981" b="981"/>
          <a:stretch>
            <a:fillRect/>
          </a:stretch>
        </p:blipFill>
        <p:spPr/>
      </p:pic>
    </p:spTree>
    <p:extLst>
      <p:ext uri="{BB962C8B-B14F-4D97-AF65-F5344CB8AC3E}">
        <p14:creationId xmlns:p14="http://schemas.microsoft.com/office/powerpoint/2010/main" val="16678025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81"/>
          <p:cNvSpPr>
            <a:spLocks noChangeArrowheads="1"/>
          </p:cNvSpPr>
          <p:nvPr/>
        </p:nvSpPr>
        <p:spPr bwMode="auto">
          <a:xfrm>
            <a:off x="3407598" y="5714734"/>
            <a:ext cx="11466942" cy="1948961"/>
          </a:xfrm>
          <a:custGeom>
            <a:avLst/>
            <a:gdLst>
              <a:gd name="T0" fmla="*/ 7817 w 8504"/>
              <a:gd name="T1" fmla="*/ 1895 h 1896"/>
              <a:gd name="T2" fmla="*/ 8503 w 8504"/>
              <a:gd name="T3" fmla="*/ 946 h 1896"/>
              <a:gd name="T4" fmla="*/ 7817 w 8504"/>
              <a:gd name="T5" fmla="*/ 0 h 1896"/>
              <a:gd name="T6" fmla="*/ 0 w 8504"/>
              <a:gd name="T7" fmla="*/ 0 h 1896"/>
              <a:gd name="T8" fmla="*/ 0 w 8504"/>
              <a:gd name="T9" fmla="*/ 1895 h 1896"/>
              <a:gd name="T10" fmla="*/ 7817 w 8504"/>
              <a:gd name="T11" fmla="*/ 1895 h 1896"/>
            </a:gdLst>
            <a:ahLst/>
            <a:cxnLst>
              <a:cxn ang="0">
                <a:pos x="T0" y="T1"/>
              </a:cxn>
              <a:cxn ang="0">
                <a:pos x="T2" y="T3"/>
              </a:cxn>
              <a:cxn ang="0">
                <a:pos x="T4" y="T5"/>
              </a:cxn>
              <a:cxn ang="0">
                <a:pos x="T6" y="T7"/>
              </a:cxn>
              <a:cxn ang="0">
                <a:pos x="T8" y="T9"/>
              </a:cxn>
              <a:cxn ang="0">
                <a:pos x="T10" y="T11"/>
              </a:cxn>
            </a:cxnLst>
            <a:rect l="0" t="0" r="r" b="b"/>
            <a:pathLst>
              <a:path w="8504" h="1896">
                <a:moveTo>
                  <a:pt x="7817" y="1895"/>
                </a:moveTo>
                <a:lnTo>
                  <a:pt x="8503" y="946"/>
                </a:lnTo>
                <a:lnTo>
                  <a:pt x="7817" y="0"/>
                </a:lnTo>
                <a:lnTo>
                  <a:pt x="0" y="0"/>
                </a:lnTo>
                <a:lnTo>
                  <a:pt x="0" y="1895"/>
                </a:lnTo>
                <a:lnTo>
                  <a:pt x="7817" y="1895"/>
                </a:lnTo>
              </a:path>
            </a:pathLst>
          </a:custGeom>
          <a:solidFill>
            <a:schemeClr val="accent2"/>
          </a:solidFill>
          <a:ln>
            <a:noFill/>
          </a:ln>
          <a:effectLst/>
        </p:spPr>
        <p:txBody>
          <a:bodyPr wrap="none" anchor="ctr"/>
          <a:lstStyle/>
          <a:p>
            <a:endParaRPr lang="en-US" sz="7197"/>
          </a:p>
        </p:txBody>
      </p:sp>
      <p:sp>
        <p:nvSpPr>
          <p:cNvPr id="63" name="Freeform 50"/>
          <p:cNvSpPr>
            <a:spLocks noChangeArrowheads="1"/>
          </p:cNvSpPr>
          <p:nvPr/>
        </p:nvSpPr>
        <p:spPr bwMode="auto">
          <a:xfrm>
            <a:off x="-9885" y="9948057"/>
            <a:ext cx="2470196" cy="2288895"/>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4"/>
          </a:solidFill>
          <a:ln>
            <a:noFill/>
          </a:ln>
          <a:effectLst/>
        </p:spPr>
        <p:txBody>
          <a:bodyPr wrap="none" anchor="ctr"/>
          <a:lstStyle/>
          <a:p>
            <a:endParaRPr lang="en-US" sz="7197"/>
          </a:p>
        </p:txBody>
      </p:sp>
      <p:sp>
        <p:nvSpPr>
          <p:cNvPr id="65" name="Freeform 52"/>
          <p:cNvSpPr>
            <a:spLocks noChangeArrowheads="1"/>
          </p:cNvSpPr>
          <p:nvPr/>
        </p:nvSpPr>
        <p:spPr bwMode="auto">
          <a:xfrm>
            <a:off x="2455778" y="9581287"/>
            <a:ext cx="951819" cy="2633363"/>
          </a:xfrm>
          <a:custGeom>
            <a:avLst/>
            <a:gdLst>
              <a:gd name="T0" fmla="*/ 0 w 928"/>
              <a:gd name="T1" fmla="*/ 2559 h 2560"/>
              <a:gd name="T2" fmla="*/ 0 w 928"/>
              <a:gd name="T3" fmla="*/ 332 h 2560"/>
              <a:gd name="T4" fmla="*/ 927 w 928"/>
              <a:gd name="T5" fmla="*/ 0 h 2560"/>
              <a:gd name="T6" fmla="*/ 927 w 928"/>
              <a:gd name="T7" fmla="*/ 1895 h 2560"/>
              <a:gd name="T8" fmla="*/ 0 w 928"/>
              <a:gd name="T9" fmla="*/ 2559 h 2560"/>
            </a:gdLst>
            <a:ahLst/>
            <a:cxnLst>
              <a:cxn ang="0">
                <a:pos x="T0" y="T1"/>
              </a:cxn>
              <a:cxn ang="0">
                <a:pos x="T2" y="T3"/>
              </a:cxn>
              <a:cxn ang="0">
                <a:pos x="T4" y="T5"/>
              </a:cxn>
              <a:cxn ang="0">
                <a:pos x="T6" y="T7"/>
              </a:cxn>
              <a:cxn ang="0">
                <a:pos x="T8" y="T9"/>
              </a:cxn>
            </a:cxnLst>
            <a:rect l="0" t="0" r="r" b="b"/>
            <a:pathLst>
              <a:path w="928" h="2560">
                <a:moveTo>
                  <a:pt x="0" y="2559"/>
                </a:moveTo>
                <a:lnTo>
                  <a:pt x="0" y="332"/>
                </a:lnTo>
                <a:lnTo>
                  <a:pt x="927" y="0"/>
                </a:lnTo>
                <a:lnTo>
                  <a:pt x="927" y="1895"/>
                </a:lnTo>
                <a:lnTo>
                  <a:pt x="0" y="2559"/>
                </a:lnTo>
              </a:path>
            </a:pathLst>
          </a:custGeom>
          <a:solidFill>
            <a:schemeClr val="accent4">
              <a:lumMod val="75000"/>
            </a:schemeClr>
          </a:solidFill>
          <a:ln>
            <a:noFill/>
          </a:ln>
          <a:effectLst/>
        </p:spPr>
        <p:txBody>
          <a:bodyPr wrap="none" anchor="ctr"/>
          <a:lstStyle/>
          <a:p>
            <a:endParaRPr lang="en-US" sz="7197"/>
          </a:p>
        </p:txBody>
      </p:sp>
      <p:sp>
        <p:nvSpPr>
          <p:cNvPr id="67" name="Freeform 54"/>
          <p:cNvSpPr>
            <a:spLocks noChangeArrowheads="1"/>
          </p:cNvSpPr>
          <p:nvPr/>
        </p:nvSpPr>
        <p:spPr bwMode="auto">
          <a:xfrm>
            <a:off x="3407596" y="9581289"/>
            <a:ext cx="10755344" cy="1948961"/>
          </a:xfrm>
          <a:custGeom>
            <a:avLst/>
            <a:gdLst>
              <a:gd name="T0" fmla="*/ 0 w 7811"/>
              <a:gd name="T1" fmla="*/ 1895 h 1896"/>
              <a:gd name="T2" fmla="*/ 0 w 7811"/>
              <a:gd name="T3" fmla="*/ 0 h 1896"/>
              <a:gd name="T4" fmla="*/ 7127 w 7811"/>
              <a:gd name="T5" fmla="*/ 0 h 1896"/>
              <a:gd name="T6" fmla="*/ 7810 w 7811"/>
              <a:gd name="T7" fmla="*/ 946 h 1896"/>
              <a:gd name="T8" fmla="*/ 7127 w 7811"/>
              <a:gd name="T9" fmla="*/ 1895 h 1896"/>
              <a:gd name="T10" fmla="*/ 0 w 7811"/>
              <a:gd name="T11" fmla="*/ 1895 h 1896"/>
            </a:gdLst>
            <a:ahLst/>
            <a:cxnLst>
              <a:cxn ang="0">
                <a:pos x="T0" y="T1"/>
              </a:cxn>
              <a:cxn ang="0">
                <a:pos x="T2" y="T3"/>
              </a:cxn>
              <a:cxn ang="0">
                <a:pos x="T4" y="T5"/>
              </a:cxn>
              <a:cxn ang="0">
                <a:pos x="T6" y="T7"/>
              </a:cxn>
              <a:cxn ang="0">
                <a:pos x="T8" y="T9"/>
              </a:cxn>
              <a:cxn ang="0">
                <a:pos x="T10" y="T11"/>
              </a:cxn>
            </a:cxnLst>
            <a:rect l="0" t="0" r="r" b="b"/>
            <a:pathLst>
              <a:path w="7811" h="1896">
                <a:moveTo>
                  <a:pt x="0" y="1895"/>
                </a:moveTo>
                <a:lnTo>
                  <a:pt x="0" y="0"/>
                </a:lnTo>
                <a:lnTo>
                  <a:pt x="7127" y="0"/>
                </a:lnTo>
                <a:lnTo>
                  <a:pt x="7810" y="946"/>
                </a:lnTo>
                <a:lnTo>
                  <a:pt x="7127" y="1895"/>
                </a:lnTo>
                <a:lnTo>
                  <a:pt x="0" y="1895"/>
                </a:lnTo>
              </a:path>
            </a:pathLst>
          </a:custGeom>
          <a:solidFill>
            <a:schemeClr val="accent4"/>
          </a:solidFill>
          <a:ln>
            <a:noFill/>
          </a:ln>
          <a:effectLst/>
        </p:spPr>
        <p:txBody>
          <a:bodyPr wrap="none" anchor="ctr"/>
          <a:lstStyle/>
          <a:p>
            <a:endParaRPr lang="en-US" sz="7197"/>
          </a:p>
        </p:txBody>
      </p:sp>
      <p:sp>
        <p:nvSpPr>
          <p:cNvPr id="76" name="Freeform 62"/>
          <p:cNvSpPr>
            <a:spLocks noChangeArrowheads="1"/>
          </p:cNvSpPr>
          <p:nvPr/>
        </p:nvSpPr>
        <p:spPr bwMode="auto">
          <a:xfrm>
            <a:off x="-9885" y="7659159"/>
            <a:ext cx="2470196" cy="2288898"/>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3"/>
          </a:solidFill>
          <a:ln>
            <a:noFill/>
          </a:ln>
          <a:effectLst/>
        </p:spPr>
        <p:txBody>
          <a:bodyPr wrap="none" anchor="ctr"/>
          <a:lstStyle/>
          <a:p>
            <a:endParaRPr lang="en-US" sz="7197"/>
          </a:p>
        </p:txBody>
      </p:sp>
      <p:sp>
        <p:nvSpPr>
          <p:cNvPr id="80" name="Freeform 64"/>
          <p:cNvSpPr>
            <a:spLocks noChangeArrowheads="1"/>
          </p:cNvSpPr>
          <p:nvPr/>
        </p:nvSpPr>
        <p:spPr bwMode="auto">
          <a:xfrm>
            <a:off x="3407597" y="7659159"/>
            <a:ext cx="9576901" cy="1944430"/>
          </a:xfrm>
          <a:custGeom>
            <a:avLst/>
            <a:gdLst>
              <a:gd name="T0" fmla="*/ 0 w 6662"/>
              <a:gd name="T1" fmla="*/ 1892 h 1893"/>
              <a:gd name="T2" fmla="*/ 0 w 6662"/>
              <a:gd name="T3" fmla="*/ 0 h 1893"/>
              <a:gd name="T4" fmla="*/ 5979 w 6662"/>
              <a:gd name="T5" fmla="*/ 0 h 1893"/>
              <a:gd name="T6" fmla="*/ 6661 w 6662"/>
              <a:gd name="T7" fmla="*/ 946 h 1893"/>
              <a:gd name="T8" fmla="*/ 5979 w 6662"/>
              <a:gd name="T9" fmla="*/ 1892 h 1893"/>
              <a:gd name="T10" fmla="*/ 0 w 6662"/>
              <a:gd name="T11" fmla="*/ 1892 h 1893"/>
            </a:gdLst>
            <a:ahLst/>
            <a:cxnLst>
              <a:cxn ang="0">
                <a:pos x="T0" y="T1"/>
              </a:cxn>
              <a:cxn ang="0">
                <a:pos x="T2" y="T3"/>
              </a:cxn>
              <a:cxn ang="0">
                <a:pos x="T4" y="T5"/>
              </a:cxn>
              <a:cxn ang="0">
                <a:pos x="T6" y="T7"/>
              </a:cxn>
              <a:cxn ang="0">
                <a:pos x="T8" y="T9"/>
              </a:cxn>
              <a:cxn ang="0">
                <a:pos x="T10" y="T11"/>
              </a:cxn>
            </a:cxnLst>
            <a:rect l="0" t="0" r="r" b="b"/>
            <a:pathLst>
              <a:path w="6662" h="1893">
                <a:moveTo>
                  <a:pt x="0" y="1892"/>
                </a:moveTo>
                <a:lnTo>
                  <a:pt x="0" y="0"/>
                </a:lnTo>
                <a:lnTo>
                  <a:pt x="5979" y="0"/>
                </a:lnTo>
                <a:lnTo>
                  <a:pt x="6661" y="946"/>
                </a:lnTo>
                <a:lnTo>
                  <a:pt x="5979" y="1892"/>
                </a:lnTo>
                <a:lnTo>
                  <a:pt x="0" y="1892"/>
                </a:lnTo>
              </a:path>
            </a:pathLst>
          </a:custGeom>
          <a:solidFill>
            <a:schemeClr val="accent3"/>
          </a:solidFill>
          <a:ln>
            <a:noFill/>
          </a:ln>
          <a:effectLst/>
        </p:spPr>
        <p:txBody>
          <a:bodyPr wrap="none" anchor="ctr"/>
          <a:lstStyle/>
          <a:p>
            <a:endParaRPr lang="en-US" sz="7197"/>
          </a:p>
        </p:txBody>
      </p:sp>
      <p:sp>
        <p:nvSpPr>
          <p:cNvPr id="85" name="Freeform 66"/>
          <p:cNvSpPr>
            <a:spLocks noChangeArrowheads="1"/>
          </p:cNvSpPr>
          <p:nvPr/>
        </p:nvSpPr>
        <p:spPr bwMode="auto">
          <a:xfrm>
            <a:off x="2455778" y="7659159"/>
            <a:ext cx="951819" cy="2293429"/>
          </a:xfrm>
          <a:custGeom>
            <a:avLst/>
            <a:gdLst>
              <a:gd name="T0" fmla="*/ 0 w 928"/>
              <a:gd name="T1" fmla="*/ 2231 h 2232"/>
              <a:gd name="T2" fmla="*/ 0 w 928"/>
              <a:gd name="T3" fmla="*/ 0 h 2232"/>
              <a:gd name="T4" fmla="*/ 927 w 928"/>
              <a:gd name="T5" fmla="*/ 0 h 2232"/>
              <a:gd name="T6" fmla="*/ 927 w 928"/>
              <a:gd name="T7" fmla="*/ 1895 h 2232"/>
              <a:gd name="T8" fmla="*/ 0 w 928"/>
              <a:gd name="T9" fmla="*/ 2231 h 2232"/>
            </a:gdLst>
            <a:ahLst/>
            <a:cxnLst>
              <a:cxn ang="0">
                <a:pos x="T0" y="T1"/>
              </a:cxn>
              <a:cxn ang="0">
                <a:pos x="T2" y="T3"/>
              </a:cxn>
              <a:cxn ang="0">
                <a:pos x="T4" y="T5"/>
              </a:cxn>
              <a:cxn ang="0">
                <a:pos x="T6" y="T7"/>
              </a:cxn>
              <a:cxn ang="0">
                <a:pos x="T8" y="T9"/>
              </a:cxn>
            </a:cxnLst>
            <a:rect l="0" t="0" r="r" b="b"/>
            <a:pathLst>
              <a:path w="928" h="2232">
                <a:moveTo>
                  <a:pt x="0" y="2231"/>
                </a:moveTo>
                <a:lnTo>
                  <a:pt x="0" y="0"/>
                </a:lnTo>
                <a:lnTo>
                  <a:pt x="927" y="0"/>
                </a:lnTo>
                <a:lnTo>
                  <a:pt x="927" y="1895"/>
                </a:lnTo>
                <a:lnTo>
                  <a:pt x="0" y="2231"/>
                </a:lnTo>
              </a:path>
            </a:pathLst>
          </a:custGeom>
          <a:solidFill>
            <a:schemeClr val="accent3">
              <a:lumMod val="75000"/>
            </a:schemeClr>
          </a:solidFill>
          <a:ln>
            <a:noFill/>
          </a:ln>
          <a:effectLst/>
        </p:spPr>
        <p:txBody>
          <a:bodyPr wrap="none" anchor="ctr"/>
          <a:lstStyle/>
          <a:p>
            <a:endParaRPr lang="en-US" sz="7197"/>
          </a:p>
        </p:txBody>
      </p:sp>
      <p:sp>
        <p:nvSpPr>
          <p:cNvPr id="107" name="Freeform 77"/>
          <p:cNvSpPr>
            <a:spLocks noChangeArrowheads="1"/>
          </p:cNvSpPr>
          <p:nvPr/>
        </p:nvSpPr>
        <p:spPr bwMode="auto">
          <a:xfrm>
            <a:off x="-9885" y="5370266"/>
            <a:ext cx="2470196" cy="2288895"/>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2"/>
          </a:solidFill>
          <a:ln>
            <a:noFill/>
          </a:ln>
          <a:effectLst/>
        </p:spPr>
        <p:txBody>
          <a:bodyPr wrap="none" anchor="ctr"/>
          <a:lstStyle/>
          <a:p>
            <a:endParaRPr lang="en-US" sz="7197"/>
          </a:p>
        </p:txBody>
      </p:sp>
      <p:sp>
        <p:nvSpPr>
          <p:cNvPr id="123" name="Freeform 91"/>
          <p:cNvSpPr>
            <a:spLocks noChangeArrowheads="1"/>
          </p:cNvSpPr>
          <p:nvPr/>
        </p:nvSpPr>
        <p:spPr bwMode="auto">
          <a:xfrm>
            <a:off x="-9885" y="3081366"/>
            <a:ext cx="2470196" cy="2288898"/>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1"/>
          </a:solidFill>
          <a:ln>
            <a:noFill/>
          </a:ln>
          <a:effectLst/>
        </p:spPr>
        <p:txBody>
          <a:bodyPr wrap="none" anchor="ctr"/>
          <a:lstStyle/>
          <a:p>
            <a:endParaRPr lang="en-US" sz="7197"/>
          </a:p>
        </p:txBody>
      </p:sp>
      <p:sp>
        <p:nvSpPr>
          <p:cNvPr id="125" name="Freeform 93"/>
          <p:cNvSpPr>
            <a:spLocks noChangeArrowheads="1"/>
          </p:cNvSpPr>
          <p:nvPr/>
        </p:nvSpPr>
        <p:spPr bwMode="auto">
          <a:xfrm>
            <a:off x="2455778" y="3103668"/>
            <a:ext cx="951819" cy="2633366"/>
          </a:xfrm>
          <a:custGeom>
            <a:avLst/>
            <a:gdLst>
              <a:gd name="T0" fmla="*/ 0 w 928"/>
              <a:gd name="T1" fmla="*/ 2227 h 2560"/>
              <a:gd name="T2" fmla="*/ 0 w 928"/>
              <a:gd name="T3" fmla="*/ 0 h 2560"/>
              <a:gd name="T4" fmla="*/ 927 w 928"/>
              <a:gd name="T5" fmla="*/ 667 h 2560"/>
              <a:gd name="T6" fmla="*/ 927 w 928"/>
              <a:gd name="T7" fmla="*/ 2559 h 2560"/>
              <a:gd name="T8" fmla="*/ 0 w 928"/>
              <a:gd name="T9" fmla="*/ 2227 h 2560"/>
            </a:gdLst>
            <a:ahLst/>
            <a:cxnLst>
              <a:cxn ang="0">
                <a:pos x="T0" y="T1"/>
              </a:cxn>
              <a:cxn ang="0">
                <a:pos x="T2" y="T3"/>
              </a:cxn>
              <a:cxn ang="0">
                <a:pos x="T4" y="T5"/>
              </a:cxn>
              <a:cxn ang="0">
                <a:pos x="T6" y="T7"/>
              </a:cxn>
              <a:cxn ang="0">
                <a:pos x="T8" y="T9"/>
              </a:cxn>
            </a:cxnLst>
            <a:rect l="0" t="0" r="r" b="b"/>
            <a:pathLst>
              <a:path w="928" h="2560">
                <a:moveTo>
                  <a:pt x="0" y="2227"/>
                </a:moveTo>
                <a:lnTo>
                  <a:pt x="0" y="0"/>
                </a:lnTo>
                <a:lnTo>
                  <a:pt x="927" y="667"/>
                </a:lnTo>
                <a:lnTo>
                  <a:pt x="927" y="2559"/>
                </a:lnTo>
                <a:lnTo>
                  <a:pt x="0" y="2227"/>
                </a:lnTo>
              </a:path>
            </a:pathLst>
          </a:custGeom>
          <a:solidFill>
            <a:schemeClr val="accent1">
              <a:lumMod val="75000"/>
            </a:schemeClr>
          </a:solidFill>
          <a:ln>
            <a:noFill/>
          </a:ln>
          <a:effectLst/>
        </p:spPr>
        <p:txBody>
          <a:bodyPr wrap="none" anchor="ctr"/>
          <a:lstStyle/>
          <a:p>
            <a:endParaRPr lang="en-US" sz="7197"/>
          </a:p>
        </p:txBody>
      </p:sp>
      <p:sp>
        <p:nvSpPr>
          <p:cNvPr id="127" name="Freeform 95"/>
          <p:cNvSpPr>
            <a:spLocks noChangeArrowheads="1"/>
          </p:cNvSpPr>
          <p:nvPr/>
        </p:nvSpPr>
        <p:spPr bwMode="auto">
          <a:xfrm>
            <a:off x="3407598" y="3765772"/>
            <a:ext cx="10215980" cy="1948961"/>
          </a:xfrm>
          <a:custGeom>
            <a:avLst/>
            <a:gdLst>
              <a:gd name="T0" fmla="*/ 6600 w 7287"/>
              <a:gd name="T1" fmla="*/ 1896 h 1897"/>
              <a:gd name="T2" fmla="*/ 7286 w 7287"/>
              <a:gd name="T3" fmla="*/ 950 h 1897"/>
              <a:gd name="T4" fmla="*/ 6600 w 7287"/>
              <a:gd name="T5" fmla="*/ 0 h 1897"/>
              <a:gd name="T6" fmla="*/ 0 w 7287"/>
              <a:gd name="T7" fmla="*/ 0 h 1897"/>
              <a:gd name="T8" fmla="*/ 0 w 7287"/>
              <a:gd name="T9" fmla="*/ 1896 h 1897"/>
              <a:gd name="T10" fmla="*/ 6600 w 7287"/>
              <a:gd name="T11" fmla="*/ 1896 h 1897"/>
            </a:gdLst>
            <a:ahLst/>
            <a:cxnLst>
              <a:cxn ang="0">
                <a:pos x="T0" y="T1"/>
              </a:cxn>
              <a:cxn ang="0">
                <a:pos x="T2" y="T3"/>
              </a:cxn>
              <a:cxn ang="0">
                <a:pos x="T4" y="T5"/>
              </a:cxn>
              <a:cxn ang="0">
                <a:pos x="T6" y="T7"/>
              </a:cxn>
              <a:cxn ang="0">
                <a:pos x="T8" y="T9"/>
              </a:cxn>
              <a:cxn ang="0">
                <a:pos x="T10" y="T11"/>
              </a:cxn>
            </a:cxnLst>
            <a:rect l="0" t="0" r="r" b="b"/>
            <a:pathLst>
              <a:path w="7287" h="1897">
                <a:moveTo>
                  <a:pt x="6600" y="1896"/>
                </a:moveTo>
                <a:lnTo>
                  <a:pt x="7286" y="950"/>
                </a:lnTo>
                <a:lnTo>
                  <a:pt x="6600" y="0"/>
                </a:lnTo>
                <a:lnTo>
                  <a:pt x="0" y="0"/>
                </a:lnTo>
                <a:lnTo>
                  <a:pt x="0" y="1896"/>
                </a:lnTo>
                <a:lnTo>
                  <a:pt x="6600" y="1896"/>
                </a:lnTo>
              </a:path>
            </a:pathLst>
          </a:custGeom>
          <a:solidFill>
            <a:schemeClr val="accent1"/>
          </a:solidFill>
          <a:ln>
            <a:noFill/>
          </a:ln>
          <a:effectLst/>
        </p:spPr>
        <p:txBody>
          <a:bodyPr wrap="none" anchor="ctr"/>
          <a:lstStyle/>
          <a:p>
            <a:endParaRPr lang="en-US" sz="7197"/>
          </a:p>
        </p:txBody>
      </p:sp>
      <p:sp>
        <p:nvSpPr>
          <p:cNvPr id="136" name="Freeform 79"/>
          <p:cNvSpPr>
            <a:spLocks noChangeArrowheads="1"/>
          </p:cNvSpPr>
          <p:nvPr/>
        </p:nvSpPr>
        <p:spPr bwMode="auto">
          <a:xfrm>
            <a:off x="2455778" y="5370266"/>
            <a:ext cx="951819" cy="2288895"/>
          </a:xfrm>
          <a:custGeom>
            <a:avLst/>
            <a:gdLst>
              <a:gd name="T0" fmla="*/ 0 w 928"/>
              <a:gd name="T1" fmla="*/ 2228 h 2229"/>
              <a:gd name="T2" fmla="*/ 0 w 928"/>
              <a:gd name="T3" fmla="*/ 0 h 2229"/>
              <a:gd name="T4" fmla="*/ 927 w 928"/>
              <a:gd name="T5" fmla="*/ 332 h 2229"/>
              <a:gd name="T6" fmla="*/ 927 w 928"/>
              <a:gd name="T7" fmla="*/ 2228 h 2229"/>
              <a:gd name="T8" fmla="*/ 0 w 928"/>
              <a:gd name="T9" fmla="*/ 2228 h 2229"/>
            </a:gdLst>
            <a:ahLst/>
            <a:cxnLst>
              <a:cxn ang="0">
                <a:pos x="T0" y="T1"/>
              </a:cxn>
              <a:cxn ang="0">
                <a:pos x="T2" y="T3"/>
              </a:cxn>
              <a:cxn ang="0">
                <a:pos x="T4" y="T5"/>
              </a:cxn>
              <a:cxn ang="0">
                <a:pos x="T6" y="T7"/>
              </a:cxn>
              <a:cxn ang="0">
                <a:pos x="T8" y="T9"/>
              </a:cxn>
            </a:cxnLst>
            <a:rect l="0" t="0" r="r" b="b"/>
            <a:pathLst>
              <a:path w="928" h="2229">
                <a:moveTo>
                  <a:pt x="0" y="2228"/>
                </a:moveTo>
                <a:lnTo>
                  <a:pt x="0" y="0"/>
                </a:lnTo>
                <a:lnTo>
                  <a:pt x="927" y="332"/>
                </a:lnTo>
                <a:lnTo>
                  <a:pt x="927" y="2228"/>
                </a:lnTo>
                <a:lnTo>
                  <a:pt x="0" y="2228"/>
                </a:lnTo>
              </a:path>
            </a:pathLst>
          </a:custGeom>
          <a:solidFill>
            <a:schemeClr val="accent2">
              <a:lumMod val="75000"/>
            </a:schemeClr>
          </a:solidFill>
          <a:ln>
            <a:noFill/>
          </a:ln>
          <a:effectLst/>
        </p:spPr>
        <p:txBody>
          <a:bodyPr wrap="none" anchor="ctr"/>
          <a:lstStyle/>
          <a:p>
            <a:endParaRPr lang="en-US" sz="7197"/>
          </a:p>
        </p:txBody>
      </p:sp>
      <p:cxnSp>
        <p:nvCxnSpPr>
          <p:cNvPr id="5" name="Straight Connector 4"/>
          <p:cNvCxnSpPr/>
          <p:nvPr/>
        </p:nvCxnSpPr>
        <p:spPr>
          <a:xfrm>
            <a:off x="11142246" y="392060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675902" y="789895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902980" y="9824320"/>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701814" y="593355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Shape 2547"/>
          <p:cNvSpPr/>
          <p:nvPr/>
        </p:nvSpPr>
        <p:spPr>
          <a:xfrm>
            <a:off x="11776225" y="4285437"/>
            <a:ext cx="866380" cy="86638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618"/>
          <p:cNvSpPr/>
          <p:nvPr/>
        </p:nvSpPr>
        <p:spPr>
          <a:xfrm>
            <a:off x="12551350" y="10119418"/>
            <a:ext cx="866296" cy="86642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2" name="Shape 2629"/>
          <p:cNvSpPr/>
          <p:nvPr/>
        </p:nvSpPr>
        <p:spPr>
          <a:xfrm>
            <a:off x="12703615" y="6254119"/>
            <a:ext cx="866618" cy="866380"/>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3" name="Shape 2912"/>
          <p:cNvSpPr/>
          <p:nvPr/>
        </p:nvSpPr>
        <p:spPr>
          <a:xfrm>
            <a:off x="11257453" y="8153124"/>
            <a:ext cx="888722" cy="888722"/>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25" name="Subtitle 2"/>
          <p:cNvSpPr txBox="1">
            <a:spLocks/>
          </p:cNvSpPr>
          <p:nvPr/>
        </p:nvSpPr>
        <p:spPr>
          <a:xfrm>
            <a:off x="4506005" y="6378507"/>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26" name="Rectangle 25"/>
          <p:cNvSpPr>
            <a:spLocks/>
          </p:cNvSpPr>
          <p:nvPr/>
        </p:nvSpPr>
        <p:spPr bwMode="auto">
          <a:xfrm>
            <a:off x="9605499" y="5626891"/>
            <a:ext cx="1854675"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02</a:t>
            </a:r>
          </a:p>
        </p:txBody>
      </p:sp>
      <p:sp>
        <p:nvSpPr>
          <p:cNvPr id="27" name="Subtitle 2"/>
          <p:cNvSpPr txBox="1">
            <a:spLocks/>
          </p:cNvSpPr>
          <p:nvPr/>
        </p:nvSpPr>
        <p:spPr>
          <a:xfrm>
            <a:off x="3930062" y="4442365"/>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28" name="Rectangle 27"/>
          <p:cNvSpPr>
            <a:spLocks/>
          </p:cNvSpPr>
          <p:nvPr/>
        </p:nvSpPr>
        <p:spPr bwMode="auto">
          <a:xfrm>
            <a:off x="9029556" y="3690749"/>
            <a:ext cx="1854675"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01</a:t>
            </a:r>
          </a:p>
        </p:txBody>
      </p:sp>
      <p:sp>
        <p:nvSpPr>
          <p:cNvPr id="29" name="Subtitle 2"/>
          <p:cNvSpPr txBox="1">
            <a:spLocks/>
          </p:cNvSpPr>
          <p:nvPr/>
        </p:nvSpPr>
        <p:spPr>
          <a:xfrm>
            <a:off x="3417087" y="8322281"/>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30" name="Rectangle 29"/>
          <p:cNvSpPr>
            <a:spLocks/>
          </p:cNvSpPr>
          <p:nvPr/>
        </p:nvSpPr>
        <p:spPr bwMode="auto">
          <a:xfrm>
            <a:off x="8516581" y="7570665"/>
            <a:ext cx="1854675"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03</a:t>
            </a:r>
          </a:p>
        </p:txBody>
      </p:sp>
      <p:sp>
        <p:nvSpPr>
          <p:cNvPr id="31" name="Subtitle 2"/>
          <p:cNvSpPr txBox="1">
            <a:spLocks/>
          </p:cNvSpPr>
          <p:nvPr/>
        </p:nvSpPr>
        <p:spPr>
          <a:xfrm>
            <a:off x="4664997" y="10278949"/>
            <a:ext cx="71006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32" name="Rectangle 31"/>
          <p:cNvSpPr>
            <a:spLocks/>
          </p:cNvSpPr>
          <p:nvPr/>
        </p:nvSpPr>
        <p:spPr bwMode="auto">
          <a:xfrm>
            <a:off x="9764491" y="9527333"/>
            <a:ext cx="1854675"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a:solidFill>
                  <a:schemeClr val="bg1"/>
                </a:solidFill>
                <a:latin typeface="Lato Black" charset="0"/>
                <a:ea typeface="Lato Black" charset="0"/>
                <a:cs typeface="Lato Black" charset="0"/>
                <a:sym typeface="Bebas Neue" charset="0"/>
              </a:rPr>
              <a:t>TITLE 04</a:t>
            </a:r>
          </a:p>
        </p:txBody>
      </p:sp>
      <p:sp>
        <p:nvSpPr>
          <p:cNvPr id="2" name="Oval 1"/>
          <p:cNvSpPr/>
          <p:nvPr/>
        </p:nvSpPr>
        <p:spPr>
          <a:xfrm>
            <a:off x="382184" y="5631820"/>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323" y="5873647"/>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2184" y="7977554"/>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9323" y="8219381"/>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2184" y="1031482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09323" y="10556654"/>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2184" y="343240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09323" y="3674234"/>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ubtitle 2"/>
          <p:cNvSpPr txBox="1">
            <a:spLocks/>
          </p:cNvSpPr>
          <p:nvPr/>
        </p:nvSpPr>
        <p:spPr>
          <a:xfrm>
            <a:off x="16569157" y="5714733"/>
            <a:ext cx="4730154" cy="432330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dirty="0">
                <a:latin typeface="Lato Light" charset="0"/>
                <a:ea typeface="Lato Light" charset="0"/>
                <a:cs typeface="Lato Light" charset="0"/>
              </a:rPr>
              <a:t>Over the course of the last decade, however, we seem to have reached a general agreement that creativity involves the production of novel, useful products words, the production of something original and worthwhile..</a:t>
            </a:r>
          </a:p>
        </p:txBody>
      </p:sp>
      <p:sp>
        <p:nvSpPr>
          <p:cNvPr id="55" name="Rectangle 54"/>
          <p:cNvSpPr>
            <a:spLocks/>
          </p:cNvSpPr>
          <p:nvPr/>
        </p:nvSpPr>
        <p:spPr bwMode="auto">
          <a:xfrm>
            <a:off x="18865183" y="4879376"/>
            <a:ext cx="2224969"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a:solidFill>
                  <a:schemeClr val="tx2"/>
                </a:solidFill>
                <a:latin typeface="Lato Black" charset="0"/>
                <a:ea typeface="Lato Black" charset="0"/>
                <a:cs typeface="Lato Black" charset="0"/>
                <a:sym typeface="Bebas Neue" charset="0"/>
              </a:rPr>
              <a:t>ANALYSIS</a:t>
            </a:r>
            <a:endParaRPr lang="en-US" b="1" dirty="0">
              <a:solidFill>
                <a:schemeClr val="tx2"/>
              </a:solidFill>
              <a:latin typeface="Lato Black" charset="0"/>
              <a:ea typeface="Lato Black" charset="0"/>
              <a:cs typeface="Lato Black" charset="0"/>
              <a:sym typeface="Bebas Neue" charset="0"/>
            </a:endParaRPr>
          </a:p>
        </p:txBody>
      </p:sp>
      <p:sp>
        <p:nvSpPr>
          <p:cNvPr id="56" name="Rectangle 55"/>
          <p:cNvSpPr>
            <a:spLocks/>
          </p:cNvSpPr>
          <p:nvPr/>
        </p:nvSpPr>
        <p:spPr bwMode="auto">
          <a:xfrm>
            <a:off x="809612" y="5914053"/>
            <a:ext cx="743794"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02</a:t>
            </a:r>
          </a:p>
        </p:txBody>
      </p:sp>
      <p:sp>
        <p:nvSpPr>
          <p:cNvPr id="57" name="Rectangle 56"/>
          <p:cNvSpPr>
            <a:spLocks/>
          </p:cNvSpPr>
          <p:nvPr/>
        </p:nvSpPr>
        <p:spPr bwMode="auto">
          <a:xfrm>
            <a:off x="809612" y="8259787"/>
            <a:ext cx="743794"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03</a:t>
            </a:r>
          </a:p>
        </p:txBody>
      </p:sp>
      <p:sp>
        <p:nvSpPr>
          <p:cNvPr id="58" name="Rectangle 57"/>
          <p:cNvSpPr>
            <a:spLocks/>
          </p:cNvSpPr>
          <p:nvPr/>
        </p:nvSpPr>
        <p:spPr bwMode="auto">
          <a:xfrm>
            <a:off x="809612" y="10597060"/>
            <a:ext cx="743794"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04</a:t>
            </a:r>
          </a:p>
        </p:txBody>
      </p:sp>
      <p:sp>
        <p:nvSpPr>
          <p:cNvPr id="59" name="Rectangle 58"/>
          <p:cNvSpPr>
            <a:spLocks/>
          </p:cNvSpPr>
          <p:nvPr/>
        </p:nvSpPr>
        <p:spPr bwMode="auto">
          <a:xfrm>
            <a:off x="809612" y="3714640"/>
            <a:ext cx="743793"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a:solidFill>
                  <a:schemeClr val="bg1"/>
                </a:solidFill>
                <a:latin typeface="Lato" charset="0"/>
                <a:ea typeface="Lato" charset="0"/>
                <a:cs typeface="Lato" charset="0"/>
                <a:sym typeface="Bebas Neue" charset="0"/>
              </a:rPr>
              <a:t>01</a:t>
            </a:r>
          </a:p>
        </p:txBody>
      </p:sp>
      <p:sp>
        <p:nvSpPr>
          <p:cNvPr id="60" name="TextBox 59"/>
          <p:cNvSpPr txBox="1"/>
          <p:nvPr/>
        </p:nvSpPr>
        <p:spPr>
          <a:xfrm>
            <a:off x="7018207" y="661433"/>
            <a:ext cx="10341256"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ARROW INFOGRAPHIC</a:t>
            </a:r>
            <a:endParaRPr lang="id-ID" sz="7200" b="1" dirty="0">
              <a:solidFill>
                <a:schemeClr val="tx2"/>
              </a:solidFill>
              <a:latin typeface="Lato Heavy" charset="0"/>
              <a:ea typeface="Lato Heavy" charset="0"/>
              <a:cs typeface="Lato Heavy" charset="0"/>
            </a:endParaRPr>
          </a:p>
        </p:txBody>
      </p:sp>
      <p:sp>
        <p:nvSpPr>
          <p:cNvPr id="61"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8259100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619589" y="1153254"/>
            <a:ext cx="13138497" cy="11485177"/>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Do </a:t>
            </a:r>
            <a:r>
              <a:rPr lang="en-US" sz="8800" b="1" dirty="0">
                <a:solidFill>
                  <a:schemeClr val="accent2"/>
                </a:solidFill>
                <a:latin typeface="Lato" charset="0"/>
                <a:ea typeface="Lato" charset="0"/>
                <a:cs typeface="Lato" charset="0"/>
              </a:rPr>
              <a:t>you</a:t>
            </a:r>
            <a:r>
              <a:rPr lang="en-US" sz="8800" b="1" dirty="0">
                <a:solidFill>
                  <a:schemeClr val="tx2"/>
                </a:solidFill>
                <a:latin typeface="Lato" charset="0"/>
                <a:ea typeface="Lato" charset="0"/>
                <a:cs typeface="Lato" charset="0"/>
              </a:rPr>
              <a:t> </a:t>
            </a:r>
            <a:r>
              <a:rPr lang="en-US" sz="8800" b="1" dirty="0">
                <a:solidFill>
                  <a:schemeClr val="accent5"/>
                </a:solidFill>
                <a:latin typeface="Lato" charset="0"/>
                <a:ea typeface="Lato" charset="0"/>
                <a:cs typeface="Lato" charset="0"/>
              </a:rPr>
              <a:t>want more</a:t>
            </a:r>
            <a:r>
              <a:rPr lang="en-US" sz="8800" b="1" dirty="0">
                <a:solidFill>
                  <a:schemeClr val="tx2"/>
                </a:solidFill>
                <a:latin typeface="Lato" charset="0"/>
                <a:ea typeface="Lato" charset="0"/>
                <a:cs typeface="Lato" charset="0"/>
              </a:rPr>
              <a:t> </a:t>
            </a:r>
            <a:r>
              <a:rPr lang="en-US" sz="8800" b="1" dirty="0">
                <a:solidFill>
                  <a:schemeClr val="accent1"/>
                </a:solidFill>
                <a:latin typeface="Lato" charset="0"/>
                <a:ea typeface="Lato" charset="0"/>
                <a:cs typeface="Lato" charset="0"/>
              </a:rPr>
              <a:t>slides?</a:t>
            </a:r>
            <a:endParaRPr lang="en-US" sz="8800" b="1" dirty="0">
              <a:solidFill>
                <a:schemeClr val="tx2"/>
              </a:solidFill>
              <a:latin typeface="Lato" charset="0"/>
              <a:ea typeface="Lato" charset="0"/>
              <a:cs typeface="Lato" charset="0"/>
            </a:endParaRPr>
          </a:p>
          <a:p>
            <a:pPr algn="ctr"/>
            <a:endParaRPr lang="en-US" sz="8800" b="1" dirty="0">
              <a:solidFill>
                <a:schemeClr val="tx2"/>
              </a:solidFill>
              <a:latin typeface="Lato" charset="0"/>
              <a:ea typeface="Lato" charset="0"/>
              <a:cs typeface="Lato" charset="0"/>
            </a:endParaRPr>
          </a:p>
          <a:p>
            <a:pPr algn="ctr"/>
            <a:endParaRPr lang="en-US" sz="8800" b="1" dirty="0">
              <a:solidFill>
                <a:schemeClr val="tx2"/>
              </a:solidFill>
              <a:latin typeface="Lato" charset="0"/>
              <a:ea typeface="Lato" charset="0"/>
              <a:cs typeface="Lato" charset="0"/>
            </a:endParaRPr>
          </a:p>
          <a:p>
            <a:pPr algn="ctr"/>
            <a:endParaRPr lang="en-US" sz="88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2000" b="1" dirty="0">
              <a:solidFill>
                <a:schemeClr val="tx2"/>
              </a:solidFill>
              <a:latin typeface="Lato" charset="0"/>
              <a:ea typeface="Lato" charset="0"/>
              <a:cs typeface="Lato" charset="0"/>
            </a:endParaRPr>
          </a:p>
          <a:p>
            <a:pPr algn="ctr">
              <a:lnSpc>
                <a:spcPts val="4100"/>
              </a:lnSpc>
            </a:pPr>
            <a:r>
              <a:rPr lang="en-US" sz="3000" dirty="0">
                <a:latin typeface="Lato" charset="0"/>
                <a:ea typeface="Lato" charset="0"/>
                <a:cs typeface="Lato" charset="0"/>
              </a:rPr>
              <a:t>Copy and paste this link in your internet browser</a:t>
            </a:r>
          </a:p>
          <a:p>
            <a:pPr algn="ctr">
              <a:lnSpc>
                <a:spcPts val="4100"/>
              </a:lnSpc>
            </a:pPr>
            <a:r>
              <a:rPr lang="en-US" sz="2500" dirty="0">
                <a:solidFill>
                  <a:schemeClr val="tx2"/>
                </a:solidFill>
                <a:latin typeface="Lato" charset="0"/>
                <a:ea typeface="Lato" charset="0"/>
                <a:cs typeface="Lato" charset="0"/>
                <a:hlinkClick r:id="rId2"/>
              </a:rPr>
              <a:t>https://graphicriver.net/item/motagua-multipurpose-powerpoint-template/10348960</a:t>
            </a:r>
            <a:endParaRPr lang="en-US" sz="2500" dirty="0">
              <a:solidFill>
                <a:schemeClr val="tx2"/>
              </a:solidFill>
              <a:latin typeface="Lato" charset="0"/>
              <a:ea typeface="Lato" charset="0"/>
              <a:cs typeface="Lato" charset="0"/>
            </a:endParaRPr>
          </a:p>
        </p:txBody>
      </p:sp>
      <p:sp>
        <p:nvSpPr>
          <p:cNvPr id="7" name="Shape 2847"/>
          <p:cNvSpPr/>
          <p:nvPr/>
        </p:nvSpPr>
        <p:spPr>
          <a:xfrm>
            <a:off x="11422526" y="9486723"/>
            <a:ext cx="1530700" cy="1530682"/>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charset="0"/>
              <a:ea typeface="Lato" charset="0"/>
              <a:cs typeface="Lato" charset="0"/>
            </a:endParaRPr>
          </a:p>
        </p:txBody>
      </p:sp>
      <p:pic>
        <p:nvPicPr>
          <p:cNvPr id="2" name="Picture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353" y="3581608"/>
            <a:ext cx="12621046" cy="5347554"/>
          </a:xfrm>
          <a:prstGeom prst="rect">
            <a:avLst/>
          </a:prstGeom>
        </p:spPr>
      </p:pic>
    </p:spTree>
    <p:extLst>
      <p:ext uri="{BB962C8B-B14F-4D97-AF65-F5344CB8AC3E}">
        <p14:creationId xmlns:p14="http://schemas.microsoft.com/office/powerpoint/2010/main" val="2121668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8016077" y="3070096"/>
            <a:ext cx="8345518"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BEFORE TO START</a:t>
            </a:r>
            <a:endParaRPr lang="id-ID" sz="7200" b="1" dirty="0">
              <a:solidFill>
                <a:schemeClr val="tx2"/>
              </a:solidFill>
              <a:latin typeface="Lato Heavy" charset="0"/>
              <a:ea typeface="Lato Heavy" charset="0"/>
              <a:cs typeface="Lato Heavy" charset="0"/>
            </a:endParaRPr>
          </a:p>
        </p:txBody>
      </p:sp>
      <p:sp>
        <p:nvSpPr>
          <p:cNvPr id="44" name="Subtitle 2"/>
          <p:cNvSpPr txBox="1">
            <a:spLocks/>
          </p:cNvSpPr>
          <p:nvPr/>
        </p:nvSpPr>
        <p:spPr>
          <a:xfrm>
            <a:off x="8648349" y="4103895"/>
            <a:ext cx="712214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SEE OUR INTRODUCTION VIDEO</a:t>
            </a:r>
          </a:p>
        </p:txBody>
      </p:sp>
      <p:pic>
        <p:nvPicPr>
          <p:cNvPr id="2" name="cVvi3aBuEGs"/>
          <p:cNvPicPr>
            <a:picLocks noRot="1" noChangeAspect="1"/>
          </p:cNvPicPr>
          <p:nvPr>
            <a:videoFile r:link="rId1"/>
          </p:nvPr>
        </p:nvPicPr>
        <p:blipFill>
          <a:blip r:embed="rId3"/>
          <a:stretch>
            <a:fillRect/>
          </a:stretch>
        </p:blipFill>
        <p:spPr>
          <a:xfrm>
            <a:off x="5200650" y="5304205"/>
            <a:ext cx="13403873" cy="7539678"/>
          </a:xfrm>
          <a:prstGeom prst="rect">
            <a:avLst/>
          </a:prstGeom>
        </p:spPr>
      </p:pic>
    </p:spTree>
    <p:extLst>
      <p:ext uri="{BB962C8B-B14F-4D97-AF65-F5344CB8AC3E}">
        <p14:creationId xmlns:p14="http://schemas.microsoft.com/office/powerpoint/2010/main" val="1328624240"/>
      </p:ext>
    </p:extLst>
  </p:cSld>
  <p:clrMapOvr>
    <a:masterClrMapping/>
  </p:clrMapOvr>
  <p:transition spd="slow" advClick="0" advTm="10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rot="5400000">
            <a:off x="1920240" y="3676928"/>
            <a:ext cx="5235428" cy="4513302"/>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808852" y="9067723"/>
            <a:ext cx="3508974" cy="692936"/>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472464" y="9167434"/>
            <a:ext cx="2175596"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KIM WHITE</a:t>
            </a:r>
          </a:p>
        </p:txBody>
      </p:sp>
      <p:sp>
        <p:nvSpPr>
          <p:cNvPr id="13" name="TextBox 12"/>
          <p:cNvSpPr txBox="1"/>
          <p:nvPr/>
        </p:nvSpPr>
        <p:spPr>
          <a:xfrm>
            <a:off x="8226419" y="4341777"/>
            <a:ext cx="10788467" cy="1384995"/>
          </a:xfrm>
          <a:prstGeom prst="rect">
            <a:avLst/>
          </a:prstGeom>
          <a:noFill/>
        </p:spPr>
        <p:txBody>
          <a:bodyPr wrap="none" rtlCol="0">
            <a:spAutoFit/>
          </a:bodyPr>
          <a:lstStyle/>
          <a:p>
            <a:r>
              <a:rPr lang="en-US" sz="8400" b="1" dirty="0">
                <a:solidFill>
                  <a:schemeClr val="tx2"/>
                </a:solidFill>
                <a:latin typeface="Lato Black" charset="0"/>
                <a:ea typeface="Lato Black" charset="0"/>
                <a:cs typeface="Lato Black" charset="0"/>
              </a:rPr>
              <a:t>WELCOME MESSAGE</a:t>
            </a:r>
          </a:p>
        </p:txBody>
      </p:sp>
      <p:sp>
        <p:nvSpPr>
          <p:cNvPr id="14" name="TextBox 13"/>
          <p:cNvSpPr txBox="1"/>
          <p:nvPr/>
        </p:nvSpPr>
        <p:spPr>
          <a:xfrm>
            <a:off x="8293323" y="5708584"/>
            <a:ext cx="3191899" cy="430887"/>
          </a:xfrm>
          <a:prstGeom prst="rect">
            <a:avLst/>
          </a:prstGeom>
          <a:noFill/>
        </p:spPr>
        <p:txBody>
          <a:bodyPr wrap="none" rtlCol="0" anchor="ctr" anchorCtr="0">
            <a:spAutoFit/>
          </a:bodyPr>
          <a:lstStyle/>
          <a:p>
            <a:r>
              <a:rPr lang="en-US" sz="2200" b="1" dirty="0">
                <a:latin typeface="Lato Light" charset="0"/>
                <a:ea typeface="Lato Light" charset="0"/>
                <a:cs typeface="Lato Light" charset="0"/>
              </a:rPr>
              <a:t>Your great headline here</a:t>
            </a:r>
          </a:p>
        </p:txBody>
      </p:sp>
      <p:cxnSp>
        <p:nvCxnSpPr>
          <p:cNvPr id="15" name="Straight Connector 14"/>
          <p:cNvCxnSpPr/>
          <p:nvPr/>
        </p:nvCxnSpPr>
        <p:spPr>
          <a:xfrm>
            <a:off x="8293323" y="4010519"/>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ubtitle 2"/>
          <p:cNvSpPr txBox="1">
            <a:spLocks/>
          </p:cNvSpPr>
          <p:nvPr/>
        </p:nvSpPr>
        <p:spPr>
          <a:xfrm>
            <a:off x="8114909" y="6543933"/>
            <a:ext cx="14365949" cy="34451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Lato Light" charset="0"/>
                <a:ea typeface="Lato Light" charset="0"/>
                <a:cs typeface="Lato Light" charset="0"/>
              </a:rPr>
              <a:t>Frequently, your initial font choice is taken out of your awesome hands also we are companies often specify a typeface, or even a set of fonts,  part of their brand guides However</a:t>
            </a:r>
          </a:p>
          <a:p>
            <a:pPr algn="just">
              <a:lnSpc>
                <a:spcPts val="4040"/>
              </a:lnSpc>
            </a:pPr>
            <a:endParaRPr lang="en-US" dirty="0">
              <a:solidFill>
                <a:schemeClr val="tx1"/>
              </a:solidFill>
              <a:latin typeface="Lato Light" charset="0"/>
              <a:ea typeface="Lato Light" charset="0"/>
              <a:cs typeface="Lato Light" charset="0"/>
            </a:endParaRPr>
          </a:p>
          <a:p>
            <a:pPr algn="just">
              <a:lnSpc>
                <a:spcPts val="4040"/>
              </a:lnSpc>
            </a:pPr>
            <a:r>
              <a:rPr lang="en-US" dirty="0">
                <a:solidFill>
                  <a:schemeClr val="tx1"/>
                </a:solidFill>
                <a:latin typeface="Lato Light" charset="0"/>
                <a:ea typeface="Lato Light" charset="0"/>
                <a:cs typeface="Lato Light" charset="0"/>
              </a:rPr>
              <a:t>When selecting a typeface for body text, your primary concern should be readability. Don’t concern yourself with personality at this stage. I’m of the school of thought that believes that you’re better off mastering a few typeface.</a:t>
            </a:r>
          </a:p>
        </p:txBody>
      </p:sp>
      <p:pic>
        <p:nvPicPr>
          <p:cNvPr id="7" name="Picture Placeholder 6"/>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6013" r="6013"/>
          <a:stretch>
            <a:fillRect/>
          </a:stretch>
        </p:blipFill>
        <p:spPr/>
      </p:pic>
    </p:spTree>
    <p:extLst>
      <p:ext uri="{BB962C8B-B14F-4D97-AF65-F5344CB8AC3E}">
        <p14:creationId xmlns:p14="http://schemas.microsoft.com/office/powerpoint/2010/main" val="10994803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6492419" y="661433"/>
            <a:ext cx="11392826"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COMPANY HISTORY</a:t>
            </a:r>
            <a:endParaRPr lang="id-ID" sz="7200" b="1" dirty="0">
              <a:solidFill>
                <a:schemeClr val="tx2"/>
              </a:solidFill>
              <a:latin typeface="Lato Heavy" charset="0"/>
              <a:ea typeface="Lato Heavy" charset="0"/>
              <a:cs typeface="Lato Heavy" charset="0"/>
            </a:endParaRPr>
          </a:p>
        </p:txBody>
      </p:sp>
      <p:sp>
        <p:nvSpPr>
          <p:cNvPr id="44"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
        <p:nvSpPr>
          <p:cNvPr id="45" name="Rectangle 44"/>
          <p:cNvSpPr/>
          <p:nvPr/>
        </p:nvSpPr>
        <p:spPr>
          <a:xfrm>
            <a:off x="2384017" y="5328772"/>
            <a:ext cx="4004442" cy="252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523576" y="7147329"/>
            <a:ext cx="4004442" cy="252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663135" y="5326218"/>
            <a:ext cx="4004442" cy="252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7802694" y="7123596"/>
            <a:ext cx="4004442" cy="2522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84017" y="5730600"/>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1990</a:t>
            </a:r>
          </a:p>
        </p:txBody>
      </p:sp>
      <p:sp>
        <p:nvSpPr>
          <p:cNvPr id="52" name="TextBox 51"/>
          <p:cNvSpPr txBox="1"/>
          <p:nvPr/>
        </p:nvSpPr>
        <p:spPr>
          <a:xfrm>
            <a:off x="2294809" y="4501479"/>
            <a:ext cx="2339102"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LAUNCH</a:t>
            </a:r>
          </a:p>
        </p:txBody>
      </p:sp>
      <p:sp>
        <p:nvSpPr>
          <p:cNvPr id="54" name="TextBox 53"/>
          <p:cNvSpPr txBox="1"/>
          <p:nvPr/>
        </p:nvSpPr>
        <p:spPr>
          <a:xfrm>
            <a:off x="7523576" y="7512479"/>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1998</a:t>
            </a:r>
          </a:p>
        </p:txBody>
      </p:sp>
      <p:sp>
        <p:nvSpPr>
          <p:cNvPr id="55" name="TextBox 54"/>
          <p:cNvSpPr txBox="1"/>
          <p:nvPr/>
        </p:nvSpPr>
        <p:spPr>
          <a:xfrm>
            <a:off x="7434368" y="6261056"/>
            <a:ext cx="4222631"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NEW LOCATION</a:t>
            </a:r>
          </a:p>
        </p:txBody>
      </p:sp>
      <p:sp>
        <p:nvSpPr>
          <p:cNvPr id="57" name="TextBox 56"/>
          <p:cNvSpPr txBox="1"/>
          <p:nvPr/>
        </p:nvSpPr>
        <p:spPr>
          <a:xfrm>
            <a:off x="12663135" y="5730600"/>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2005</a:t>
            </a:r>
          </a:p>
        </p:txBody>
      </p:sp>
      <p:sp>
        <p:nvSpPr>
          <p:cNvPr id="58" name="TextBox 57"/>
          <p:cNvSpPr txBox="1"/>
          <p:nvPr/>
        </p:nvSpPr>
        <p:spPr>
          <a:xfrm>
            <a:off x="12573927" y="4479177"/>
            <a:ext cx="3377848"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NEW BRAND</a:t>
            </a:r>
          </a:p>
        </p:txBody>
      </p:sp>
      <p:sp>
        <p:nvSpPr>
          <p:cNvPr id="62" name="TextBox 61"/>
          <p:cNvSpPr txBox="1"/>
          <p:nvPr/>
        </p:nvSpPr>
        <p:spPr>
          <a:xfrm>
            <a:off x="17802694" y="7512479"/>
            <a:ext cx="1377300" cy="707886"/>
          </a:xfrm>
          <a:prstGeom prst="rect">
            <a:avLst/>
          </a:prstGeom>
          <a:noFill/>
        </p:spPr>
        <p:txBody>
          <a:bodyPr wrap="none" rtlCol="0">
            <a:spAutoFit/>
          </a:bodyPr>
          <a:lstStyle/>
          <a:p>
            <a:r>
              <a:rPr lang="en-US" sz="4000" b="1" dirty="0">
                <a:solidFill>
                  <a:schemeClr val="tx2"/>
                </a:solidFill>
                <a:latin typeface="Lato Black" charset="0"/>
                <a:ea typeface="Lato Black" charset="0"/>
                <a:cs typeface="Lato Black" charset="0"/>
              </a:rPr>
              <a:t>2017</a:t>
            </a:r>
          </a:p>
        </p:txBody>
      </p:sp>
      <p:sp>
        <p:nvSpPr>
          <p:cNvPr id="63" name="TextBox 62"/>
          <p:cNvSpPr txBox="1"/>
          <p:nvPr/>
        </p:nvSpPr>
        <p:spPr>
          <a:xfrm>
            <a:off x="17713486" y="6261056"/>
            <a:ext cx="1548822" cy="707886"/>
          </a:xfrm>
          <a:prstGeom prst="rect">
            <a:avLst/>
          </a:prstGeom>
          <a:noFill/>
        </p:spPr>
        <p:txBody>
          <a:bodyPr wrap="none" rtlCol="0">
            <a:spAutoFit/>
          </a:bodyPr>
          <a:lstStyle/>
          <a:p>
            <a:r>
              <a:rPr lang="en-US" sz="4000" dirty="0">
                <a:solidFill>
                  <a:schemeClr val="tx2"/>
                </a:solidFill>
                <a:latin typeface="Lato Black" charset="0"/>
                <a:ea typeface="Lato Black" charset="0"/>
                <a:cs typeface="Lato Black" charset="0"/>
              </a:rPr>
              <a:t>NOW</a:t>
            </a:r>
          </a:p>
        </p:txBody>
      </p:sp>
      <p:sp>
        <p:nvSpPr>
          <p:cNvPr id="68" name="TextBox 67"/>
          <p:cNvSpPr txBox="1"/>
          <p:nvPr/>
        </p:nvSpPr>
        <p:spPr>
          <a:xfrm>
            <a:off x="12663135" y="6583970"/>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
        <p:nvSpPr>
          <p:cNvPr id="72" name="TextBox 71"/>
          <p:cNvSpPr txBox="1"/>
          <p:nvPr/>
        </p:nvSpPr>
        <p:spPr>
          <a:xfrm>
            <a:off x="17873649" y="8359906"/>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
        <p:nvSpPr>
          <p:cNvPr id="73" name="TextBox 72"/>
          <p:cNvSpPr txBox="1"/>
          <p:nvPr/>
        </p:nvSpPr>
        <p:spPr>
          <a:xfrm>
            <a:off x="2317111" y="6583970"/>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
        <p:nvSpPr>
          <p:cNvPr id="75" name="TextBox 74"/>
          <p:cNvSpPr txBox="1"/>
          <p:nvPr/>
        </p:nvSpPr>
        <p:spPr>
          <a:xfrm>
            <a:off x="7527625" y="8359906"/>
            <a:ext cx="4329017" cy="2144177"/>
          </a:xfrm>
          <a:prstGeom prst="rect">
            <a:avLst/>
          </a:prstGeom>
          <a:noFill/>
        </p:spPr>
        <p:txBody>
          <a:bodyPr wrap="square" rtlCol="0">
            <a:spAutoFit/>
          </a:bodyPr>
          <a:lstStyle/>
          <a:p>
            <a:pPr>
              <a:lnSpc>
                <a:spcPts val="4040"/>
              </a:lnSpc>
            </a:pPr>
            <a:r>
              <a:rPr lang="en-US" sz="2400" dirty="0">
                <a:latin typeface="Lato Light" charset="0"/>
                <a:ea typeface="Lato Light" charset="0"/>
                <a:cs typeface="Lato Light" charset="0"/>
              </a:rPr>
              <a:t>Phenomenon whereby something new and somehow valuable is formed the created item</a:t>
            </a:r>
          </a:p>
        </p:txBody>
      </p:sp>
    </p:spTree>
    <p:extLst>
      <p:ext uri="{BB962C8B-B14F-4D97-AF65-F5344CB8AC3E}">
        <p14:creationId xmlns:p14="http://schemas.microsoft.com/office/powerpoint/2010/main" val="20136501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8494" y="3389351"/>
            <a:ext cx="7848600" cy="828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8011210" y="5808792"/>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15" name="TextBox 14"/>
          <p:cNvSpPr txBox="1"/>
          <p:nvPr/>
        </p:nvSpPr>
        <p:spPr>
          <a:xfrm>
            <a:off x="18128781" y="5324265"/>
            <a:ext cx="269016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GREAT SUPPORT</a:t>
            </a:r>
          </a:p>
        </p:txBody>
      </p:sp>
      <p:sp>
        <p:nvSpPr>
          <p:cNvPr id="16" name="Subtitle 2"/>
          <p:cNvSpPr txBox="1">
            <a:spLocks/>
          </p:cNvSpPr>
          <p:nvPr/>
        </p:nvSpPr>
        <p:spPr>
          <a:xfrm>
            <a:off x="12188825" y="5808792"/>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17" name="TextBox 16"/>
          <p:cNvSpPr txBox="1"/>
          <p:nvPr/>
        </p:nvSpPr>
        <p:spPr>
          <a:xfrm>
            <a:off x="12306396" y="5324265"/>
            <a:ext cx="113685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HOME</a:t>
            </a:r>
          </a:p>
        </p:txBody>
      </p:sp>
      <p:sp>
        <p:nvSpPr>
          <p:cNvPr id="19" name="Shape 2525"/>
          <p:cNvSpPr/>
          <p:nvPr/>
        </p:nvSpPr>
        <p:spPr>
          <a:xfrm>
            <a:off x="12388136" y="3889185"/>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7"/>
          <p:cNvSpPr/>
          <p:nvPr/>
        </p:nvSpPr>
        <p:spPr>
          <a:xfrm>
            <a:off x="18128781" y="38873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622"/>
          <p:cNvSpPr/>
          <p:nvPr/>
        </p:nvSpPr>
        <p:spPr>
          <a:xfrm>
            <a:off x="12451057"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62"/>
          <p:cNvSpPr/>
          <p:nvPr/>
        </p:nvSpPr>
        <p:spPr>
          <a:xfrm>
            <a:off x="18128781"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ubtitle 2"/>
          <p:cNvSpPr txBox="1">
            <a:spLocks/>
          </p:cNvSpPr>
          <p:nvPr/>
        </p:nvSpPr>
        <p:spPr>
          <a:xfrm>
            <a:off x="18011210" y="9898780"/>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27" name="Subtitle 2"/>
          <p:cNvSpPr txBox="1">
            <a:spLocks/>
          </p:cNvSpPr>
          <p:nvPr/>
        </p:nvSpPr>
        <p:spPr>
          <a:xfrm>
            <a:off x="12188825" y="9898780"/>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Lato Light" charset="0"/>
                <a:ea typeface="Lato Light" charset="0"/>
                <a:cs typeface="Lato Light" charset="0"/>
              </a:rPr>
              <a:t>Frequently, your initial font choice is taken out</a:t>
            </a:r>
          </a:p>
        </p:txBody>
      </p:sp>
      <p:sp>
        <p:nvSpPr>
          <p:cNvPr id="28" name="TextBox 27"/>
          <p:cNvSpPr txBox="1"/>
          <p:nvPr/>
        </p:nvSpPr>
        <p:spPr>
          <a:xfrm>
            <a:off x="18128781" y="9414253"/>
            <a:ext cx="3334567"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AWESOME PICTURES</a:t>
            </a:r>
          </a:p>
        </p:txBody>
      </p:sp>
      <p:sp>
        <p:nvSpPr>
          <p:cNvPr id="29" name="TextBox 28"/>
          <p:cNvSpPr txBox="1"/>
          <p:nvPr/>
        </p:nvSpPr>
        <p:spPr>
          <a:xfrm>
            <a:off x="12306396" y="9414253"/>
            <a:ext cx="2417650" cy="461665"/>
          </a:xfrm>
          <a:prstGeom prst="rect">
            <a:avLst/>
          </a:prstGeom>
          <a:noFill/>
        </p:spPr>
        <p:txBody>
          <a:bodyPr wrap="none" rtlCol="0" anchor="ctr" anchorCtr="0">
            <a:spAutoFit/>
          </a:bodyPr>
          <a:lstStyle/>
          <a:p>
            <a:r>
              <a:rPr lang="en-US" sz="2400" b="1" dirty="0">
                <a:solidFill>
                  <a:schemeClr val="tx2"/>
                </a:solidFill>
                <a:latin typeface="Lato Black" charset="0"/>
                <a:ea typeface="Lato Black" charset="0"/>
                <a:cs typeface="Lato Black" charset="0"/>
              </a:rPr>
              <a:t>SATISFACTION</a:t>
            </a:r>
          </a:p>
        </p:txBody>
      </p:sp>
      <p:grpSp>
        <p:nvGrpSpPr>
          <p:cNvPr id="7" name="Group 6"/>
          <p:cNvGrpSpPr/>
          <p:nvPr/>
        </p:nvGrpSpPr>
        <p:grpSpPr>
          <a:xfrm>
            <a:off x="5978593" y="4140426"/>
            <a:ext cx="1168400" cy="6826574"/>
            <a:chOff x="6003993" y="4230875"/>
            <a:chExt cx="1168400" cy="6826574"/>
          </a:xfrm>
        </p:grpSpPr>
        <p:cxnSp>
          <p:nvCxnSpPr>
            <p:cNvPr id="6" name="Straight Connector 5"/>
            <p:cNvCxnSpPr/>
            <p:nvPr/>
          </p:nvCxnSpPr>
          <p:spPr>
            <a:xfrm>
              <a:off x="6003993" y="11057449"/>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3993" y="4230875"/>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524416" y="5324265"/>
            <a:ext cx="4076757" cy="4644861"/>
          </a:xfrm>
          <a:prstGeom prst="rect">
            <a:avLst/>
          </a:prstGeom>
          <a:noFill/>
        </p:spPr>
        <p:txBody>
          <a:bodyPr wrap="none" rtlCol="0">
            <a:spAutoFit/>
          </a:bodyPr>
          <a:lstStyle/>
          <a:p>
            <a:pPr algn="ctr">
              <a:lnSpc>
                <a:spcPts val="7120"/>
              </a:lnSpc>
            </a:pPr>
            <a:r>
              <a:rPr lang="en-US" sz="6600" b="1" dirty="0">
                <a:solidFill>
                  <a:schemeClr val="tx2"/>
                </a:solidFill>
                <a:latin typeface="Lato Black" charset="0"/>
                <a:ea typeface="Lato Black" charset="0"/>
                <a:cs typeface="Lato Black" charset="0"/>
              </a:rPr>
              <a:t>WE </a:t>
            </a:r>
          </a:p>
          <a:p>
            <a:pPr algn="ctr">
              <a:lnSpc>
                <a:spcPts val="7120"/>
              </a:lnSpc>
            </a:pPr>
            <a:r>
              <a:rPr lang="en-US" sz="6600" b="1" dirty="0">
                <a:solidFill>
                  <a:schemeClr val="tx2"/>
                </a:solidFill>
                <a:latin typeface="Lato Black" charset="0"/>
                <a:ea typeface="Lato Black" charset="0"/>
                <a:cs typeface="Lato Black" charset="0"/>
              </a:rPr>
              <a:t>WANT</a:t>
            </a:r>
          </a:p>
          <a:p>
            <a:pPr algn="ctr">
              <a:lnSpc>
                <a:spcPts val="7120"/>
              </a:lnSpc>
            </a:pPr>
            <a:r>
              <a:rPr lang="en-US" sz="6600" b="1" dirty="0">
                <a:solidFill>
                  <a:schemeClr val="tx2"/>
                </a:solidFill>
                <a:latin typeface="Lato Black" charset="0"/>
                <a:ea typeface="Lato Black" charset="0"/>
                <a:cs typeface="Lato Black" charset="0"/>
              </a:rPr>
              <a:t>TO</a:t>
            </a:r>
          </a:p>
          <a:p>
            <a:pPr algn="ctr">
              <a:lnSpc>
                <a:spcPts val="7120"/>
              </a:lnSpc>
            </a:pPr>
            <a:r>
              <a:rPr lang="en-US" sz="6600" b="1" dirty="0">
                <a:solidFill>
                  <a:schemeClr val="tx2"/>
                </a:solidFill>
                <a:latin typeface="Lato Black" charset="0"/>
                <a:ea typeface="Lato Black" charset="0"/>
                <a:cs typeface="Lato Black" charset="0"/>
              </a:rPr>
              <a:t>BE</a:t>
            </a:r>
          </a:p>
          <a:p>
            <a:pPr algn="ctr">
              <a:lnSpc>
                <a:spcPts val="7120"/>
              </a:lnSpc>
            </a:pPr>
            <a:r>
              <a:rPr lang="en-US" sz="6600" b="1" dirty="0">
                <a:solidFill>
                  <a:schemeClr val="tx2"/>
                </a:solidFill>
                <a:latin typeface="Lato Black" charset="0"/>
                <a:ea typeface="Lato Black" charset="0"/>
                <a:cs typeface="Lato Black" charset="0"/>
              </a:rPr>
              <a:t>THE BEST</a:t>
            </a:r>
          </a:p>
        </p:txBody>
      </p:sp>
      <p:sp>
        <p:nvSpPr>
          <p:cNvPr id="22" name="TextBox 21"/>
          <p:cNvSpPr txBox="1"/>
          <p:nvPr/>
        </p:nvSpPr>
        <p:spPr>
          <a:xfrm>
            <a:off x="9009135" y="661433"/>
            <a:ext cx="6359397"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MISSION</a:t>
            </a:r>
            <a:endParaRPr lang="id-ID" sz="7200" b="1" dirty="0">
              <a:solidFill>
                <a:schemeClr val="tx2"/>
              </a:solidFill>
              <a:latin typeface="Lato Heavy" charset="0"/>
              <a:ea typeface="Lato Heavy" charset="0"/>
              <a:cs typeface="Lato Heavy" charset="0"/>
            </a:endParaRPr>
          </a:p>
        </p:txBody>
      </p:sp>
      <p:sp>
        <p:nvSpPr>
          <p:cNvPr id="32"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8058471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8221367" y="10289414"/>
            <a:ext cx="2771913"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SERVICES</a:t>
            </a:r>
          </a:p>
        </p:txBody>
      </p:sp>
      <p:sp>
        <p:nvSpPr>
          <p:cNvPr id="78" name="TextBox 77"/>
          <p:cNvSpPr txBox="1"/>
          <p:nvPr/>
        </p:nvSpPr>
        <p:spPr>
          <a:xfrm>
            <a:off x="13309314" y="10256543"/>
            <a:ext cx="3126177"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PORTFOLIO</a:t>
            </a:r>
          </a:p>
        </p:txBody>
      </p:sp>
      <p:sp>
        <p:nvSpPr>
          <p:cNvPr id="80" name="TextBox 79"/>
          <p:cNvSpPr txBox="1"/>
          <p:nvPr/>
        </p:nvSpPr>
        <p:spPr>
          <a:xfrm>
            <a:off x="3240442" y="10256543"/>
            <a:ext cx="2069797"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TEAM</a:t>
            </a:r>
          </a:p>
        </p:txBody>
      </p:sp>
      <p:sp>
        <p:nvSpPr>
          <p:cNvPr id="82" name="Shape 2547"/>
          <p:cNvSpPr/>
          <p:nvPr/>
        </p:nvSpPr>
        <p:spPr>
          <a:xfrm>
            <a:off x="9248949" y="8688617"/>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6" name="TextBox 85"/>
          <p:cNvSpPr txBox="1"/>
          <p:nvPr/>
        </p:nvSpPr>
        <p:spPr>
          <a:xfrm>
            <a:off x="18749483" y="10256543"/>
            <a:ext cx="2574744"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DEVICES</a:t>
            </a:r>
          </a:p>
        </p:txBody>
      </p:sp>
      <p:sp>
        <p:nvSpPr>
          <p:cNvPr id="2" name="Oval 1"/>
          <p:cNvSpPr/>
          <p:nvPr/>
        </p:nvSpPr>
        <p:spPr>
          <a:xfrm>
            <a:off x="8844258" y="8286112"/>
            <a:ext cx="1482356" cy="14823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017564" y="8286112"/>
            <a:ext cx="1482356" cy="148235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391004" y="8286112"/>
            <a:ext cx="1482356" cy="1482356"/>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530068" y="8286112"/>
            <a:ext cx="1482356" cy="14823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604483" y="6069797"/>
            <a:ext cx="2005678"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ABOUT US</a:t>
            </a:r>
          </a:p>
        </p:txBody>
      </p:sp>
      <p:sp>
        <p:nvSpPr>
          <p:cNvPr id="32" name="TextBox 31"/>
          <p:cNvSpPr txBox="1"/>
          <p:nvPr/>
        </p:nvSpPr>
        <p:spPr>
          <a:xfrm>
            <a:off x="13573809" y="6036926"/>
            <a:ext cx="2597186"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MISSION</a:t>
            </a:r>
          </a:p>
        </p:txBody>
      </p:sp>
      <p:sp>
        <p:nvSpPr>
          <p:cNvPr id="34" name="TextBox 33"/>
          <p:cNvSpPr txBox="1"/>
          <p:nvPr/>
        </p:nvSpPr>
        <p:spPr>
          <a:xfrm>
            <a:off x="3261281" y="6036926"/>
            <a:ext cx="2028119"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WELCOME</a:t>
            </a:r>
          </a:p>
        </p:txBody>
      </p:sp>
      <p:sp>
        <p:nvSpPr>
          <p:cNvPr id="35" name="Shape 2525"/>
          <p:cNvSpPr/>
          <p:nvPr/>
        </p:nvSpPr>
        <p:spPr>
          <a:xfrm>
            <a:off x="3932847" y="4438010"/>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0" name="TextBox 39"/>
          <p:cNvSpPr txBox="1"/>
          <p:nvPr/>
        </p:nvSpPr>
        <p:spPr>
          <a:xfrm>
            <a:off x="18886538" y="6036926"/>
            <a:ext cx="2300630"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OUR VISION</a:t>
            </a:r>
          </a:p>
        </p:txBody>
      </p:sp>
      <p:sp>
        <p:nvSpPr>
          <p:cNvPr id="41" name="Oval 40"/>
          <p:cNvSpPr/>
          <p:nvPr/>
        </p:nvSpPr>
        <p:spPr>
          <a:xfrm>
            <a:off x="8844258" y="4066495"/>
            <a:ext cx="1482356" cy="14823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017564" y="4066495"/>
            <a:ext cx="1482356" cy="14823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9391004" y="4066495"/>
            <a:ext cx="1482356" cy="148235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30068" y="4066495"/>
            <a:ext cx="1482356" cy="1482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6726902"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6153466"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1413967"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16726902"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6153466"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11413967"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hape 2631"/>
          <p:cNvSpPr/>
          <p:nvPr/>
        </p:nvSpPr>
        <p:spPr>
          <a:xfrm>
            <a:off x="9293170" y="4606474"/>
            <a:ext cx="621968" cy="5088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940"/>
          <p:cNvSpPr/>
          <p:nvPr/>
        </p:nvSpPr>
        <p:spPr>
          <a:xfrm>
            <a:off x="14393975" y="4437371"/>
            <a:ext cx="772580" cy="772580"/>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1"/>
          <p:cNvSpPr/>
          <p:nvPr/>
        </p:nvSpPr>
        <p:spPr>
          <a:xfrm>
            <a:off x="19698458" y="4540076"/>
            <a:ext cx="904012" cy="575280"/>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616"/>
          <p:cNvSpPr/>
          <p:nvPr/>
        </p:nvSpPr>
        <p:spPr>
          <a:xfrm>
            <a:off x="3908086" y="8670328"/>
            <a:ext cx="770923" cy="701013"/>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602"/>
          <p:cNvSpPr>
            <a:spLocks noChangeAspect="1"/>
          </p:cNvSpPr>
          <p:nvPr/>
        </p:nvSpPr>
        <p:spPr>
          <a:xfrm>
            <a:off x="14458712" y="8783898"/>
            <a:ext cx="670560" cy="548640"/>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643"/>
          <p:cNvSpPr/>
          <p:nvPr/>
        </p:nvSpPr>
        <p:spPr>
          <a:xfrm>
            <a:off x="19943385" y="8700243"/>
            <a:ext cx="414498" cy="75991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5"/>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TextBox 50"/>
          <p:cNvSpPr txBox="1"/>
          <p:nvPr/>
        </p:nvSpPr>
        <p:spPr>
          <a:xfrm>
            <a:off x="7289114" y="661433"/>
            <a:ext cx="9799441"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CONTENT OVERVIEW</a:t>
            </a:r>
            <a:endParaRPr lang="id-ID" sz="7200" b="1" dirty="0">
              <a:solidFill>
                <a:schemeClr val="tx2"/>
              </a:solidFill>
              <a:latin typeface="Lato Heavy" charset="0"/>
              <a:ea typeface="Lato Heavy" charset="0"/>
              <a:cs typeface="Lato Heavy" charset="0"/>
            </a:endParaRPr>
          </a:p>
        </p:txBody>
      </p:sp>
      <p:sp>
        <p:nvSpPr>
          <p:cNvPr id="53"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1488331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815" b="7815"/>
          <a:stretch>
            <a:fillRect/>
          </a:stretch>
        </p:blipFill>
        <p:spPr/>
      </p:pic>
      <p:sp>
        <p:nvSpPr>
          <p:cNvPr id="26" name="Rectangle 25"/>
          <p:cNvSpPr/>
          <p:nvPr/>
        </p:nvSpPr>
        <p:spPr>
          <a:xfrm>
            <a:off x="0" y="0"/>
            <a:ext cx="24377650" cy="13716000"/>
          </a:xfrm>
          <a:prstGeom prst="rect">
            <a:avLst/>
          </a:prstGeom>
          <a:gradFill flip="none" rotWithShape="1">
            <a:gsLst>
              <a:gs pos="22000">
                <a:srgbClr val="001334">
                  <a:alpha val="86000"/>
                </a:srgbClr>
              </a:gs>
              <a:gs pos="88000">
                <a:srgbClr val="002060">
                  <a:alpha val="78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239939" y="5457625"/>
            <a:ext cx="11897772" cy="2800749"/>
          </a:xfrm>
          <a:prstGeom prst="rect">
            <a:avLst/>
          </a:prstGeom>
          <a:noFill/>
        </p:spPr>
        <p:txBody>
          <a:bodyPr wrap="none" lIns="91422" tIns="45711" rIns="91422" bIns="45711" rtlCol="0">
            <a:spAutoFit/>
          </a:bodyPr>
          <a:lstStyle/>
          <a:p>
            <a:pPr algn="ctr"/>
            <a:r>
              <a:rPr lang="en-US" sz="8800" b="1" dirty="0">
                <a:solidFill>
                  <a:schemeClr val="bg1"/>
                </a:solidFill>
                <a:latin typeface="Lato" charset="0"/>
                <a:ea typeface="Lato" charset="0"/>
                <a:cs typeface="Lato" charset="0"/>
              </a:rPr>
              <a:t>Goals, strategies</a:t>
            </a:r>
          </a:p>
          <a:p>
            <a:pPr algn="ctr"/>
            <a:r>
              <a:rPr lang="en-US" sz="8800" b="1" dirty="0">
                <a:solidFill>
                  <a:schemeClr val="accent5"/>
                </a:solidFill>
                <a:latin typeface="Lato Black" charset="0"/>
                <a:ea typeface="Lato Black" charset="0"/>
                <a:cs typeface="Lato Black" charset="0"/>
              </a:rPr>
              <a:t>content</a:t>
            </a:r>
            <a:r>
              <a:rPr lang="en-US" sz="8800" b="1" dirty="0">
                <a:solidFill>
                  <a:schemeClr val="bg1"/>
                </a:solidFill>
                <a:latin typeface="Lato" charset="0"/>
                <a:ea typeface="Lato" charset="0"/>
                <a:cs typeface="Lato" charset="0"/>
              </a:rPr>
              <a:t> and </a:t>
            </a:r>
            <a:r>
              <a:rPr lang="en-US" sz="8800" b="1" dirty="0">
                <a:solidFill>
                  <a:schemeClr val="accent1"/>
                </a:solidFill>
                <a:latin typeface="Lato" charset="0"/>
                <a:ea typeface="Lato" charset="0"/>
                <a:cs typeface="Lato" charset="0"/>
              </a:rPr>
              <a:t>marketing</a:t>
            </a:r>
            <a:endParaRPr lang="id-ID" sz="8800" b="1"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8775369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7737913" y="8132830"/>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76" name="TextBox 75"/>
          <p:cNvSpPr txBox="1"/>
          <p:nvPr/>
        </p:nvSpPr>
        <p:spPr>
          <a:xfrm>
            <a:off x="8680625" y="7484167"/>
            <a:ext cx="1853392"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SUPPORT</a:t>
            </a:r>
          </a:p>
        </p:txBody>
      </p:sp>
      <p:sp>
        <p:nvSpPr>
          <p:cNvPr id="77" name="Subtitle 2"/>
          <p:cNvSpPr txBox="1">
            <a:spLocks/>
          </p:cNvSpPr>
          <p:nvPr/>
        </p:nvSpPr>
        <p:spPr>
          <a:xfrm>
            <a:off x="12861928" y="8099959"/>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78" name="TextBox 77"/>
          <p:cNvSpPr txBox="1"/>
          <p:nvPr/>
        </p:nvSpPr>
        <p:spPr>
          <a:xfrm>
            <a:off x="13815861" y="7451296"/>
            <a:ext cx="2113079"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CHAT 24/7</a:t>
            </a:r>
          </a:p>
        </p:txBody>
      </p:sp>
      <p:sp>
        <p:nvSpPr>
          <p:cNvPr id="79" name="Subtitle 2"/>
          <p:cNvSpPr txBox="1">
            <a:spLocks/>
          </p:cNvSpPr>
          <p:nvPr/>
        </p:nvSpPr>
        <p:spPr>
          <a:xfrm>
            <a:off x="2374432" y="8099959"/>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80" name="TextBox 79"/>
          <p:cNvSpPr txBox="1"/>
          <p:nvPr/>
        </p:nvSpPr>
        <p:spPr>
          <a:xfrm>
            <a:off x="3625963" y="7451296"/>
            <a:ext cx="1298753"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HOME</a:t>
            </a:r>
          </a:p>
        </p:txBody>
      </p:sp>
      <p:sp>
        <p:nvSpPr>
          <p:cNvPr id="81" name="Shape 2525"/>
          <p:cNvSpPr/>
          <p:nvPr/>
        </p:nvSpPr>
        <p:spPr>
          <a:xfrm>
            <a:off x="3775865" y="537384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2" name="Shape 2547"/>
          <p:cNvSpPr/>
          <p:nvPr/>
        </p:nvSpPr>
        <p:spPr>
          <a:xfrm>
            <a:off x="9091967" y="540483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3" name="Shape 2554"/>
          <p:cNvSpPr/>
          <p:nvPr/>
        </p:nvSpPr>
        <p:spPr>
          <a:xfrm>
            <a:off x="14263087" y="5424305"/>
            <a:ext cx="991310" cy="90119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4" name="Shape 2587"/>
          <p:cNvSpPr/>
          <p:nvPr/>
        </p:nvSpPr>
        <p:spPr>
          <a:xfrm>
            <a:off x="19639357" y="549040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5" name="Subtitle 2"/>
          <p:cNvSpPr txBox="1">
            <a:spLocks/>
          </p:cNvSpPr>
          <p:nvPr/>
        </p:nvSpPr>
        <p:spPr>
          <a:xfrm>
            <a:off x="18241182" y="8099959"/>
            <a:ext cx="3793628"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tx1"/>
                </a:solidFill>
                <a:latin typeface="Lato Light" charset="0"/>
                <a:ea typeface="Lato Light" charset="0"/>
                <a:cs typeface="Lato Light" charset="0"/>
              </a:rPr>
              <a:t>Frequently, your initial font choice is taken out of your awesome hand</a:t>
            </a:r>
          </a:p>
        </p:txBody>
      </p:sp>
      <p:sp>
        <p:nvSpPr>
          <p:cNvPr id="86" name="TextBox 85"/>
          <p:cNvSpPr txBox="1"/>
          <p:nvPr/>
        </p:nvSpPr>
        <p:spPr>
          <a:xfrm>
            <a:off x="19168665" y="7451296"/>
            <a:ext cx="1736374" cy="523220"/>
          </a:xfrm>
          <a:prstGeom prst="rect">
            <a:avLst/>
          </a:prstGeom>
          <a:noFill/>
        </p:spPr>
        <p:txBody>
          <a:bodyPr wrap="none" rtlCol="0" anchor="ctr" anchorCtr="0">
            <a:spAutoFit/>
          </a:bodyPr>
          <a:lstStyle/>
          <a:p>
            <a:pPr algn="ctr"/>
            <a:r>
              <a:rPr lang="en-US" sz="2800" b="1" dirty="0">
                <a:solidFill>
                  <a:schemeClr val="tx2"/>
                </a:solidFill>
                <a:latin typeface="Lato Black" charset="0"/>
                <a:ea typeface="Lato Black" charset="0"/>
                <a:cs typeface="Lato Black" charset="0"/>
              </a:rPr>
              <a:t>MAILING</a:t>
            </a:r>
          </a:p>
        </p:txBody>
      </p:sp>
      <p:cxnSp>
        <p:nvCxnSpPr>
          <p:cNvPr id="87" name="Straight Connector 86"/>
          <p:cNvCxnSpPr/>
          <p:nvPr/>
        </p:nvCxnSpPr>
        <p:spPr>
          <a:xfrm flipH="1">
            <a:off x="12224343"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17494909"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950153"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8500705" y="4815762"/>
            <a:ext cx="2169462" cy="216946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3674011" y="4815762"/>
            <a:ext cx="2169462" cy="216946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047451" y="4815762"/>
            <a:ext cx="2169462" cy="216946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86515" y="4815762"/>
            <a:ext cx="2169462" cy="216946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216723" y="661433"/>
            <a:ext cx="5944220"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VALUES</a:t>
            </a:r>
            <a:endParaRPr lang="id-ID" sz="7200" b="1" dirty="0">
              <a:solidFill>
                <a:schemeClr val="tx2"/>
              </a:solidFill>
              <a:latin typeface="Lato Heavy" charset="0"/>
              <a:ea typeface="Lato Heavy" charset="0"/>
              <a:cs typeface="Lato Heavy" charset="0"/>
            </a:endParaRPr>
          </a:p>
        </p:txBody>
      </p:sp>
      <p:sp>
        <p:nvSpPr>
          <p:cNvPr id="26"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21407944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7"/>
          </p:nvPr>
        </p:nvPicPr>
        <p:blipFill>
          <a:blip r:embed="rId3" cstate="email">
            <a:extLst>
              <a:ext uri="{28A0092B-C50C-407E-A947-70E740481C1C}">
                <a14:useLocalDpi xmlns:a14="http://schemas.microsoft.com/office/drawing/2010/main" val="0"/>
              </a:ext>
            </a:extLst>
          </a:blip>
          <a:srcRect l="27243" r="27243"/>
          <a:stretch>
            <a:fillRect/>
          </a:stretch>
        </p:blipFill>
        <p:spPr/>
      </p:pic>
      <p:pic>
        <p:nvPicPr>
          <p:cNvPr id="9" name="Picture Placeholder 8"/>
          <p:cNvPicPr>
            <a:picLocks noGrp="1" noChangeAspect="1"/>
          </p:cNvPicPr>
          <p:nvPr>
            <p:ph type="pic" sz="quarter" idx="18"/>
          </p:nvPr>
        </p:nvPicPr>
        <p:blipFill>
          <a:blip r:embed="rId4" cstate="email">
            <a:extLst>
              <a:ext uri="{28A0092B-C50C-407E-A947-70E740481C1C}">
                <a14:useLocalDpi xmlns:a14="http://schemas.microsoft.com/office/drawing/2010/main" val="0"/>
              </a:ext>
            </a:extLst>
          </a:blip>
          <a:srcRect l="27243" r="27243"/>
          <a:stretch>
            <a:fillRect/>
          </a:stretch>
        </p:blipFill>
        <p:spPr/>
      </p:pic>
      <p:pic>
        <p:nvPicPr>
          <p:cNvPr id="10" name="Picture Placeholder 9"/>
          <p:cNvPicPr>
            <a:picLocks noGrp="1" noChangeAspect="1"/>
          </p:cNvPicPr>
          <p:nvPr>
            <p:ph type="pic" sz="quarter" idx="15"/>
          </p:nvPr>
        </p:nvPicPr>
        <p:blipFill>
          <a:blip r:embed="rId5" cstate="email">
            <a:extLst>
              <a:ext uri="{28A0092B-C50C-407E-A947-70E740481C1C}">
                <a14:useLocalDpi xmlns:a14="http://schemas.microsoft.com/office/drawing/2010/main" val="0"/>
              </a:ext>
            </a:extLst>
          </a:blip>
          <a:srcRect l="27113" r="27113"/>
          <a:stretch>
            <a:fillRect/>
          </a:stretch>
        </p:blipFill>
        <p:spPr/>
      </p:pic>
      <p:sp>
        <p:nvSpPr>
          <p:cNvPr id="24" name="Rectangle 23"/>
          <p:cNvSpPr/>
          <p:nvPr/>
        </p:nvSpPr>
        <p:spPr>
          <a:xfrm>
            <a:off x="11176001" y="4268439"/>
            <a:ext cx="4401247" cy="6426200"/>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9937605" y="4268439"/>
            <a:ext cx="4440045" cy="6426200"/>
          </a:xfrm>
          <a:prstGeom prst="rect">
            <a:avLst/>
          </a:prstGeom>
          <a:solidFill>
            <a:schemeClr val="accent3">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570200" y="4268439"/>
            <a:ext cx="4360357" cy="6426200"/>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Placeholder 18"/>
          <p:cNvPicPr>
            <a:picLocks noGrp="1" noChangeAspect="1"/>
          </p:cNvPicPr>
          <p:nvPr>
            <p:ph type="pic" sz="quarter" idx="16"/>
          </p:nvPr>
        </p:nvPicPr>
        <p:blipFill>
          <a:blip r:embed="rId6" cstate="email">
            <a:extLst>
              <a:ext uri="{28A0092B-C50C-407E-A947-70E740481C1C}">
                <a14:useLocalDpi xmlns:a14="http://schemas.microsoft.com/office/drawing/2010/main" val="0"/>
              </a:ext>
            </a:extLst>
          </a:blip>
          <a:srcRect t="8433" b="8433"/>
          <a:stretch>
            <a:fillRect/>
          </a:stretch>
        </p:blipFill>
        <p:spPr/>
      </p:pic>
      <p:sp>
        <p:nvSpPr>
          <p:cNvPr id="22" name="Rectangle 21"/>
          <p:cNvSpPr/>
          <p:nvPr/>
        </p:nvSpPr>
        <p:spPr>
          <a:xfrm>
            <a:off x="0" y="4268439"/>
            <a:ext cx="11176000" cy="6426200"/>
          </a:xfrm>
          <a:prstGeom prst="rect">
            <a:avLst/>
          </a:prstGeom>
          <a:solidFill>
            <a:schemeClr val="accent5">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p:cNvSpPr>
          <p:nvPr/>
        </p:nvSpPr>
        <p:spPr bwMode="auto">
          <a:xfrm>
            <a:off x="3795556" y="5042262"/>
            <a:ext cx="3101811" cy="1090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lnSpc>
                <a:spcPts val="8500"/>
              </a:lnSpc>
            </a:pPr>
            <a:r>
              <a:rPr lang="en-US" sz="4400" b="1" spc="500" dirty="0">
                <a:solidFill>
                  <a:schemeClr val="bg1"/>
                </a:solidFill>
                <a:latin typeface="Lato Black" charset="0"/>
                <a:ea typeface="Lato Black" charset="0"/>
                <a:cs typeface="Lato Black" charset="0"/>
                <a:sym typeface="Bebas Neue" charset="0"/>
              </a:rPr>
              <a:t>SERVICES</a:t>
            </a:r>
          </a:p>
        </p:txBody>
      </p:sp>
      <p:sp>
        <p:nvSpPr>
          <p:cNvPr id="30" name="Subtitle 2"/>
          <p:cNvSpPr txBox="1">
            <a:spLocks/>
          </p:cNvSpPr>
          <p:nvPr/>
        </p:nvSpPr>
        <p:spPr>
          <a:xfrm>
            <a:off x="1577513" y="6556136"/>
            <a:ext cx="7575550" cy="227145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 out of your awesome hands also we are companies often specify a typeface, or even a set of fonts,  part of their brand guides However</a:t>
            </a:r>
          </a:p>
        </p:txBody>
      </p:sp>
      <p:sp>
        <p:nvSpPr>
          <p:cNvPr id="31" name="TextBox 30"/>
          <p:cNvSpPr txBox="1"/>
          <p:nvPr/>
        </p:nvSpPr>
        <p:spPr>
          <a:xfrm>
            <a:off x="3418656" y="9334416"/>
            <a:ext cx="3836307" cy="523220"/>
          </a:xfrm>
          <a:prstGeom prst="rect">
            <a:avLst/>
          </a:prstGeom>
          <a:noFill/>
        </p:spPr>
        <p:txBody>
          <a:bodyPr wrap="none" rtlCol="0" anchor="ctr" anchorCtr="0">
            <a:spAutoFit/>
          </a:bodyPr>
          <a:lstStyle/>
          <a:p>
            <a:pPr algn="ctr"/>
            <a:r>
              <a:rPr lang="en-US" sz="2800" b="1" spc="300" dirty="0">
                <a:solidFill>
                  <a:schemeClr val="bg1"/>
                </a:solidFill>
                <a:latin typeface="Lato Black" charset="0"/>
                <a:ea typeface="Lato Black" charset="0"/>
                <a:cs typeface="Lato Black" charset="0"/>
              </a:rPr>
              <a:t>MARCO MICHELLI</a:t>
            </a:r>
          </a:p>
        </p:txBody>
      </p:sp>
      <p:sp>
        <p:nvSpPr>
          <p:cNvPr id="16" name="Shape 2525"/>
          <p:cNvSpPr/>
          <p:nvPr/>
        </p:nvSpPr>
        <p:spPr>
          <a:xfrm>
            <a:off x="12946433" y="5990868"/>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1" name="Shape 2547"/>
          <p:cNvSpPr/>
          <p:nvPr/>
        </p:nvSpPr>
        <p:spPr>
          <a:xfrm>
            <a:off x="21727233" y="6016616"/>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3" name="Shape 2550"/>
          <p:cNvSpPr/>
          <p:nvPr/>
        </p:nvSpPr>
        <p:spPr>
          <a:xfrm>
            <a:off x="17368203" y="5995249"/>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5" name="Subtitle 2"/>
          <p:cNvSpPr txBox="1">
            <a:spLocks/>
          </p:cNvSpPr>
          <p:nvPr/>
        </p:nvSpPr>
        <p:spPr>
          <a:xfrm>
            <a:off x="20147991" y="8040103"/>
            <a:ext cx="390074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a:t>
            </a:r>
          </a:p>
        </p:txBody>
      </p:sp>
      <p:sp>
        <p:nvSpPr>
          <p:cNvPr id="26" name="TextBox 25"/>
          <p:cNvSpPr txBox="1"/>
          <p:nvPr/>
        </p:nvSpPr>
        <p:spPr>
          <a:xfrm>
            <a:off x="21264970" y="7229066"/>
            <a:ext cx="1667443" cy="584775"/>
          </a:xfrm>
          <a:prstGeom prst="rect">
            <a:avLst/>
          </a:prstGeom>
          <a:noFill/>
        </p:spPr>
        <p:txBody>
          <a:bodyPr wrap="none" rtlCol="0" anchor="ctr" anchorCtr="0">
            <a:spAutoFit/>
          </a:bodyPr>
          <a:lstStyle/>
          <a:p>
            <a:pPr algn="ctr"/>
            <a:r>
              <a:rPr lang="en-US" sz="3200" b="1" dirty="0">
                <a:solidFill>
                  <a:schemeClr val="bg1"/>
                </a:solidFill>
                <a:latin typeface="Lato Bold" charset="0"/>
                <a:ea typeface="Lato Bold" charset="0"/>
                <a:cs typeface="Lato Bold" charset="0"/>
              </a:rPr>
              <a:t>Analyze</a:t>
            </a:r>
          </a:p>
        </p:txBody>
      </p:sp>
      <p:sp>
        <p:nvSpPr>
          <p:cNvPr id="32" name="Subtitle 2"/>
          <p:cNvSpPr txBox="1">
            <a:spLocks/>
          </p:cNvSpPr>
          <p:nvPr/>
        </p:nvSpPr>
        <p:spPr>
          <a:xfrm>
            <a:off x="15832880" y="7995499"/>
            <a:ext cx="390074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a:t>
            </a:r>
          </a:p>
        </p:txBody>
      </p:sp>
      <p:sp>
        <p:nvSpPr>
          <p:cNvPr id="33" name="TextBox 32"/>
          <p:cNvSpPr txBox="1"/>
          <p:nvPr/>
        </p:nvSpPr>
        <p:spPr>
          <a:xfrm>
            <a:off x="17101344" y="7229066"/>
            <a:ext cx="1364476" cy="584775"/>
          </a:xfrm>
          <a:prstGeom prst="rect">
            <a:avLst/>
          </a:prstGeom>
          <a:noFill/>
        </p:spPr>
        <p:txBody>
          <a:bodyPr wrap="none" rtlCol="0" anchor="ctr" anchorCtr="0">
            <a:spAutoFit/>
          </a:bodyPr>
          <a:lstStyle/>
          <a:p>
            <a:pPr algn="ctr"/>
            <a:r>
              <a:rPr lang="en-US" sz="3200" b="1" dirty="0">
                <a:solidFill>
                  <a:schemeClr val="bg1"/>
                </a:solidFill>
                <a:latin typeface="Lato Bold" charset="0"/>
                <a:ea typeface="Lato Bold" charset="0"/>
                <a:cs typeface="Lato Bold" charset="0"/>
              </a:rPr>
              <a:t>Model</a:t>
            </a:r>
          </a:p>
        </p:txBody>
      </p:sp>
      <p:sp>
        <p:nvSpPr>
          <p:cNvPr id="34" name="Subtitle 2"/>
          <p:cNvSpPr txBox="1">
            <a:spLocks/>
          </p:cNvSpPr>
          <p:nvPr/>
        </p:nvSpPr>
        <p:spPr>
          <a:xfrm>
            <a:off x="11436140" y="7995499"/>
            <a:ext cx="3900744"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a:solidFill>
                  <a:schemeClr val="bg1"/>
                </a:solidFill>
                <a:latin typeface="Lato Light" charset="0"/>
                <a:ea typeface="Lato Light" charset="0"/>
                <a:cs typeface="Lato Light" charset="0"/>
              </a:rPr>
              <a:t>Frequently your initial font choice is taken</a:t>
            </a:r>
          </a:p>
        </p:txBody>
      </p:sp>
      <p:sp>
        <p:nvSpPr>
          <p:cNvPr id="35" name="TextBox 34"/>
          <p:cNvSpPr txBox="1"/>
          <p:nvPr/>
        </p:nvSpPr>
        <p:spPr>
          <a:xfrm>
            <a:off x="12558472" y="7229066"/>
            <a:ext cx="1656736" cy="584775"/>
          </a:xfrm>
          <a:prstGeom prst="rect">
            <a:avLst/>
          </a:prstGeom>
          <a:noFill/>
        </p:spPr>
        <p:txBody>
          <a:bodyPr wrap="none" rtlCol="0" anchor="ctr" anchorCtr="0">
            <a:spAutoFit/>
          </a:bodyPr>
          <a:lstStyle/>
          <a:p>
            <a:pPr algn="ctr"/>
            <a:r>
              <a:rPr lang="en-US" sz="3200" b="1" dirty="0">
                <a:solidFill>
                  <a:schemeClr val="bg1"/>
                </a:solidFill>
                <a:latin typeface="Lato Bold" charset="0"/>
                <a:ea typeface="Lato Bold" charset="0"/>
                <a:cs typeface="Lato Bold" charset="0"/>
              </a:rPr>
              <a:t>Execute</a:t>
            </a:r>
          </a:p>
        </p:txBody>
      </p:sp>
      <p:sp>
        <p:nvSpPr>
          <p:cNvPr id="36" name="TextBox 35"/>
          <p:cNvSpPr txBox="1"/>
          <p:nvPr/>
        </p:nvSpPr>
        <p:spPr>
          <a:xfrm>
            <a:off x="7662615" y="661433"/>
            <a:ext cx="9052442"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PREMIUM SERVICES</a:t>
            </a:r>
            <a:endParaRPr lang="id-ID" sz="7200" b="1" dirty="0">
              <a:solidFill>
                <a:schemeClr val="tx2"/>
              </a:solidFill>
              <a:latin typeface="Lato Heavy" charset="0"/>
              <a:ea typeface="Lato Heavy" charset="0"/>
              <a:cs typeface="Lato Heavy" charset="0"/>
            </a:endParaRPr>
          </a:p>
        </p:txBody>
      </p:sp>
      <p:sp>
        <p:nvSpPr>
          <p:cNvPr id="37"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a:solidFill>
                  <a:schemeClr val="bg1">
                    <a:lumMod val="75000"/>
                  </a:schemeClr>
                </a:solidFill>
                <a:latin typeface="Lato" charset="0"/>
                <a:ea typeface="Lato" charset="0"/>
                <a:cs typeface="Lato" charset="0"/>
              </a:rPr>
              <a:t>YOUR </a:t>
            </a:r>
            <a:r>
              <a:rPr lang="en-US" sz="2800" spc="300">
                <a:solidFill>
                  <a:schemeClr val="bg1">
                    <a:lumMod val="75000"/>
                  </a:schemeClr>
                </a:solidFill>
                <a:latin typeface="Lato" charset="0"/>
                <a:ea typeface="Lato" charset="0"/>
                <a:cs typeface="Lato" charset="0"/>
              </a:rPr>
              <a:t>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6708673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Jetfabrik - Coloured 17 - Light">
      <a:dk1>
        <a:srgbClr val="737572"/>
      </a:dk1>
      <a:lt1>
        <a:sysClr val="window" lastClr="FFFFFF"/>
      </a:lt1>
      <a:dk2>
        <a:srgbClr val="445469"/>
      </a:dk2>
      <a:lt2>
        <a:srgbClr val="FFFFFF"/>
      </a:lt2>
      <a:accent1>
        <a:srgbClr val="0E80C9"/>
      </a:accent1>
      <a:accent2>
        <a:srgbClr val="119CF4"/>
      </a:accent2>
      <a:accent3>
        <a:srgbClr val="445469"/>
      </a:accent3>
      <a:accent4>
        <a:srgbClr val="8AC153"/>
      </a:accent4>
      <a:accent5>
        <a:srgbClr val="BAEF69"/>
      </a:accent5>
      <a:accent6>
        <a:srgbClr val="A9A8AB"/>
      </a:accent6>
      <a:hlink>
        <a:srgbClr val="0E80C9"/>
      </a:hlink>
      <a:folHlink>
        <a:srgbClr val="0EA3FF"/>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20326</TotalTime>
  <Words>624</Words>
  <Application>Microsoft Office PowerPoint</Application>
  <PresentationFormat>Personalizado</PresentationFormat>
  <Paragraphs>138</Paragraphs>
  <Slides>13</Slides>
  <Notes>6</Notes>
  <HiddenSlides>0</HiddenSlides>
  <MMClips>1</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13</vt:i4>
      </vt:variant>
    </vt:vector>
  </HeadingPairs>
  <TitlesOfParts>
    <vt:vector size="23" baseType="lpstr">
      <vt:lpstr>Arial</vt:lpstr>
      <vt:lpstr>Bebas Neue</vt:lpstr>
      <vt:lpstr>Calibri</vt:lpstr>
      <vt:lpstr>Gill Sans</vt:lpstr>
      <vt:lpstr>Lato</vt:lpstr>
      <vt:lpstr>Lato Black</vt:lpstr>
      <vt:lpstr>Lato Bold</vt:lpstr>
      <vt:lpstr>Lato Heavy</vt:lpstr>
      <vt:lpstr>Lato Light</vt:lpstr>
      <vt:lpstr>Default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Bartolome Boloix, Juan</cp:lastModifiedBy>
  <cp:revision>3077</cp:revision>
  <dcterms:created xsi:type="dcterms:W3CDTF">2014-11-12T21:47:38Z</dcterms:created>
  <dcterms:modified xsi:type="dcterms:W3CDTF">2018-04-02T07:09:05Z</dcterms:modified>
  <cp:category/>
</cp:coreProperties>
</file>