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JSON and </a:t>
            </a:r>
            <a:r>
              <a:rPr lang="en-US" dirty="0" err="1"/>
              <a:t>qcjson</a:t>
            </a:r>
            <a:endParaRPr lang="en-US" dirty="0"/>
          </a:p>
        </p:txBody>
      </p:sp>
      <p:sp>
        <p:nvSpPr>
          <p:cNvPr id="3" name="Subtitle 2"/>
          <p:cNvSpPr>
            <a:spLocks noGrp="1"/>
          </p:cNvSpPr>
          <p:nvPr>
            <p:ph type="subTitle" idx="1"/>
          </p:nvPr>
        </p:nvSpPr>
        <p:spPr/>
        <p:txBody>
          <a:bodyPr/>
          <a:lstStyle/>
          <a:p>
            <a:r>
              <a:rPr lang="en-US" dirty="0"/>
              <a:t>Ben trane</a:t>
            </a:r>
          </a:p>
        </p:txBody>
      </p:sp>
    </p:spTree>
    <p:extLst>
      <p:ext uri="{BB962C8B-B14F-4D97-AF65-F5344CB8AC3E}">
        <p14:creationId xmlns:p14="http://schemas.microsoft.com/office/powerpoint/2010/main" val="382490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ectangle 4"/>
          <p:cNvSpPr/>
          <p:nvPr/>
        </p:nvSpPr>
        <p:spPr>
          <a:xfrm>
            <a:off x="480447" y="2274838"/>
            <a:ext cx="10569845" cy="3385542"/>
          </a:xfrm>
          <a:prstGeom prst="rect">
            <a:avLst/>
          </a:prstGeom>
        </p:spPr>
        <p:txBody>
          <a:bodyPr wrap="square">
            <a:spAutoFit/>
          </a:bodyPr>
          <a:lstStyle/>
          <a:p>
            <a:endParaRPr lang="en-US" dirty="0"/>
          </a:p>
          <a:p>
            <a:r>
              <a:rPr lang="en-US" sz="2800" dirty="0" err="1"/>
              <a:t>javaScript</a:t>
            </a:r>
            <a:r>
              <a:rPr lang="en-US" sz="2800" dirty="0"/>
              <a:t> Object Notation (JSON: pronounced like the name Jason in English) came into being around 2001. Its purpose is to allow for a language independent way of transmitting and storing data. It became one of the many such text based data transfer </a:t>
            </a:r>
            <a:r>
              <a:rPr lang="en-US" sz="2800" dirty="0" err="1"/>
              <a:t>specifica</a:t>
            </a:r>
            <a:r>
              <a:rPr lang="en-US" sz="2800" dirty="0"/>
              <a:t>- </a:t>
            </a:r>
            <a:r>
              <a:rPr lang="en-US" sz="2800" dirty="0" err="1"/>
              <a:t>tions</a:t>
            </a:r>
            <a:r>
              <a:rPr lang="en-US" sz="2800" dirty="0"/>
              <a:t> such as XML. JSON was originally was used with JavaScript however implementations of JSON</a:t>
            </a:r>
          </a:p>
          <a:p>
            <a:r>
              <a:rPr lang="en-US" sz="2800" dirty="0"/>
              <a:t>libraries exist in many different languages</a:t>
            </a:r>
          </a:p>
        </p:txBody>
      </p:sp>
    </p:spTree>
    <p:extLst>
      <p:ext uri="{BB962C8B-B14F-4D97-AF65-F5344CB8AC3E}">
        <p14:creationId xmlns:p14="http://schemas.microsoft.com/office/powerpoint/2010/main" val="292542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8420" y="1518834"/>
            <a:ext cx="8245098" cy="3416320"/>
          </a:xfrm>
          <a:prstGeom prst="rect">
            <a:avLst/>
          </a:prstGeom>
        </p:spPr>
        <p:txBody>
          <a:bodyPr wrap="square">
            <a:spAutoFit/>
          </a:bodyPr>
          <a:lstStyle/>
          <a:p>
            <a:r>
              <a:rPr lang="en-US" sz="3600" dirty="0"/>
              <a:t>The JSON specification allows for several different types of elements. The two most obvious are arrays and objects. Arrays in JSON are contained within square brackets and the individual elements of the array are separated by commas. </a:t>
            </a:r>
            <a:endParaRPr lang="en-US" sz="3600" dirty="0"/>
          </a:p>
        </p:txBody>
      </p:sp>
    </p:spTree>
    <p:extLst>
      <p:ext uri="{BB962C8B-B14F-4D97-AF65-F5344CB8AC3E}">
        <p14:creationId xmlns:p14="http://schemas.microsoft.com/office/powerpoint/2010/main" val="353628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sz="quarter" idx="13"/>
          </p:nvPr>
        </p:nvSpPr>
        <p:spPr>
          <a:xfrm>
            <a:off x="603808" y="1530184"/>
            <a:ext cx="10363826" cy="3424107"/>
          </a:xfrm>
        </p:spPr>
        <p:txBody>
          <a:bodyPr>
            <a:normAutofit/>
          </a:bodyPr>
          <a:lstStyle/>
          <a:p>
            <a:r>
              <a:rPr lang="en-US" sz="2800" dirty="0"/>
              <a:t>JSON objects are similar to </a:t>
            </a:r>
            <a:r>
              <a:rPr lang="en-US" sz="2800" dirty="0" err="1"/>
              <a:t>HashMaps</a:t>
            </a:r>
            <a:r>
              <a:rPr lang="en-US" sz="2800" dirty="0"/>
              <a:t> in that they both have keys and values. A JSON object representation does not include representations of methods. Nor do JSON objects include an indicator of what type the object is. Only attribute names as keys and the attribute values as values for the JSON keys are used. </a:t>
            </a:r>
            <a:endParaRPr lang="en-US" sz="2800" dirty="0"/>
          </a:p>
        </p:txBody>
      </p:sp>
    </p:spTree>
    <p:extLst>
      <p:ext uri="{BB962C8B-B14F-4D97-AF65-F5344CB8AC3E}">
        <p14:creationId xmlns:p14="http://schemas.microsoft.com/office/powerpoint/2010/main" val="89125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85000" lnSpcReduction="20000"/>
          </a:bodyPr>
          <a:lstStyle/>
          <a:p>
            <a:r>
              <a:rPr lang="en-US" sz="2800" dirty="0"/>
              <a:t>To convert a JSON string to an instance you use the </a:t>
            </a:r>
            <a:r>
              <a:rPr lang="en-US" sz="2800" dirty="0" err="1"/>
              <a:t>JSONUtilities.parse</a:t>
            </a:r>
            <a:r>
              <a:rPr lang="en-US" sz="2800" dirty="0"/>
              <a:t> method passing it the JSON string to be con- verted. If it is a proper JSON string, the object created will be a </a:t>
            </a:r>
            <a:r>
              <a:rPr lang="en-US" sz="2800" dirty="0" err="1"/>
              <a:t>HashMap</a:t>
            </a:r>
            <a:r>
              <a:rPr lang="en-US" sz="2800" dirty="0"/>
              <a:t> if the string defines an object. An </a:t>
            </a:r>
            <a:r>
              <a:rPr lang="en-US" sz="2800" dirty="0" err="1"/>
              <a:t>ArrayList</a:t>
            </a:r>
            <a:r>
              <a:rPr lang="en-US" sz="2800" dirty="0"/>
              <a:t> will be returned if the string describes an array. If the string is not a proper JSON string a JSON Exception will be thrown.</a:t>
            </a:r>
          </a:p>
          <a:p>
            <a:r>
              <a:rPr lang="en-US" sz="2800" dirty="0" err="1"/>
              <a:t>REFERence</a:t>
            </a:r>
            <a:r>
              <a:rPr lang="en-US" sz="2800" dirty="0"/>
              <a:t>:</a:t>
            </a:r>
          </a:p>
          <a:p>
            <a:r>
              <a:rPr lang="en-US" sz="2800" dirty="0"/>
              <a:t>Doing more with JAVA</a:t>
            </a:r>
          </a:p>
          <a:p>
            <a:endParaRPr lang="en-US" dirty="0"/>
          </a:p>
        </p:txBody>
      </p:sp>
    </p:spTree>
    <p:extLst>
      <p:ext uri="{BB962C8B-B14F-4D97-AF65-F5344CB8AC3E}">
        <p14:creationId xmlns:p14="http://schemas.microsoft.com/office/powerpoint/2010/main" val="376526041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104</TotalTime>
  <Words>252</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JSON and qcjson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and qcjson</dc:title>
  <dc:creator>ben trane</dc:creator>
  <cp:lastModifiedBy>ben trane</cp:lastModifiedBy>
  <cp:revision>3</cp:revision>
  <dcterms:created xsi:type="dcterms:W3CDTF">2017-03-02T17:29:46Z</dcterms:created>
  <dcterms:modified xsi:type="dcterms:W3CDTF">2017-03-02T19:13:57Z</dcterms:modified>
</cp:coreProperties>
</file>