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7" r:id="rId4"/>
    <p:sldId id="26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63C"/>
    <a:srgbClr val="111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5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82EB-F0FD-4839-B0B1-9D93D3A137C8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012E-C875-4BC2-831D-0F3B34EF4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04895" y="1883410"/>
            <a:ext cx="81794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TRÍ TUỆ NHÂN TẠO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718062" y="5511165"/>
            <a:ext cx="736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GIÁO VIÊN HƯỚNG DẪN: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ĐÌNH HIỂN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604260" y="3096260"/>
            <a:ext cx="81800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XÂY DỰNG CHƯƠNG TRÌNH HỖ TRỢ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GIẢI TOÁN ĐỐ LỚP 3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781300" y="512445"/>
            <a:ext cx="7296785" cy="1245235"/>
          </a:xfrm>
          <a:prstGeom prst="rect">
            <a:avLst/>
          </a:prstGeom>
          <a:noFill/>
          <a:effectLst>
            <a:outerShdw blurRad="50800" dist="50800" dir="2058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44450"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ĐẠI HỌC QUỐC GIA TP HCM</a:t>
            </a:r>
            <a:endParaRPr lang="en-US" sz="27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TRƯỜNG ĐẠI HỌC CÔNG NGHỆ THÔNG TIN 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52175" y="5923915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</a:p>
        </p:txBody>
      </p:sp>
      <p:pic>
        <p:nvPicPr>
          <p:cNvPr id="1026" name="Picture 2" descr="logo-uit | Tuổi trẻ 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37" y="379141"/>
            <a:ext cx="1870895" cy="15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16510"/>
            <a:ext cx="12161520" cy="68256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430000" y="6381750"/>
            <a:ext cx="732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56915" y="1814830"/>
            <a:ext cx="5497830" cy="1703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03675" y="2218055"/>
            <a:ext cx="4018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MỘT LỜI GIẢI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598930" y="4220845"/>
            <a:ext cx="89941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Times New Roman" panose="02020603050405020304" charset="0"/>
                <a:cs typeface="Times New Roman" panose="02020603050405020304" charset="0"/>
              </a:rPr>
              <a:t>CHI TIẾT XEM TRONG FILE WORD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1455400" y="638683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004541" y="1677035"/>
            <a:ext cx="4820285" cy="2505710"/>
            <a:chOff x="3685858" y="1522730"/>
            <a:chExt cx="4820285" cy="2505710"/>
          </a:xfrm>
        </p:grpSpPr>
        <p:sp>
          <p:nvSpPr>
            <p:cNvPr id="42" name="椭圆 41"/>
            <p:cNvSpPr/>
            <p:nvPr/>
          </p:nvSpPr>
          <p:spPr>
            <a:xfrm>
              <a:off x="5566501" y="1522730"/>
              <a:ext cx="1058091" cy="1058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rgbClr val="21563C"/>
                  </a:solidFill>
                  <a:latin typeface="Times New Roman" panose="02020603050405020304" charset="0"/>
                  <a:ea typeface="思源黑体 Bold" panose="020B0800000000000000" pitchFamily="34" charset="-122"/>
                  <a:cs typeface="Times New Roman" panose="02020603050405020304" charset="0"/>
                </a:rPr>
                <a:t>03</a:t>
              </a:r>
              <a:endParaRPr lang="zh-CN" altLang="en-US" sz="3600" b="1" dirty="0">
                <a:solidFill>
                  <a:srgbClr val="21563C"/>
                </a:solidFill>
                <a:latin typeface="Times New Roman" panose="02020603050405020304" charset="0"/>
                <a:ea typeface="思源黑体 Bold" panose="020B0800000000000000" pitchFamily="34" charset="-122"/>
                <a:cs typeface="Times New Roman" panose="0202060305040502030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85858" y="2829560"/>
              <a:ext cx="482028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DEMO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3758815" y="2782669"/>
              <a:ext cx="4674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12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62370" y="1604704"/>
            <a:ext cx="2287270" cy="823595"/>
          </a:xfrm>
        </p:spPr>
        <p:txBody>
          <a:bodyPr/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lời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giải</a:t>
            </a:r>
            <a:endParaRPr lang="en-US" sz="3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2530" y="2616200"/>
            <a:ext cx="2301875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50</a:t>
            </a:r>
          </a:p>
          <a:p>
            <a:pPr marL="0" indent="0" algn="ctr">
              <a:buNone/>
            </a:pPr>
            <a:endParaRPr lang="en-US" sz="3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3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3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3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549640" y="1604703"/>
            <a:ext cx="2947670" cy="823595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Hai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lời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giải</a:t>
            </a:r>
            <a:endParaRPr lang="en-US" sz="3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8408035" y="2631440"/>
            <a:ext cx="2933065" cy="1238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50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155829" y="911387"/>
            <a:ext cx="5134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TEST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459605" y="2616200"/>
            <a:ext cx="18129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000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Tổng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số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/>
            </a:r>
            <a:br>
              <a:rPr lang="en-US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3000" dirty="0"/>
          </a:p>
        </p:txBody>
      </p:sp>
      <p:sp>
        <p:nvSpPr>
          <p:cNvPr id="12" name="Text Box 11"/>
          <p:cNvSpPr txBox="1"/>
          <p:nvPr/>
        </p:nvSpPr>
        <p:spPr>
          <a:xfrm>
            <a:off x="4459605" y="3646170"/>
            <a:ext cx="181292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Giải được</a:t>
            </a:r>
            <a:endParaRPr lang="en-US" sz="3000"/>
          </a:p>
        </p:txBody>
      </p:sp>
      <p:sp>
        <p:nvSpPr>
          <p:cNvPr id="13" name="Text Box 12"/>
          <p:cNvSpPr txBox="1"/>
          <p:nvPr/>
        </p:nvSpPr>
        <p:spPr>
          <a:xfrm>
            <a:off x="2966720" y="4514850"/>
            <a:ext cx="33051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Không giải được</a:t>
            </a: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6329680" y="3700145"/>
            <a:ext cx="22205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44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8870315" y="3700145"/>
            <a:ext cx="2023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43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419850" y="4531360"/>
            <a:ext cx="21297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870315" y="4514850"/>
            <a:ext cx="21132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13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  <p:bldP spid="7" grpId="0" build="p"/>
      <p:bldP spid="8" grpId="0" build="p"/>
      <p:bldP spid="11" grpId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452225" y="650240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380" cy="685799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1491595" y="640461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16</a:t>
            </a:r>
          </a:p>
        </p:txBody>
      </p:sp>
      <p:pic>
        <p:nvPicPr>
          <p:cNvPr id="2050" name="Picture 2" descr="Hình nền Powerpoint thank you for your liste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406ddc76b0a5a0fb0d79be0d83f0802-0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" y="-17145"/>
            <a:ext cx="12196445" cy="69195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94454" y="1440102"/>
            <a:ext cx="873252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Any </a:t>
            </a:r>
            <a:r>
              <a:rPr lang="en-US" sz="5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Questions?</a:t>
            </a:r>
            <a:endParaRPr lang="en-US" sz="5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469370" y="6442075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15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22140" y="806450"/>
            <a:ext cx="6452235" cy="857885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TÊN NHÓM: BINARY</a:t>
            </a:r>
            <a:endParaRPr lang="en-US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422140" y="1681480"/>
            <a:ext cx="4279265" cy="82359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Tên thành viên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22140" y="2505075"/>
            <a:ext cx="4581525" cy="368490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Duy Nhật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Đỗ Nguyễn Thuận Phong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Dương Trúc Phương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Vũ Thị Trang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Lê Thị Ngọc Phương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9192895" y="1681480"/>
            <a:ext cx="2162810" cy="8235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MSSV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9192895" y="2505075"/>
            <a:ext cx="2162810" cy="368490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18520118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18520126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18520133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18520387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18521273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02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 build="p"/>
      <p:bldP spid="9" grpId="0" build="p"/>
      <p:bldP spid="10" grpId="0" build="p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725545" y="1005205"/>
            <a:ext cx="68052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TỔNG QUAN</a:t>
            </a:r>
          </a:p>
        </p:txBody>
      </p:sp>
      <p:sp>
        <p:nvSpPr>
          <p:cNvPr id="15" name="矩形 14"/>
          <p:cNvSpPr/>
          <p:nvPr/>
        </p:nvSpPr>
        <p:spPr>
          <a:xfrm>
            <a:off x="6412144" y="2171876"/>
            <a:ext cx="1805062" cy="6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94415" y="2626299"/>
            <a:ext cx="1018199" cy="838406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6412367" y="2542483"/>
            <a:ext cx="3343320" cy="922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Giới thiệu</a:t>
            </a:r>
          </a:p>
        </p:txBody>
      </p:sp>
      <p:sp>
        <p:nvSpPr>
          <p:cNvPr id="9" name="椭圆 34"/>
          <p:cNvSpPr/>
          <p:nvPr/>
        </p:nvSpPr>
        <p:spPr>
          <a:xfrm>
            <a:off x="5394415" y="3596172"/>
            <a:ext cx="999970" cy="838406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6411931" y="3510211"/>
            <a:ext cx="2900163" cy="1012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Thuật toán</a:t>
            </a:r>
          </a:p>
        </p:txBody>
      </p:sp>
      <p:sp>
        <p:nvSpPr>
          <p:cNvPr id="32" name="椭圆 31"/>
          <p:cNvSpPr/>
          <p:nvPr/>
        </p:nvSpPr>
        <p:spPr>
          <a:xfrm>
            <a:off x="5394415" y="4594019"/>
            <a:ext cx="999969" cy="838406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6490359" y="4510406"/>
            <a:ext cx="1835571" cy="922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Demo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03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 animBg="1"/>
      <p:bldP spid="39" grpId="0"/>
      <p:bldP spid="9" grpId="0" animBg="1"/>
      <p:bldP spid="36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25191" y="2131060"/>
            <a:ext cx="4820285" cy="2580640"/>
            <a:chOff x="3685858" y="1447800"/>
            <a:chExt cx="4820285" cy="2580640"/>
          </a:xfrm>
        </p:grpSpPr>
        <p:sp>
          <p:nvSpPr>
            <p:cNvPr id="42" name="椭圆 41"/>
            <p:cNvSpPr/>
            <p:nvPr/>
          </p:nvSpPr>
          <p:spPr>
            <a:xfrm>
              <a:off x="5566501" y="1447800"/>
              <a:ext cx="1058091" cy="1058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rgbClr val="21563C"/>
                  </a:solidFill>
                  <a:latin typeface="Times New Roman" panose="02020603050405020304" charset="0"/>
                  <a:ea typeface="思源黑体 Bold" panose="020B0800000000000000" pitchFamily="34" charset="-122"/>
                  <a:cs typeface="Times New Roman" panose="02020603050405020304" charset="0"/>
                </a:rPr>
                <a:t>01</a:t>
              </a:r>
              <a:endParaRPr lang="zh-CN" altLang="en-US" sz="3600" b="1" dirty="0">
                <a:solidFill>
                  <a:srgbClr val="21563C"/>
                </a:solidFill>
                <a:latin typeface="Times New Roman" panose="02020603050405020304" charset="0"/>
                <a:ea typeface="思源黑体 Bold" panose="020B0800000000000000" pitchFamily="34" charset="-122"/>
                <a:cs typeface="Times New Roman" panose="0202060305040502030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85858" y="2829560"/>
              <a:ext cx="482028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GIỚI THIỆU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3758815" y="2782669"/>
              <a:ext cx="4674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04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330" y="1411605"/>
            <a:ext cx="5181600" cy="374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ĐẶT VẤN ĐỀ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Hỗ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giải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toán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lớp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  <a:p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MÔ TẢ BÀI TOÁN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Input: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bài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Output: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lời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giải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bài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toán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05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4085" y="814705"/>
            <a:ext cx="5181600" cy="4970145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ƯU ĐIỂM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Tăng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năng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tự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học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tham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khảo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Tiếp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cận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nghệ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KHUYẾT ĐIỂM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Phụ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thuộc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năng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quyết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bài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toán</a:t>
            </a:r>
            <a:endParaRPr lang="en-US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06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201391" y="1678305"/>
            <a:ext cx="4820285" cy="2488565"/>
            <a:chOff x="3685858" y="1492885"/>
            <a:chExt cx="4820285" cy="2488565"/>
          </a:xfrm>
        </p:grpSpPr>
        <p:sp>
          <p:nvSpPr>
            <p:cNvPr id="42" name="椭圆 41"/>
            <p:cNvSpPr/>
            <p:nvPr/>
          </p:nvSpPr>
          <p:spPr>
            <a:xfrm>
              <a:off x="5566501" y="1492885"/>
              <a:ext cx="1058091" cy="1058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rgbClr val="21563C"/>
                  </a:solidFill>
                  <a:latin typeface="Times New Roman" panose="02020603050405020304" charset="0"/>
                  <a:ea typeface="思源黑体 Bold" panose="020B0800000000000000" pitchFamily="34" charset="-122"/>
                  <a:cs typeface="Times New Roman" panose="02020603050405020304" charset="0"/>
                </a:rPr>
                <a:t>02</a:t>
              </a:r>
              <a:endParaRPr lang="zh-CN" altLang="en-US" sz="3600" b="1" dirty="0">
                <a:solidFill>
                  <a:srgbClr val="21563C"/>
                </a:solidFill>
                <a:latin typeface="Times New Roman" panose="02020603050405020304" charset="0"/>
                <a:ea typeface="思源黑体 Bold" panose="020B0800000000000000" pitchFamily="34" charset="-122"/>
                <a:cs typeface="Times New Roman" panose="0202060305040502030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85858" y="2782570"/>
              <a:ext cx="482028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THUẬT TOÁN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3758815" y="2782669"/>
              <a:ext cx="4674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07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7200" y="18561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PHƯƠNG PHÁP</a:t>
            </a:r>
          </a:p>
          <a:p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Phân tích từ ngữ</a:t>
            </a:r>
          </a:p>
          <a:p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Áp dụng Rules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052175" y="593852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020" y="20955"/>
            <a:ext cx="12226925" cy="68249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461750" y="6385560"/>
            <a:ext cx="732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09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616</TotalTime>
  <Words>200</Words>
  <Application>Microsoft Office PowerPoint</Application>
  <PresentationFormat>Widescreen</PresentationFormat>
  <Paragraphs>85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思源黑体 Bold</vt:lpstr>
      <vt:lpstr>Arial</vt:lpstr>
      <vt:lpstr>Calibri</vt:lpstr>
      <vt:lpstr>Times New Roman</vt:lpstr>
      <vt:lpstr>Office 主题​​</vt:lpstr>
      <vt:lpstr>PowerPoint Presentation</vt:lpstr>
      <vt:lpstr>TÊN NHÓM: BINARY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Vũ Thị Trang</cp:lastModifiedBy>
  <cp:revision>62</cp:revision>
  <dcterms:created xsi:type="dcterms:W3CDTF">2019-06-04T08:46:00Z</dcterms:created>
  <dcterms:modified xsi:type="dcterms:W3CDTF">2020-06-29T06:16:06Z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