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355" r:id="rId4"/>
    <p:sldId id="354" r:id="rId5"/>
    <p:sldId id="317" r:id="rId6"/>
    <p:sldId id="321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79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1162" autoAdjust="0"/>
  </p:normalViewPr>
  <p:slideViewPr>
    <p:cSldViewPr>
      <p:cViewPr varScale="1">
        <p:scale>
          <a:sx n="69" d="100"/>
          <a:sy n="69" d="100"/>
        </p:scale>
        <p:origin x="14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8"/>
    </p:cViewPr>
  </p:sorterViewPr>
  <p:notesViewPr>
    <p:cSldViewPr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CABE-9BDB-421A-8005-4CEF5E86C552}" type="doc">
      <dgm:prSet loTypeId="urn:microsoft.com/office/officeart/2005/8/layout/vList3" loCatId="picture" qsTypeId="urn:microsoft.com/office/officeart/2005/8/quickstyle/3d1" qsCatId="3D" csTypeId="urn:microsoft.com/office/officeart/2005/8/colors/colorful5" csCatId="colorful" phldr="1"/>
      <dgm:spPr/>
    </dgm:pt>
    <dgm:pt modelId="{8438D88E-CB5C-4635-AF55-0241BEF65463}">
      <dgm:prSet phldrT="[Text]" custT="1"/>
      <dgm:spPr/>
      <dgm:t>
        <a:bodyPr/>
        <a:lstStyle/>
        <a:p>
          <a:pPr algn="ctr"/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000" b="1" dirty="0"/>
        </a:p>
      </dgm:t>
    </dgm:pt>
    <dgm:pt modelId="{84C5C32F-3010-4F84-B55C-532BE1B5747A}" type="parTrans" cxnId="{D0369264-DF52-411A-8335-BF6E8F167B4F}">
      <dgm:prSet/>
      <dgm:spPr/>
      <dgm:t>
        <a:bodyPr/>
        <a:lstStyle/>
        <a:p>
          <a:endParaRPr lang="en-US"/>
        </a:p>
      </dgm:t>
    </dgm:pt>
    <dgm:pt modelId="{2FF08901-D3CC-4B9B-8345-128AE8F64958}" type="sibTrans" cxnId="{D0369264-DF52-411A-8335-BF6E8F167B4F}">
      <dgm:prSet/>
      <dgm:spPr/>
      <dgm:t>
        <a:bodyPr/>
        <a:lstStyle/>
        <a:p>
          <a:endParaRPr lang="en-US"/>
        </a:p>
      </dgm:t>
    </dgm:pt>
    <dgm:pt modelId="{C13C50D6-2FE5-49D9-A450-13A305225B33}">
      <dgm:prSet phldrT="[Text]" custT="1"/>
      <dgm:spPr/>
      <dgm:t>
        <a:bodyPr/>
        <a:lstStyle/>
        <a:p>
          <a:pPr algn="ctr"/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việc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000" b="1" dirty="0"/>
        </a:p>
      </dgm:t>
    </dgm:pt>
    <dgm:pt modelId="{456F43D7-BECC-4B17-B27E-07333294B7B2}" type="parTrans" cxnId="{48BBDF96-F847-49EF-8B58-E28FC5754504}">
      <dgm:prSet/>
      <dgm:spPr/>
      <dgm:t>
        <a:bodyPr/>
        <a:lstStyle/>
        <a:p>
          <a:endParaRPr lang="en-US"/>
        </a:p>
      </dgm:t>
    </dgm:pt>
    <dgm:pt modelId="{09D40FC2-1E23-4DDA-AA12-B99E45515CE2}" type="sibTrans" cxnId="{48BBDF96-F847-49EF-8B58-E28FC5754504}">
      <dgm:prSet/>
      <dgm:spPr/>
      <dgm:t>
        <a:bodyPr/>
        <a:lstStyle/>
        <a:p>
          <a:endParaRPr lang="en-US"/>
        </a:p>
      </dgm:t>
    </dgm:pt>
    <dgm:pt modelId="{E9B9FE65-2351-4209-BCA6-DE34267F99D6}">
      <dgm:prSet phldrT="[Text]" custT="1"/>
      <dgm:spPr/>
      <dgm:t>
        <a:bodyPr/>
        <a:lstStyle/>
        <a:p>
          <a:pPr algn="ctr"/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trả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000" b="1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81EE58-DEED-4C08-905E-46DBEF31F766}" type="sibTrans" cxnId="{8D44D0F9-ED4A-4538-B908-28575CBCA7EA}">
      <dgm:prSet/>
      <dgm:spPr/>
      <dgm:t>
        <a:bodyPr/>
        <a:lstStyle/>
        <a:p>
          <a:endParaRPr lang="en-US"/>
        </a:p>
      </dgm:t>
    </dgm:pt>
    <dgm:pt modelId="{0E6278EE-D340-45F7-A7A7-850FB988BED3}" type="parTrans" cxnId="{8D44D0F9-ED4A-4538-B908-28575CBCA7EA}">
      <dgm:prSet/>
      <dgm:spPr/>
      <dgm:t>
        <a:bodyPr/>
        <a:lstStyle/>
        <a:p>
          <a:endParaRPr lang="en-US"/>
        </a:p>
      </dgm:t>
    </dgm:pt>
    <dgm:pt modelId="{84E69AA2-3642-4E36-8061-53B9E6E25A31}" type="pres">
      <dgm:prSet presAssocID="{C42ECABE-9BDB-421A-8005-4CEF5E86C552}" presName="linearFlow" presStyleCnt="0">
        <dgm:presLayoutVars>
          <dgm:dir/>
          <dgm:resizeHandles val="exact"/>
        </dgm:presLayoutVars>
      </dgm:prSet>
      <dgm:spPr/>
    </dgm:pt>
    <dgm:pt modelId="{2AE239DF-6560-4738-89F7-53B167AF3BC6}" type="pres">
      <dgm:prSet presAssocID="{8438D88E-CB5C-4635-AF55-0241BEF65463}" presName="composite" presStyleCnt="0"/>
      <dgm:spPr/>
    </dgm:pt>
    <dgm:pt modelId="{B47CCE5A-8A5F-4414-AF60-F0AF533FE1B1}" type="pres">
      <dgm:prSet presAssocID="{8438D88E-CB5C-4635-AF55-0241BEF65463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571548D-8C0D-4101-A13B-763768BFABEC}" type="pres">
      <dgm:prSet presAssocID="{8438D88E-CB5C-4635-AF55-0241BEF65463}" presName="txShp" presStyleLbl="node1" presStyleIdx="0" presStyleCnt="3" custScaleX="98874" custScaleY="86527" custLinFactNeighborX="-497" custLinFactNeighborY="-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79A0F-92A1-45E1-A5E8-F0DC1354DE95}" type="pres">
      <dgm:prSet presAssocID="{2FF08901-D3CC-4B9B-8345-128AE8F64958}" presName="spacing" presStyleCnt="0"/>
      <dgm:spPr/>
    </dgm:pt>
    <dgm:pt modelId="{D7909DC7-B3C7-4CBA-85A7-3BA032D431A2}" type="pres">
      <dgm:prSet presAssocID="{E9B9FE65-2351-4209-BCA6-DE34267F99D6}" presName="composite" presStyleCnt="0"/>
      <dgm:spPr/>
    </dgm:pt>
    <dgm:pt modelId="{61B48A21-2959-4170-8AD3-736D0AE09349}" type="pres">
      <dgm:prSet presAssocID="{E9B9FE65-2351-4209-BCA6-DE34267F99D6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374F0C3-5366-44F5-AAE2-5E84BDDA7F28}" type="pres">
      <dgm:prSet presAssocID="{E9B9FE65-2351-4209-BCA6-DE34267F99D6}" presName="txShp" presStyleLbl="node1" presStyleIdx="1" presStyleCnt="3" custScaleX="97823" custLinFactNeighborX="1391" custLinFactNeighborY="1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082E-1EBD-4DA5-84ED-831262CF35DC}" type="pres">
      <dgm:prSet presAssocID="{6C81EE58-DEED-4C08-905E-46DBEF31F766}" presName="spacing" presStyleCnt="0"/>
      <dgm:spPr/>
    </dgm:pt>
    <dgm:pt modelId="{A17CC428-6914-4BDF-839C-2E6338605531}" type="pres">
      <dgm:prSet presAssocID="{C13C50D6-2FE5-49D9-A450-13A305225B33}" presName="composite" presStyleCnt="0"/>
      <dgm:spPr/>
    </dgm:pt>
    <dgm:pt modelId="{245524E5-3408-4A1C-82AE-CE0ADA435F4D}" type="pres">
      <dgm:prSet presAssocID="{C13C50D6-2FE5-49D9-A450-13A305225B33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C58FFD-A4A9-4A93-881A-7F810687C5FF}" type="pres">
      <dgm:prSet presAssocID="{C13C50D6-2FE5-49D9-A450-13A305225B3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69264-DF52-411A-8335-BF6E8F167B4F}" srcId="{C42ECABE-9BDB-421A-8005-4CEF5E86C552}" destId="{8438D88E-CB5C-4635-AF55-0241BEF65463}" srcOrd="0" destOrd="0" parTransId="{84C5C32F-3010-4F84-B55C-532BE1B5747A}" sibTransId="{2FF08901-D3CC-4B9B-8345-128AE8F64958}"/>
    <dgm:cxn modelId="{B5077D7A-D0D3-4ADE-85CC-D04C49990198}" type="presOf" srcId="{8438D88E-CB5C-4635-AF55-0241BEF65463}" destId="{E571548D-8C0D-4101-A13B-763768BFABEC}" srcOrd="0" destOrd="0" presId="urn:microsoft.com/office/officeart/2005/8/layout/vList3"/>
    <dgm:cxn modelId="{8D44D0F9-ED4A-4538-B908-28575CBCA7EA}" srcId="{C42ECABE-9BDB-421A-8005-4CEF5E86C552}" destId="{E9B9FE65-2351-4209-BCA6-DE34267F99D6}" srcOrd="1" destOrd="0" parTransId="{0E6278EE-D340-45F7-A7A7-850FB988BED3}" sibTransId="{6C81EE58-DEED-4C08-905E-46DBEF31F766}"/>
    <dgm:cxn modelId="{48BBDF96-F847-49EF-8B58-E28FC5754504}" srcId="{C42ECABE-9BDB-421A-8005-4CEF5E86C552}" destId="{C13C50D6-2FE5-49D9-A450-13A305225B33}" srcOrd="2" destOrd="0" parTransId="{456F43D7-BECC-4B17-B27E-07333294B7B2}" sibTransId="{09D40FC2-1E23-4DDA-AA12-B99E45515CE2}"/>
    <dgm:cxn modelId="{E3EC7414-651B-4CDF-8EC2-C12016E16F21}" type="presOf" srcId="{C13C50D6-2FE5-49D9-A450-13A305225B33}" destId="{A3C58FFD-A4A9-4A93-881A-7F810687C5FF}" srcOrd="0" destOrd="0" presId="urn:microsoft.com/office/officeart/2005/8/layout/vList3"/>
    <dgm:cxn modelId="{C4501FCD-1A8C-48B0-A6E1-9830F5B90968}" type="presOf" srcId="{C42ECABE-9BDB-421A-8005-4CEF5E86C552}" destId="{84E69AA2-3642-4E36-8061-53B9E6E25A31}" srcOrd="0" destOrd="0" presId="urn:microsoft.com/office/officeart/2005/8/layout/vList3"/>
    <dgm:cxn modelId="{C7880CBC-3A33-410C-B024-CF2815377ED9}" type="presOf" srcId="{E9B9FE65-2351-4209-BCA6-DE34267F99D6}" destId="{4374F0C3-5366-44F5-AAE2-5E84BDDA7F28}" srcOrd="0" destOrd="0" presId="urn:microsoft.com/office/officeart/2005/8/layout/vList3"/>
    <dgm:cxn modelId="{A8021B2F-128D-41EA-87CC-796E9E32238D}" type="presParOf" srcId="{84E69AA2-3642-4E36-8061-53B9E6E25A31}" destId="{2AE239DF-6560-4738-89F7-53B167AF3BC6}" srcOrd="0" destOrd="0" presId="urn:microsoft.com/office/officeart/2005/8/layout/vList3"/>
    <dgm:cxn modelId="{349F3A3B-206E-405A-8825-90B31DBC1A75}" type="presParOf" srcId="{2AE239DF-6560-4738-89F7-53B167AF3BC6}" destId="{B47CCE5A-8A5F-4414-AF60-F0AF533FE1B1}" srcOrd="0" destOrd="0" presId="urn:microsoft.com/office/officeart/2005/8/layout/vList3"/>
    <dgm:cxn modelId="{0D2FDFE3-B3DB-47F1-A9DA-41A01A6F4007}" type="presParOf" srcId="{2AE239DF-6560-4738-89F7-53B167AF3BC6}" destId="{E571548D-8C0D-4101-A13B-763768BFABEC}" srcOrd="1" destOrd="0" presId="urn:microsoft.com/office/officeart/2005/8/layout/vList3"/>
    <dgm:cxn modelId="{5AB0630C-2428-4F9E-9D8C-5610E29AC30C}" type="presParOf" srcId="{84E69AA2-3642-4E36-8061-53B9E6E25A31}" destId="{08079A0F-92A1-45E1-A5E8-F0DC1354DE95}" srcOrd="1" destOrd="0" presId="urn:microsoft.com/office/officeart/2005/8/layout/vList3"/>
    <dgm:cxn modelId="{93C8CD8C-7D38-4839-BBAA-AF5C9D7E555A}" type="presParOf" srcId="{84E69AA2-3642-4E36-8061-53B9E6E25A31}" destId="{D7909DC7-B3C7-4CBA-85A7-3BA032D431A2}" srcOrd="2" destOrd="0" presId="urn:microsoft.com/office/officeart/2005/8/layout/vList3"/>
    <dgm:cxn modelId="{25307E2D-CAA1-42DF-A2E6-9B50A9A6F0B3}" type="presParOf" srcId="{D7909DC7-B3C7-4CBA-85A7-3BA032D431A2}" destId="{61B48A21-2959-4170-8AD3-736D0AE09349}" srcOrd="0" destOrd="0" presId="urn:microsoft.com/office/officeart/2005/8/layout/vList3"/>
    <dgm:cxn modelId="{4DA1B13D-0C8A-4B3C-A19D-8C295604415E}" type="presParOf" srcId="{D7909DC7-B3C7-4CBA-85A7-3BA032D431A2}" destId="{4374F0C3-5366-44F5-AAE2-5E84BDDA7F28}" srcOrd="1" destOrd="0" presId="urn:microsoft.com/office/officeart/2005/8/layout/vList3"/>
    <dgm:cxn modelId="{248D9DBF-E04B-4800-B207-E5F7BD5F188F}" type="presParOf" srcId="{84E69AA2-3642-4E36-8061-53B9E6E25A31}" destId="{7021082E-1EBD-4DA5-84ED-831262CF35DC}" srcOrd="3" destOrd="0" presId="urn:microsoft.com/office/officeart/2005/8/layout/vList3"/>
    <dgm:cxn modelId="{8D381E92-55A1-483A-A472-7916CDEDB24A}" type="presParOf" srcId="{84E69AA2-3642-4E36-8061-53B9E6E25A31}" destId="{A17CC428-6914-4BDF-839C-2E6338605531}" srcOrd="4" destOrd="0" presId="urn:microsoft.com/office/officeart/2005/8/layout/vList3"/>
    <dgm:cxn modelId="{FBE76D57-95E3-4090-898F-99E4B3DFBB15}" type="presParOf" srcId="{A17CC428-6914-4BDF-839C-2E6338605531}" destId="{245524E5-3408-4A1C-82AE-CE0ADA435F4D}" srcOrd="0" destOrd="0" presId="urn:microsoft.com/office/officeart/2005/8/layout/vList3"/>
    <dgm:cxn modelId="{AFD59198-FC37-43F2-9470-8787F51A1BE6}" type="presParOf" srcId="{A17CC428-6914-4BDF-839C-2E6338605531}" destId="{A3C58FFD-A4A9-4A93-881A-7F810687C5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399D0-62D4-4281-99E1-62802D3AFCEE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736BA91-0E7E-410B-ADF6-16B26E3EF575}">
      <dgm:prSet phldrT="[Text]" custT="1"/>
      <dgm:spPr/>
      <dgm:t>
        <a:bodyPr/>
        <a:lstStyle/>
        <a:p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30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3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FAE993-ABCF-434F-94B5-202FDE34799B}" type="parTrans" cxnId="{653E0EFD-D58A-4303-8AB3-831C5F4392E7}">
      <dgm:prSet/>
      <dgm:spPr/>
      <dgm:t>
        <a:bodyPr/>
        <a:lstStyle/>
        <a:p>
          <a:endParaRPr lang="en-US"/>
        </a:p>
      </dgm:t>
    </dgm:pt>
    <dgm:pt modelId="{B9F2B7F1-8143-4666-AB67-A9A093E15D99}" type="sibTrans" cxnId="{653E0EFD-D58A-4303-8AB3-831C5F4392E7}">
      <dgm:prSet/>
      <dgm:spPr/>
      <dgm:t>
        <a:bodyPr/>
        <a:lstStyle/>
        <a:p>
          <a:endParaRPr lang="en-US"/>
        </a:p>
      </dgm:t>
    </dgm:pt>
    <dgm:pt modelId="{D9D07BF9-ABFD-4711-8C31-792AC2BF30D2}">
      <dgm:prSet phldrT="[Text]"/>
      <dgm:spPr/>
      <dgm:t>
        <a:bodyPr/>
        <a:lstStyle/>
        <a:p>
          <a:endParaRPr lang="en-US" sz="3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06F658-C0FA-4B15-AC2C-8A71A0DA1800}" type="parTrans" cxnId="{0FA393A9-A271-4F16-BA87-51B760E9E66A}">
      <dgm:prSet/>
      <dgm:spPr/>
      <dgm:t>
        <a:bodyPr/>
        <a:lstStyle/>
        <a:p>
          <a:endParaRPr lang="en-US"/>
        </a:p>
      </dgm:t>
    </dgm:pt>
    <dgm:pt modelId="{293AA5FE-01EE-4F5C-BCB6-0795AFD32A86}" type="sibTrans" cxnId="{0FA393A9-A271-4F16-BA87-51B760E9E66A}">
      <dgm:prSet/>
      <dgm:spPr/>
      <dgm:t>
        <a:bodyPr/>
        <a:lstStyle/>
        <a:p>
          <a:endParaRPr lang="en-US"/>
        </a:p>
      </dgm:t>
    </dgm:pt>
    <dgm:pt modelId="{02925F0F-64AC-482A-ADDB-69D223F43D25}">
      <dgm:prSet phldrT="[Text]" custT="1"/>
      <dgm:spPr/>
      <dgm:t>
        <a:bodyPr/>
        <a:lstStyle/>
        <a:p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Sửa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AD9181-7F4B-438A-814C-2AC8ABDC0F22}" type="parTrans" cxnId="{0574ECC8-B7CE-4747-982E-67B5187B413C}">
      <dgm:prSet/>
      <dgm:spPr/>
      <dgm:t>
        <a:bodyPr/>
        <a:lstStyle/>
        <a:p>
          <a:endParaRPr lang="en-US"/>
        </a:p>
      </dgm:t>
    </dgm:pt>
    <dgm:pt modelId="{D92EDB49-D986-415D-926B-7A67C24EA9F2}" type="sibTrans" cxnId="{0574ECC8-B7CE-4747-982E-67B5187B413C}">
      <dgm:prSet/>
      <dgm:spPr/>
      <dgm:t>
        <a:bodyPr/>
        <a:lstStyle/>
        <a:p>
          <a:endParaRPr lang="en-US"/>
        </a:p>
      </dgm:t>
    </dgm:pt>
    <dgm:pt modelId="{86C8D853-E004-4F8B-901A-9E4BE11E6FD0}">
      <dgm:prSet phldrT="[Text]" custT="1"/>
      <dgm:spPr/>
      <dgm:t>
        <a:bodyPr/>
        <a:lstStyle/>
        <a:p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7DE546-B2FB-4C1E-BFBE-ACAA7F4AAA23}" type="sibTrans" cxnId="{30C1C427-CD5E-4DF6-8708-97498E8039C9}">
      <dgm:prSet/>
      <dgm:spPr/>
      <dgm:t>
        <a:bodyPr/>
        <a:lstStyle/>
        <a:p>
          <a:endParaRPr lang="en-US"/>
        </a:p>
      </dgm:t>
    </dgm:pt>
    <dgm:pt modelId="{CB382AF8-B3A0-40A7-98A1-A4ED7BCA60AA}" type="parTrans" cxnId="{30C1C427-CD5E-4DF6-8708-97498E8039C9}">
      <dgm:prSet/>
      <dgm:spPr/>
      <dgm:t>
        <a:bodyPr/>
        <a:lstStyle/>
        <a:p>
          <a:endParaRPr lang="en-US"/>
        </a:p>
      </dgm:t>
    </dgm:pt>
    <dgm:pt modelId="{3C55F98E-FB11-4FA2-8E25-DE023493C445}">
      <dgm:prSet phldrT="[Text]" custT="1"/>
      <dgm:spPr/>
      <dgm:t>
        <a:bodyPr/>
        <a:lstStyle/>
        <a:p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Xóa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D897DA-1FF0-474C-97E6-BF3AE293D37B}" type="sibTrans" cxnId="{05AF4863-FCC3-415A-A532-62EE92BA701E}">
      <dgm:prSet/>
      <dgm:spPr/>
      <dgm:t>
        <a:bodyPr/>
        <a:lstStyle/>
        <a:p>
          <a:endParaRPr lang="en-US"/>
        </a:p>
      </dgm:t>
    </dgm:pt>
    <dgm:pt modelId="{AB9736E3-B5CC-4C39-A399-71493FCA0B24}" type="parTrans" cxnId="{05AF4863-FCC3-415A-A532-62EE92BA701E}">
      <dgm:prSet/>
      <dgm:spPr/>
      <dgm:t>
        <a:bodyPr/>
        <a:lstStyle/>
        <a:p>
          <a:endParaRPr lang="en-US"/>
        </a:p>
      </dgm:t>
    </dgm:pt>
    <dgm:pt modelId="{676E4AA4-DA97-4015-AD40-8DD28E40D345}" type="pres">
      <dgm:prSet presAssocID="{7B6399D0-62D4-4281-99E1-62802D3AF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DAFB7E-DF1A-42A3-8AB7-8979F6C64EDB}" type="pres">
      <dgm:prSet presAssocID="{1736BA91-0E7E-410B-ADF6-16B26E3EF575}" presName="parentText" presStyleLbl="node1" presStyleIdx="0" presStyleCnt="1" custScaleY="50296" custLinFactNeighborX="955" custLinFactNeighborY="-106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3E1B9-6DF6-4D94-88DB-81E79D5E4157}" type="pres">
      <dgm:prSet presAssocID="{1736BA91-0E7E-410B-ADF6-16B26E3EF5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21511-C36A-40C6-A1BB-B7A9884FFC20}" type="presOf" srcId="{7B6399D0-62D4-4281-99E1-62802D3AFCEE}" destId="{676E4AA4-DA97-4015-AD40-8DD28E40D345}" srcOrd="0" destOrd="0" presId="urn:microsoft.com/office/officeart/2005/8/layout/vList2"/>
    <dgm:cxn modelId="{31AC6667-BC28-478F-BB54-C29E275B1311}" type="presOf" srcId="{02925F0F-64AC-482A-ADDB-69D223F43D25}" destId="{FAA3E1B9-6DF6-4D94-88DB-81E79D5E4157}" srcOrd="0" destOrd="2" presId="urn:microsoft.com/office/officeart/2005/8/layout/vList2"/>
    <dgm:cxn modelId="{30C1C427-CD5E-4DF6-8708-97498E8039C9}" srcId="{1736BA91-0E7E-410B-ADF6-16B26E3EF575}" destId="{86C8D853-E004-4F8B-901A-9E4BE11E6FD0}" srcOrd="0" destOrd="0" parTransId="{CB382AF8-B3A0-40A7-98A1-A4ED7BCA60AA}" sibTransId="{337DE546-B2FB-4C1E-BFBE-ACAA7F4AAA23}"/>
    <dgm:cxn modelId="{05AF4863-FCC3-415A-A532-62EE92BA701E}" srcId="{1736BA91-0E7E-410B-ADF6-16B26E3EF575}" destId="{3C55F98E-FB11-4FA2-8E25-DE023493C445}" srcOrd="1" destOrd="0" parTransId="{AB9736E3-B5CC-4C39-A399-71493FCA0B24}" sibTransId="{6BD897DA-1FF0-474C-97E6-BF3AE293D37B}"/>
    <dgm:cxn modelId="{0FA393A9-A271-4F16-BA87-51B760E9E66A}" srcId="{1736BA91-0E7E-410B-ADF6-16B26E3EF575}" destId="{D9D07BF9-ABFD-4711-8C31-792AC2BF30D2}" srcOrd="3" destOrd="0" parTransId="{8C06F658-C0FA-4B15-AC2C-8A71A0DA1800}" sibTransId="{293AA5FE-01EE-4F5C-BCB6-0795AFD32A86}"/>
    <dgm:cxn modelId="{653E0EFD-D58A-4303-8AB3-831C5F4392E7}" srcId="{7B6399D0-62D4-4281-99E1-62802D3AFCEE}" destId="{1736BA91-0E7E-410B-ADF6-16B26E3EF575}" srcOrd="0" destOrd="0" parTransId="{8FFAE993-ABCF-434F-94B5-202FDE34799B}" sibTransId="{B9F2B7F1-8143-4666-AB67-A9A093E15D99}"/>
    <dgm:cxn modelId="{09E5E66B-2556-4F88-9FFE-0AE2CC8B0156}" type="presOf" srcId="{D9D07BF9-ABFD-4711-8C31-792AC2BF30D2}" destId="{FAA3E1B9-6DF6-4D94-88DB-81E79D5E4157}" srcOrd="0" destOrd="3" presId="urn:microsoft.com/office/officeart/2005/8/layout/vList2"/>
    <dgm:cxn modelId="{0574ECC8-B7CE-4747-982E-67B5187B413C}" srcId="{1736BA91-0E7E-410B-ADF6-16B26E3EF575}" destId="{02925F0F-64AC-482A-ADDB-69D223F43D25}" srcOrd="2" destOrd="0" parTransId="{24AD9181-7F4B-438A-814C-2AC8ABDC0F22}" sibTransId="{D92EDB49-D986-415D-926B-7A67C24EA9F2}"/>
    <dgm:cxn modelId="{72B6F359-7EBF-4C9C-9105-407ACDDF5BB8}" type="presOf" srcId="{1736BA91-0E7E-410B-ADF6-16B26E3EF575}" destId="{7FDAFB7E-DF1A-42A3-8AB7-8979F6C64EDB}" srcOrd="0" destOrd="0" presId="urn:microsoft.com/office/officeart/2005/8/layout/vList2"/>
    <dgm:cxn modelId="{03421B2A-4942-4A94-8431-A6F2B9DD0659}" type="presOf" srcId="{3C55F98E-FB11-4FA2-8E25-DE023493C445}" destId="{FAA3E1B9-6DF6-4D94-88DB-81E79D5E4157}" srcOrd="0" destOrd="1" presId="urn:microsoft.com/office/officeart/2005/8/layout/vList2"/>
    <dgm:cxn modelId="{C2CCF21C-00F8-4246-AF11-83DE9E457286}" type="presOf" srcId="{86C8D853-E004-4F8B-901A-9E4BE11E6FD0}" destId="{FAA3E1B9-6DF6-4D94-88DB-81E79D5E4157}" srcOrd="0" destOrd="0" presId="urn:microsoft.com/office/officeart/2005/8/layout/vList2"/>
    <dgm:cxn modelId="{CF37CAD4-9F34-4C8C-843A-0137A66BF4AA}" type="presParOf" srcId="{676E4AA4-DA97-4015-AD40-8DD28E40D345}" destId="{7FDAFB7E-DF1A-42A3-8AB7-8979F6C64EDB}" srcOrd="0" destOrd="0" presId="urn:microsoft.com/office/officeart/2005/8/layout/vList2"/>
    <dgm:cxn modelId="{B56F2F99-8F28-4E91-8237-E07367D8146F}" type="presParOf" srcId="{676E4AA4-DA97-4015-AD40-8DD28E40D345}" destId="{FAA3E1B9-6DF6-4D94-88DB-81E79D5E415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399D0-62D4-4281-99E1-62802D3AFCEE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5179FC-830B-49B7-9E21-35B7DC636DFA}">
      <dgm:prSet phldrT="[Text]" custT="1"/>
      <dgm:spPr/>
      <dgm:t>
        <a:bodyPr/>
        <a:lstStyle/>
        <a:p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trả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710F68-3D34-4120-BA2D-30F6FF823479}" type="parTrans" cxnId="{CD9D513E-8084-44E5-8FA8-285EA8AB9583}">
      <dgm:prSet/>
      <dgm:spPr/>
      <dgm:t>
        <a:bodyPr/>
        <a:lstStyle/>
        <a:p>
          <a:endParaRPr lang="en-US"/>
        </a:p>
      </dgm:t>
    </dgm:pt>
    <dgm:pt modelId="{182A92C8-D1E5-4705-933B-ED1EF39388A6}" type="sibTrans" cxnId="{CD9D513E-8084-44E5-8FA8-285EA8AB9583}">
      <dgm:prSet/>
      <dgm:spPr/>
      <dgm:t>
        <a:bodyPr/>
        <a:lstStyle/>
        <a:p>
          <a:endParaRPr lang="en-US"/>
        </a:p>
      </dgm:t>
    </dgm:pt>
    <dgm:pt modelId="{FE34B704-AEA3-47CB-AD8E-2424E296ECA0}">
      <dgm:prSet phldrT="[Text]" custT="1"/>
      <dgm:spPr/>
      <dgm:t>
        <a:bodyPr/>
        <a:lstStyle/>
        <a:p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Tìm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kiếm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086D3D-76B3-4499-BCB3-E87BFF940232}" type="parTrans" cxnId="{B9FDAB74-4AD7-4D0B-AEC8-EB43D7F09C61}">
      <dgm:prSet/>
      <dgm:spPr/>
      <dgm:t>
        <a:bodyPr/>
        <a:lstStyle/>
        <a:p>
          <a:endParaRPr lang="en-US"/>
        </a:p>
      </dgm:t>
    </dgm:pt>
    <dgm:pt modelId="{C0AF8082-2395-4BFD-88B3-A4186C2E7C76}" type="sibTrans" cxnId="{B9FDAB74-4AD7-4D0B-AEC8-EB43D7F09C61}">
      <dgm:prSet/>
      <dgm:spPr/>
      <dgm:t>
        <a:bodyPr/>
        <a:lstStyle/>
        <a:p>
          <a:endParaRPr lang="en-US"/>
        </a:p>
      </dgm:t>
    </dgm:pt>
    <dgm:pt modelId="{E61979D5-9A10-44C6-ADC3-7FC0591EBDF6}">
      <dgm:prSet phldrT="[Text]" custT="1"/>
      <dgm:spPr/>
      <dgm:t>
        <a:bodyPr/>
        <a:lstStyle/>
        <a:p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việc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b="1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575B11-3B56-47D7-B9A6-DF9C0194855D}" type="parTrans" cxnId="{DCB564B2-99C9-42ED-9C22-D5F811392229}">
      <dgm:prSet/>
      <dgm:spPr/>
      <dgm:t>
        <a:bodyPr/>
        <a:lstStyle/>
        <a:p>
          <a:endParaRPr lang="en-US"/>
        </a:p>
      </dgm:t>
    </dgm:pt>
    <dgm:pt modelId="{DCA85631-7A95-4BF3-9457-2A0E2020DF0C}" type="sibTrans" cxnId="{DCB564B2-99C9-42ED-9C22-D5F811392229}">
      <dgm:prSet/>
      <dgm:spPr/>
      <dgm:t>
        <a:bodyPr/>
        <a:lstStyle/>
        <a:p>
          <a:endParaRPr lang="en-US"/>
        </a:p>
      </dgm:t>
    </dgm:pt>
    <dgm:pt modelId="{FC18D7A7-8554-42AD-AF32-4C40629BDD98}">
      <dgm:prSet phldrT="[Text]" custT="1"/>
      <dgm:spPr/>
      <dgm:t>
        <a:bodyPr/>
        <a:lstStyle/>
        <a:p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BB2B6A-128B-4E90-822E-DFEAEDEB7B3F}" type="sibTrans" cxnId="{10B0A5F4-1973-489B-A8AE-FD8C0E00574A}">
      <dgm:prSet/>
      <dgm:spPr/>
      <dgm:t>
        <a:bodyPr/>
        <a:lstStyle/>
        <a:p>
          <a:endParaRPr lang="en-US"/>
        </a:p>
      </dgm:t>
    </dgm:pt>
    <dgm:pt modelId="{1BF68A8A-00F6-4A44-B2F4-62724EA96FD6}" type="parTrans" cxnId="{10B0A5F4-1973-489B-A8AE-FD8C0E00574A}">
      <dgm:prSet/>
      <dgm:spPr/>
      <dgm:t>
        <a:bodyPr/>
        <a:lstStyle/>
        <a:p>
          <a:endParaRPr lang="en-US"/>
        </a:p>
      </dgm:t>
    </dgm:pt>
    <dgm:pt modelId="{9BE75B68-A616-4BD7-A1E4-A40863166AE1}">
      <dgm:prSet phldrT="[Text]" custT="1"/>
      <dgm:spPr/>
      <dgm:t>
        <a:bodyPr/>
        <a:lstStyle/>
        <a:p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A69965-F62F-4E9B-A11F-E37526CCCD3A}" type="parTrans" cxnId="{F810A023-AA70-41B4-B3C9-BFB5B8E07032}">
      <dgm:prSet/>
      <dgm:spPr/>
      <dgm:t>
        <a:bodyPr/>
        <a:lstStyle/>
        <a:p>
          <a:endParaRPr lang="en-US"/>
        </a:p>
      </dgm:t>
    </dgm:pt>
    <dgm:pt modelId="{CC161E6C-B7AA-4E58-AD5C-08E31357F1E7}" type="sibTrans" cxnId="{F810A023-AA70-41B4-B3C9-BFB5B8E07032}">
      <dgm:prSet/>
      <dgm:spPr/>
      <dgm:t>
        <a:bodyPr/>
        <a:lstStyle/>
        <a:p>
          <a:endParaRPr lang="en-US"/>
        </a:p>
      </dgm:t>
    </dgm:pt>
    <dgm:pt modelId="{17FBF46A-6B15-4BB2-A1E9-A0184EAD4343}">
      <dgm:prSet phldrT="[Text]" custT="1"/>
      <dgm:spPr/>
      <dgm:t>
        <a:bodyPr/>
        <a:lstStyle/>
        <a:p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060373-F8E8-46B6-B0A1-3FB134B4115A}" type="sibTrans" cxnId="{920B453F-8CA1-407C-B1BA-D1E8506ACE01}">
      <dgm:prSet/>
      <dgm:spPr/>
      <dgm:t>
        <a:bodyPr/>
        <a:lstStyle/>
        <a:p>
          <a:endParaRPr lang="en-US"/>
        </a:p>
      </dgm:t>
    </dgm:pt>
    <dgm:pt modelId="{3D4283AB-E201-4400-8C51-E8E7A49E1FE9}" type="parTrans" cxnId="{920B453F-8CA1-407C-B1BA-D1E8506ACE01}">
      <dgm:prSet/>
      <dgm:spPr/>
      <dgm:t>
        <a:bodyPr/>
        <a:lstStyle/>
        <a:p>
          <a:endParaRPr lang="en-US"/>
        </a:p>
      </dgm:t>
    </dgm:pt>
    <dgm:pt modelId="{C6260FDD-3928-4B26-91FB-213F5455B4E9}">
      <dgm:prSet phldrT="[Text]" custT="1"/>
      <dgm:spPr/>
      <dgm:t>
        <a:bodyPr/>
        <a:lstStyle/>
        <a:p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DECAE8-ADB9-467A-BA17-1540D3F8140C}" type="parTrans" cxnId="{5207CA7F-39AE-4996-8111-13950674F366}">
      <dgm:prSet/>
      <dgm:spPr/>
      <dgm:t>
        <a:bodyPr/>
        <a:lstStyle/>
        <a:p>
          <a:endParaRPr lang="en-US"/>
        </a:p>
      </dgm:t>
    </dgm:pt>
    <dgm:pt modelId="{4C71E1B4-724A-422A-8BC7-921E8A31492C}" type="sibTrans" cxnId="{5207CA7F-39AE-4996-8111-13950674F366}">
      <dgm:prSet/>
      <dgm:spPr/>
      <dgm:t>
        <a:bodyPr/>
        <a:lstStyle/>
        <a:p>
          <a:endParaRPr lang="en-US"/>
        </a:p>
      </dgm:t>
    </dgm:pt>
    <dgm:pt modelId="{97AF3A77-953D-44C0-BC72-3864B1818FB0}">
      <dgm:prSet phldrT="[Text]" custT="1"/>
      <dgm:spPr/>
      <dgm:t>
        <a:bodyPr/>
        <a:lstStyle/>
        <a:p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D0FEB4-DEC0-4727-AC6A-ECFBA870D38E}" type="parTrans" cxnId="{11C040A9-FCC0-4C01-A16F-DD83D74301D2}">
      <dgm:prSet/>
      <dgm:spPr/>
      <dgm:t>
        <a:bodyPr/>
        <a:lstStyle/>
        <a:p>
          <a:endParaRPr lang="en-US"/>
        </a:p>
      </dgm:t>
    </dgm:pt>
    <dgm:pt modelId="{7C1C3F95-382D-4DC2-85BF-1DD407198FD0}" type="sibTrans" cxnId="{11C040A9-FCC0-4C01-A16F-DD83D74301D2}">
      <dgm:prSet/>
      <dgm:spPr/>
      <dgm:t>
        <a:bodyPr/>
        <a:lstStyle/>
        <a:p>
          <a:endParaRPr lang="en-US"/>
        </a:p>
      </dgm:t>
    </dgm:pt>
    <dgm:pt modelId="{AC0015EE-B26E-4175-8FE8-767B63313B13}">
      <dgm:prSet phldrT="[Text]" custT="1"/>
      <dgm:spPr/>
      <dgm:t>
        <a:bodyPr/>
        <a:lstStyle/>
        <a:p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C500A0-D36C-4505-B8F9-42A90882AB83}" type="parTrans" cxnId="{72652554-EE8D-4C7E-8245-25FDD3175BB5}">
      <dgm:prSet/>
      <dgm:spPr/>
      <dgm:t>
        <a:bodyPr/>
        <a:lstStyle/>
        <a:p>
          <a:endParaRPr lang="en-US"/>
        </a:p>
      </dgm:t>
    </dgm:pt>
    <dgm:pt modelId="{DCB37196-6A4E-4988-87A8-0BB44D9389BD}" type="sibTrans" cxnId="{72652554-EE8D-4C7E-8245-25FDD3175BB5}">
      <dgm:prSet/>
      <dgm:spPr/>
      <dgm:t>
        <a:bodyPr/>
        <a:lstStyle/>
        <a:p>
          <a:endParaRPr lang="en-US"/>
        </a:p>
      </dgm:t>
    </dgm:pt>
    <dgm:pt modelId="{A3EAC1BC-76B3-46E3-8B86-F0FE7D46A52F}">
      <dgm:prSet phldrT="[Text]" custT="1"/>
      <dgm:spPr/>
      <dgm:t>
        <a:bodyPr/>
        <a:lstStyle/>
        <a:p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endParaRPr lang="en-US" sz="2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2996EA-2ECD-4E1A-A280-22C297709C4C}" type="parTrans" cxnId="{49793390-A535-4EDF-BE1A-FEC42CA5F110}">
      <dgm:prSet/>
      <dgm:spPr/>
      <dgm:t>
        <a:bodyPr/>
        <a:lstStyle/>
        <a:p>
          <a:endParaRPr lang="en-US"/>
        </a:p>
      </dgm:t>
    </dgm:pt>
    <dgm:pt modelId="{E716C464-D30C-4039-B8C8-213EBC829A84}" type="sibTrans" cxnId="{49793390-A535-4EDF-BE1A-FEC42CA5F110}">
      <dgm:prSet/>
      <dgm:spPr/>
      <dgm:t>
        <a:bodyPr/>
        <a:lstStyle/>
        <a:p>
          <a:endParaRPr lang="en-US"/>
        </a:p>
      </dgm:t>
    </dgm:pt>
    <dgm:pt modelId="{676E4AA4-DA97-4015-AD40-8DD28E40D345}" type="pres">
      <dgm:prSet presAssocID="{7B6399D0-62D4-4281-99E1-62802D3AF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777F38-F61A-405B-A6D0-2FB9ED1712F4}" type="pres">
      <dgm:prSet presAssocID="{925179FC-830B-49B7-9E21-35B7DC636DFA}" presName="parentText" presStyleLbl="node1" presStyleIdx="0" presStyleCnt="2" custScaleY="62821" custLinFactNeighborX="-105" custLinFactNeighborY="-2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E894F-7719-425A-9392-D5AD4CF54D75}" type="pres">
      <dgm:prSet presAssocID="{925179FC-830B-49B7-9E21-35B7DC636DF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5845F-7279-4CE4-999D-702C1A626F39}" type="pres">
      <dgm:prSet presAssocID="{E61979D5-9A10-44C6-ADC3-7FC0591EBDF6}" presName="parentText" presStyleLbl="node1" presStyleIdx="1" presStyleCnt="2" custScaleY="50296" custLinFactNeighborX="955" custLinFactNeighborY="-106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670B-1465-425E-9D8A-C7C2E17E6F34}" type="pres">
      <dgm:prSet presAssocID="{E61979D5-9A10-44C6-ADC3-7FC0591EBDF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568A6-4334-4D78-90D6-C633A5ADCA86}" type="presOf" srcId="{97AF3A77-953D-44C0-BC72-3864B1818FB0}" destId="{D515670B-1465-425E-9D8A-C7C2E17E6F34}" srcOrd="0" destOrd="3" presId="urn:microsoft.com/office/officeart/2005/8/layout/vList2"/>
    <dgm:cxn modelId="{00BF2EC1-842D-4BF7-95F0-9E80CC125F7D}" type="presOf" srcId="{9BE75B68-A616-4BD7-A1E4-A40863166AE1}" destId="{73AE894F-7719-425A-9392-D5AD4CF54D75}" srcOrd="0" destOrd="2" presId="urn:microsoft.com/office/officeart/2005/8/layout/vList2"/>
    <dgm:cxn modelId="{920B453F-8CA1-407C-B1BA-D1E8506ACE01}" srcId="{925179FC-830B-49B7-9E21-35B7DC636DFA}" destId="{17FBF46A-6B15-4BB2-A1E9-A0184EAD4343}" srcOrd="1" destOrd="0" parTransId="{3D4283AB-E201-4400-8C51-E8E7A49E1FE9}" sibTransId="{1D060373-F8E8-46B6-B0A1-3FB134B4115A}"/>
    <dgm:cxn modelId="{CD9D513E-8084-44E5-8FA8-285EA8AB9583}" srcId="{7B6399D0-62D4-4281-99E1-62802D3AFCEE}" destId="{925179FC-830B-49B7-9E21-35B7DC636DFA}" srcOrd="0" destOrd="0" parTransId="{78710F68-3D34-4120-BA2D-30F6FF823479}" sibTransId="{182A92C8-D1E5-4705-933B-ED1EF39388A6}"/>
    <dgm:cxn modelId="{E4567DBE-CF24-4712-A5AE-2224CF8C32DF}" type="presOf" srcId="{17FBF46A-6B15-4BB2-A1E9-A0184EAD4343}" destId="{73AE894F-7719-425A-9392-D5AD4CF54D75}" srcOrd="0" destOrd="1" presId="urn:microsoft.com/office/officeart/2005/8/layout/vList2"/>
    <dgm:cxn modelId="{DE0E682D-6AAD-4AAF-BBB8-4D20E9ED8D4E}" type="presOf" srcId="{AC0015EE-B26E-4175-8FE8-767B63313B13}" destId="{D515670B-1465-425E-9D8A-C7C2E17E6F34}" srcOrd="0" destOrd="2" presId="urn:microsoft.com/office/officeart/2005/8/layout/vList2"/>
    <dgm:cxn modelId="{E815CAA9-896A-412B-A18B-9DA6E771E19C}" type="presOf" srcId="{A3EAC1BC-76B3-46E3-8B86-F0FE7D46A52F}" destId="{D515670B-1465-425E-9D8A-C7C2E17E6F34}" srcOrd="0" destOrd="1" presId="urn:microsoft.com/office/officeart/2005/8/layout/vList2"/>
    <dgm:cxn modelId="{DCB564B2-99C9-42ED-9C22-D5F811392229}" srcId="{7B6399D0-62D4-4281-99E1-62802D3AFCEE}" destId="{E61979D5-9A10-44C6-ADC3-7FC0591EBDF6}" srcOrd="1" destOrd="0" parTransId="{29575B11-3B56-47D7-B9A6-DF9C0194855D}" sibTransId="{DCA85631-7A95-4BF3-9457-2A0E2020DF0C}"/>
    <dgm:cxn modelId="{10B0A5F4-1973-489B-A8AE-FD8C0E00574A}" srcId="{E61979D5-9A10-44C6-ADC3-7FC0591EBDF6}" destId="{FC18D7A7-8554-42AD-AF32-4C40629BDD98}" srcOrd="0" destOrd="0" parTransId="{1BF68A8A-00F6-4A44-B2F4-62724EA96FD6}" sibTransId="{6EBB2B6A-128B-4E90-822E-DFEAEDEB7B3F}"/>
    <dgm:cxn modelId="{72652554-EE8D-4C7E-8245-25FDD3175BB5}" srcId="{E61979D5-9A10-44C6-ADC3-7FC0591EBDF6}" destId="{AC0015EE-B26E-4175-8FE8-767B63313B13}" srcOrd="2" destOrd="0" parTransId="{D1C500A0-D36C-4505-B8F9-42A90882AB83}" sibTransId="{DCB37196-6A4E-4988-87A8-0BB44D9389BD}"/>
    <dgm:cxn modelId="{2C36A93E-672F-4F0E-8143-7F5C71EB16C9}" type="presOf" srcId="{E61979D5-9A10-44C6-ADC3-7FC0591EBDF6}" destId="{30A5845F-7279-4CE4-999D-702C1A626F39}" srcOrd="0" destOrd="0" presId="urn:microsoft.com/office/officeart/2005/8/layout/vList2"/>
    <dgm:cxn modelId="{18AB8FCD-8268-4501-A62C-9AAA461A8272}" type="presOf" srcId="{C6260FDD-3928-4B26-91FB-213F5455B4E9}" destId="{D515670B-1465-425E-9D8A-C7C2E17E6F34}" srcOrd="0" destOrd="4" presId="urn:microsoft.com/office/officeart/2005/8/layout/vList2"/>
    <dgm:cxn modelId="{11C040A9-FCC0-4C01-A16F-DD83D74301D2}" srcId="{E61979D5-9A10-44C6-ADC3-7FC0591EBDF6}" destId="{97AF3A77-953D-44C0-BC72-3864B1818FB0}" srcOrd="3" destOrd="0" parTransId="{A8D0FEB4-DEC0-4727-AC6A-ECFBA870D38E}" sibTransId="{7C1C3F95-382D-4DC2-85BF-1DD407198FD0}"/>
    <dgm:cxn modelId="{034D27D1-E8B4-4F39-B86B-CA3CE5B4A5DA}" type="presOf" srcId="{FE34B704-AEA3-47CB-AD8E-2424E296ECA0}" destId="{73AE894F-7719-425A-9392-D5AD4CF54D75}" srcOrd="0" destOrd="0" presId="urn:microsoft.com/office/officeart/2005/8/layout/vList2"/>
    <dgm:cxn modelId="{49793390-A535-4EDF-BE1A-FEC42CA5F110}" srcId="{E61979D5-9A10-44C6-ADC3-7FC0591EBDF6}" destId="{A3EAC1BC-76B3-46E3-8B86-F0FE7D46A52F}" srcOrd="1" destOrd="0" parTransId="{B12996EA-2ECD-4E1A-A280-22C297709C4C}" sibTransId="{E716C464-D30C-4039-B8C8-213EBC829A84}"/>
    <dgm:cxn modelId="{B493586E-9994-4AE2-92B3-AFA94AC1C895}" type="presOf" srcId="{925179FC-830B-49B7-9E21-35B7DC636DFA}" destId="{E4777F38-F61A-405B-A6D0-2FB9ED1712F4}" srcOrd="0" destOrd="0" presId="urn:microsoft.com/office/officeart/2005/8/layout/vList2"/>
    <dgm:cxn modelId="{F810A023-AA70-41B4-B3C9-BFB5B8E07032}" srcId="{925179FC-830B-49B7-9E21-35B7DC636DFA}" destId="{9BE75B68-A616-4BD7-A1E4-A40863166AE1}" srcOrd="2" destOrd="0" parTransId="{B4A69965-F62F-4E9B-A11F-E37526CCCD3A}" sibTransId="{CC161E6C-B7AA-4E58-AD5C-08E31357F1E7}"/>
    <dgm:cxn modelId="{1AEF298F-5389-45D5-8CBE-E17FE615BC48}" type="presOf" srcId="{7B6399D0-62D4-4281-99E1-62802D3AFCEE}" destId="{676E4AA4-DA97-4015-AD40-8DD28E40D345}" srcOrd="0" destOrd="0" presId="urn:microsoft.com/office/officeart/2005/8/layout/vList2"/>
    <dgm:cxn modelId="{B9FDAB74-4AD7-4D0B-AEC8-EB43D7F09C61}" srcId="{925179FC-830B-49B7-9E21-35B7DC636DFA}" destId="{FE34B704-AEA3-47CB-AD8E-2424E296ECA0}" srcOrd="0" destOrd="0" parTransId="{7B086D3D-76B3-4499-BCB3-E87BFF940232}" sibTransId="{C0AF8082-2395-4BFD-88B3-A4186C2E7C76}"/>
    <dgm:cxn modelId="{ABAB1B85-EA94-435F-96B2-09F5CB5030D0}" type="presOf" srcId="{FC18D7A7-8554-42AD-AF32-4C40629BDD98}" destId="{D515670B-1465-425E-9D8A-C7C2E17E6F34}" srcOrd="0" destOrd="0" presId="urn:microsoft.com/office/officeart/2005/8/layout/vList2"/>
    <dgm:cxn modelId="{5207CA7F-39AE-4996-8111-13950674F366}" srcId="{E61979D5-9A10-44C6-ADC3-7FC0591EBDF6}" destId="{C6260FDD-3928-4B26-91FB-213F5455B4E9}" srcOrd="4" destOrd="0" parTransId="{4ADECAE8-ADB9-467A-BA17-1540D3F8140C}" sibTransId="{4C71E1B4-724A-422A-8BC7-921E8A31492C}"/>
    <dgm:cxn modelId="{34F322AA-D773-47B8-AE09-D45D1DD8ECFF}" type="presParOf" srcId="{676E4AA4-DA97-4015-AD40-8DD28E40D345}" destId="{E4777F38-F61A-405B-A6D0-2FB9ED1712F4}" srcOrd="0" destOrd="0" presId="urn:microsoft.com/office/officeart/2005/8/layout/vList2"/>
    <dgm:cxn modelId="{DB751D0B-9FC5-4C8E-AD32-F290FB1EF895}" type="presParOf" srcId="{676E4AA4-DA97-4015-AD40-8DD28E40D345}" destId="{73AE894F-7719-425A-9392-D5AD4CF54D75}" srcOrd="1" destOrd="0" presId="urn:microsoft.com/office/officeart/2005/8/layout/vList2"/>
    <dgm:cxn modelId="{BB2906BD-596C-47D0-9B19-9DDFCACD4A96}" type="presParOf" srcId="{676E4AA4-DA97-4015-AD40-8DD28E40D345}" destId="{30A5845F-7279-4CE4-999D-702C1A626F39}" srcOrd="2" destOrd="0" presId="urn:microsoft.com/office/officeart/2005/8/layout/vList2"/>
    <dgm:cxn modelId="{B69B65CD-210D-4F72-A408-F79B56B737E1}" type="presParOf" srcId="{676E4AA4-DA97-4015-AD40-8DD28E40D345}" destId="{D515670B-1465-425E-9D8A-C7C2E17E6F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1548D-8C0D-4101-A13B-763768BFABEC}">
      <dsp:nvSpPr>
        <dsp:cNvPr id="0" name=""/>
        <dsp:cNvSpPr/>
      </dsp:nvSpPr>
      <dsp:spPr>
        <a:xfrm rot="10800000">
          <a:off x="1644620" y="74492"/>
          <a:ext cx="5260754" cy="98974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40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000" b="1" kern="1200" dirty="0"/>
        </a:p>
      </dsp:txBody>
      <dsp:txXfrm rot="10800000">
        <a:off x="1892055" y="74492"/>
        <a:ext cx="5013319" cy="989742"/>
      </dsp:txXfrm>
    </dsp:sp>
    <dsp:sp modelId="{B47CCE5A-8A5F-4414-AF60-F0AF533FE1B1}">
      <dsp:nvSpPr>
        <dsp:cNvPr id="0" name=""/>
        <dsp:cNvSpPr/>
      </dsp:nvSpPr>
      <dsp:spPr>
        <a:xfrm>
          <a:off x="1069181" y="170"/>
          <a:ext cx="1143853" cy="11438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374F0C3-5366-44F5-AAE2-5E84BDDA7F28}">
      <dsp:nvSpPr>
        <dsp:cNvPr id="0" name=""/>
        <dsp:cNvSpPr/>
      </dsp:nvSpPr>
      <dsp:spPr>
        <a:xfrm rot="10800000">
          <a:off x="1787014" y="1498867"/>
          <a:ext cx="5204834" cy="1143853"/>
        </a:xfrm>
        <a:prstGeom prst="homePlate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40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trả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000" b="1" kern="12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2072977" y="1498867"/>
        <a:ext cx="4918871" cy="1143853"/>
      </dsp:txXfrm>
    </dsp:sp>
    <dsp:sp modelId="{61B48A21-2959-4170-8AD3-736D0AE09349}">
      <dsp:nvSpPr>
        <dsp:cNvPr id="0" name=""/>
        <dsp:cNvSpPr/>
      </dsp:nvSpPr>
      <dsp:spPr>
        <a:xfrm>
          <a:off x="1083161" y="1485473"/>
          <a:ext cx="1143853" cy="11438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3C58FFD-A4A9-4A93-881A-7F810687C5FF}">
      <dsp:nvSpPr>
        <dsp:cNvPr id="0" name=""/>
        <dsp:cNvSpPr/>
      </dsp:nvSpPr>
      <dsp:spPr>
        <a:xfrm rot="10800000">
          <a:off x="1626130" y="2970775"/>
          <a:ext cx="5320665" cy="1143853"/>
        </a:xfrm>
        <a:prstGeom prst="homePlate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408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việc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000" b="1" kern="1200" dirty="0"/>
        </a:p>
      </dsp:txBody>
      <dsp:txXfrm rot="10800000">
        <a:off x="1912093" y="2970775"/>
        <a:ext cx="5034702" cy="1143853"/>
      </dsp:txXfrm>
    </dsp:sp>
    <dsp:sp modelId="{245524E5-3408-4A1C-82AE-CE0ADA435F4D}">
      <dsp:nvSpPr>
        <dsp:cNvPr id="0" name=""/>
        <dsp:cNvSpPr/>
      </dsp:nvSpPr>
      <dsp:spPr>
        <a:xfrm>
          <a:off x="1054204" y="2970775"/>
          <a:ext cx="1143853" cy="11438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FB7E-DF1A-42A3-8AB7-8979F6C64EDB}">
      <dsp:nvSpPr>
        <dsp:cNvPr id="0" name=""/>
        <dsp:cNvSpPr/>
      </dsp:nvSpPr>
      <dsp:spPr>
        <a:xfrm>
          <a:off x="0" y="1023097"/>
          <a:ext cx="8239497" cy="60258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30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416" y="1052513"/>
        <a:ext cx="8180665" cy="543754"/>
      </dsp:txXfrm>
    </dsp:sp>
    <dsp:sp modelId="{FAA3E1B9-6DF6-4D94-88DB-81E79D5E4157}">
      <dsp:nvSpPr>
        <dsp:cNvPr id="0" name=""/>
        <dsp:cNvSpPr/>
      </dsp:nvSpPr>
      <dsp:spPr>
        <a:xfrm>
          <a:off x="0" y="1815602"/>
          <a:ext cx="8239497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604" tIns="31750" rIns="17780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Xóa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Sửa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815602"/>
        <a:ext cx="8239497" cy="1788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77F38-F61A-405B-A6D0-2FB9ED1712F4}">
      <dsp:nvSpPr>
        <dsp:cNvPr id="0" name=""/>
        <dsp:cNvSpPr/>
      </dsp:nvSpPr>
      <dsp:spPr>
        <a:xfrm>
          <a:off x="0" y="123976"/>
          <a:ext cx="8229600" cy="7644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trả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thư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viện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315" y="161291"/>
        <a:ext cx="8154970" cy="689775"/>
      </dsp:txXfrm>
    </dsp:sp>
    <dsp:sp modelId="{73AE894F-7719-425A-9392-D5AD4CF54D75}">
      <dsp:nvSpPr>
        <dsp:cNvPr id="0" name=""/>
        <dsp:cNvSpPr/>
      </dsp:nvSpPr>
      <dsp:spPr>
        <a:xfrm>
          <a:off x="0" y="920252"/>
          <a:ext cx="8229600" cy="11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Tìm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kiếm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20252"/>
        <a:ext cx="8229600" cy="1110037"/>
      </dsp:txXfrm>
    </dsp:sp>
    <dsp:sp modelId="{30A5845F-7279-4CE4-999D-702C1A626F39}">
      <dsp:nvSpPr>
        <dsp:cNvPr id="0" name=""/>
        <dsp:cNvSpPr/>
      </dsp:nvSpPr>
      <dsp:spPr>
        <a:xfrm>
          <a:off x="0" y="1833831"/>
          <a:ext cx="8229600" cy="61200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việc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500" b="1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875" y="1863706"/>
        <a:ext cx="8169850" cy="552251"/>
      </dsp:txXfrm>
    </dsp:sp>
    <dsp:sp modelId="{D515670B-1465-425E-9D8A-C7C2E17E6F34}">
      <dsp:nvSpPr>
        <dsp:cNvPr id="0" name=""/>
        <dsp:cNvSpPr/>
      </dsp:nvSpPr>
      <dsp:spPr>
        <a:xfrm>
          <a:off x="0" y="2642291"/>
          <a:ext cx="8229600" cy="185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mượn-trả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642291"/>
        <a:ext cx="8229600" cy="185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A62D4-C3B7-4410-B944-FA2817654C08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B72B-1968-4560-8B19-2517EC5590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68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E5C8-A145-4E7E-B727-7D1E5B55F3CE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7D6B-FFC8-4240-8994-7FAF3BF8F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7D6B-FFC8-4240-8994-7FAF3BF8FA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7D6B-FFC8-4240-8994-7FAF3BF8FA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7D6B-FFC8-4240-8994-7FAF3BF8FA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7D6B-FFC8-4240-8994-7FAF3BF8FA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DBAE-A8E2-40C4-BACA-CBD4A920086E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95F6-BFF7-4352-805B-6B1C817A0DBE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AB5A-0244-4E85-A1AD-9892F044CF35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71C-45DE-4F22-B1F2-E5BF18BD8667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50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30BD-52FE-4AA6-9D2B-F7E988EE6127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D3DE-E358-45F5-A5E4-E2903C6B11D9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59CF-550A-4C88-A83B-1D9F77A0E1E9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3BA0-7AD3-46CE-8C2B-F75CD22B9E6B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8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CF55-422D-4632-8110-1749853AA88D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3AC9-DD2F-4EA8-ABDC-1FFCA9E3DFF2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326-6528-490D-9CE6-4D1EFD49EDD7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6AE-3D8C-4323-921C-F035BBB6542E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8B9B-BAD4-4DBD-A60C-9BE5EAA51706}" type="datetime1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A3F-CBF3-4A87-979D-269459C280B6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E17-2223-48B9-8F3D-A3486CC66041}" type="datetime1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7B9B-3425-4D74-B96B-0EFEBD58A199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5EDA-92C6-47FE-BE12-7258932899DC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B023A442-4AE3-4391-BE68-742255C63AAC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CA670E01-CDCE-4412-9FC8-B4975A9CDD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399"/>
            <a:ext cx="7620000" cy="1293895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BÁO CÁO  BÀI TẬP LỚN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52" y="2848465"/>
            <a:ext cx="7854696" cy="1752600"/>
          </a:xfrm>
        </p:spPr>
        <p:txBody>
          <a:bodyPr>
            <a:normAutofit fontScale="92500"/>
          </a:bodyPr>
          <a:lstStyle/>
          <a:p>
            <a:r>
              <a:rPr lang="en-US" sz="35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: </a:t>
            </a:r>
            <a:r>
              <a:rPr lang="en-US" sz="35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Xây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dựng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chương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trình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Quản</a:t>
            </a: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lý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SÁCH TRONG THƯ VIỆN</a:t>
            </a:r>
            <a:endParaRPr lang="en-US" sz="35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82448" y="6442886"/>
            <a:ext cx="573161" cy="365125"/>
          </a:xfrm>
        </p:spPr>
        <p:txBody>
          <a:bodyPr/>
          <a:lstStyle/>
          <a:p>
            <a:fld id="{CA670E01-CDCE-4412-9FC8-B4975A9CDD4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29000" y="4495800"/>
            <a:ext cx="4572000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5013" y="5088116"/>
            <a:ext cx="5580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Nguyễn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Huyền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Trang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" y="384337"/>
            <a:ext cx="1107250" cy="1633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1847" y="719066"/>
            <a:ext cx="6340873" cy="11849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Đại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Bách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Khoa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Hà</a:t>
            </a:r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300" b="1" cap="all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endParaRPr lang="en-US" sz="2300" b="1" cap="all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3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VIỆN CÔNG NGHỆ THÔNG TIN VÀ TRUYỀN THÔNG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90" y="212526"/>
            <a:ext cx="1235585" cy="172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4100" y="3429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" y="1447800"/>
            <a:ext cx="783064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4" y="1499874"/>
            <a:ext cx="810690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1" y="1295400"/>
            <a:ext cx="791638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5.Sơ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hình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5" y="1342341"/>
            <a:ext cx="835459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8575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7.Kết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635959"/>
            <a:ext cx="7162800" cy="4383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WordArt 7"/>
          <p:cNvSpPr>
            <a:spLocks noChangeArrowheads="1" noChangeShapeType="1" noTextEdit="1"/>
          </p:cNvSpPr>
          <p:nvPr/>
        </p:nvSpPr>
        <p:spPr bwMode="gray">
          <a:xfrm>
            <a:off x="1463675" y="2667000"/>
            <a:ext cx="6156325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ơn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thầy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cô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đã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chú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ý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lắng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nghe</a:t>
            </a:r>
            <a:r>
              <a:rPr lang="en-US" sz="48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!</a:t>
            </a:r>
            <a:endParaRPr lang="en-US" sz="48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fld id="{B8883B32-7373-4EE9-8FA7-F071F98716C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3000" dirty="0">
                <a:latin typeface="Tahoma" panose="020B0604030504040204" pitchFamily="34" charset="0"/>
                <a:cs typeface="Tahoma" panose="020B0604030504040204" pitchFamily="34" charset="0"/>
              </a:rPr>
              <a:t>1.Mô </a:t>
            </a:r>
            <a:r>
              <a:rPr lang="en-US" sz="3000" dirty="0" err="1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3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3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573161" cy="365125"/>
          </a:xfrm>
        </p:spPr>
        <p:txBody>
          <a:bodyPr/>
          <a:lstStyle/>
          <a:p>
            <a:fld id="{CA670E01-CDCE-4412-9FC8-B4975A9CDD4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3853827"/>
              </p:ext>
            </p:extLst>
          </p:nvPr>
        </p:nvGraphicFramePr>
        <p:xfrm>
          <a:off x="457200" y="1676401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648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743" y="304801"/>
            <a:ext cx="7773338" cy="914400"/>
          </a:xfrm>
        </p:spPr>
        <p:txBody>
          <a:bodyPr/>
          <a:lstStyle/>
          <a:p>
            <a:r>
              <a:rPr lang="en-US" sz="3200" dirty="0">
                <a:cs typeface="Tahoma" panose="020B0604030504040204" pitchFamily="34" charset="0"/>
              </a:rPr>
              <a:t> </a:t>
            </a:r>
            <a:r>
              <a:rPr lang="en-US" dirty="0">
                <a:cs typeface="Tahoma" panose="020B0604030504040204" pitchFamily="34" charset="0"/>
              </a:rPr>
              <a:t>1.Mô </a:t>
            </a:r>
            <a:r>
              <a:rPr lang="en-US" dirty="0" err="1">
                <a:cs typeface="Tahoma" panose="020B0604030504040204" pitchFamily="34" charset="0"/>
              </a:rPr>
              <a:t>tả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các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chức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31938"/>
              </p:ext>
            </p:extLst>
          </p:nvPr>
        </p:nvGraphicFramePr>
        <p:xfrm>
          <a:off x="457200" y="1447801"/>
          <a:ext cx="8239497" cy="481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6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5" y="457200"/>
            <a:ext cx="7773338" cy="829282"/>
          </a:xfrm>
        </p:spPr>
        <p:txBody>
          <a:bodyPr/>
          <a:lstStyle/>
          <a:p>
            <a:r>
              <a:rPr lang="en-US" sz="3200" dirty="0">
                <a:cs typeface="Tahoma" panose="020B0604030504040204" pitchFamily="34" charset="0"/>
              </a:rPr>
              <a:t> </a:t>
            </a:r>
            <a:r>
              <a:rPr lang="en-US" dirty="0">
                <a:cs typeface="Tahoma" panose="020B0604030504040204" pitchFamily="34" charset="0"/>
              </a:rPr>
              <a:t>1.Mô </a:t>
            </a:r>
            <a:r>
              <a:rPr lang="en-US" dirty="0" err="1">
                <a:cs typeface="Tahoma" panose="020B0604030504040204" pitchFamily="34" charset="0"/>
              </a:rPr>
              <a:t>tả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các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chức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dirty="0" err="1">
                <a:cs typeface="Tahoma" panose="020B0604030504040204" pitchFamily="34" charset="0"/>
              </a:rPr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1109"/>
              </p:ext>
            </p:extLst>
          </p:nvPr>
        </p:nvGraphicFramePr>
        <p:xfrm>
          <a:off x="668833" y="16764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04"/>
            <a:ext cx="82296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573161" cy="365125"/>
          </a:xfrm>
        </p:spPr>
        <p:txBody>
          <a:bodyPr/>
          <a:lstStyle/>
          <a:p>
            <a:fld id="{CA670E01-CDCE-4412-9FC8-B4975A9CDD4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72804"/>
            <a:ext cx="4598507" cy="5693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1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split orient="vert"/>
      </p:transition>
    </mc:Choice>
    <mc:Fallback xmlns="">
      <p:transition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28262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3.Phác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thảo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573161" cy="365125"/>
          </a:xfrm>
        </p:spPr>
        <p:txBody>
          <a:bodyPr/>
          <a:lstStyle/>
          <a:p>
            <a:fld id="{CA670E01-CDCE-4412-9FC8-B4975A9CDD4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011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0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74" y="1787273"/>
            <a:ext cx="5468113" cy="40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0E01-CDCE-4412-9FC8-B4975A9CDD4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1" y="1524000"/>
            <a:ext cx="768774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812826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4.Thiết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ngoài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0" y="6323614"/>
            <a:ext cx="573161" cy="365125"/>
          </a:xfrm>
        </p:spPr>
        <p:txBody>
          <a:bodyPr/>
          <a:lstStyle/>
          <a:p>
            <a:fld id="{CA670E01-CDCE-4412-9FC8-B4975A9CDD4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" y="1269294"/>
            <a:ext cx="864990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305</Words>
  <Application>Microsoft Office PowerPoint</Application>
  <PresentationFormat>On-screen Show (4:3)</PresentationFormat>
  <Paragraphs>61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Droplet</vt:lpstr>
      <vt:lpstr>BÁO CÁO  BÀI TẬP LỚN </vt:lpstr>
      <vt:lpstr>   1.Mô tả các chức năng</vt:lpstr>
      <vt:lpstr> 1.Mô tả các chức năng</vt:lpstr>
      <vt:lpstr> 1.Mô tả các chức năng</vt:lpstr>
      <vt:lpstr>2. biểu đồ usecase tổng quan</vt:lpstr>
      <vt:lpstr> 3.Phác thảo cơ sở dữ liệu/cấu trúc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luận tốt nghiệp</dc:title>
  <dc:creator>APC</dc:creator>
  <cp:lastModifiedBy>Windows User</cp:lastModifiedBy>
  <cp:revision>301</cp:revision>
  <dcterms:created xsi:type="dcterms:W3CDTF">2016-05-30T17:05:59Z</dcterms:created>
  <dcterms:modified xsi:type="dcterms:W3CDTF">2017-10-17T15:36:37Z</dcterms:modified>
</cp:coreProperties>
</file>