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9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8823"/>
            <a:ext cx="5399485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36703"/>
            <a:ext cx="5399485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5770"/>
            <a:ext cx="1552352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5770"/>
            <a:ext cx="4567064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29409"/>
            <a:ext cx="6209407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57959"/>
            <a:ext cx="6209407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78849"/>
            <a:ext cx="3059708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78849"/>
            <a:ext cx="3059708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5770"/>
            <a:ext cx="6209407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17218"/>
            <a:ext cx="3045647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68716"/>
            <a:ext cx="3045647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17218"/>
            <a:ext cx="306064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68716"/>
            <a:ext cx="306064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5051"/>
            <a:ext cx="2321966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21256"/>
            <a:ext cx="3644652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77729"/>
            <a:ext cx="2321966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5051"/>
            <a:ext cx="2321966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21256"/>
            <a:ext cx="3644652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77729"/>
            <a:ext cx="2321966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5770"/>
            <a:ext cx="6209407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78849"/>
            <a:ext cx="6209407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711749"/>
            <a:ext cx="161984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8181-8526-469B-9DF4-1886E25193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711749"/>
            <a:ext cx="2429768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711749"/>
            <a:ext cx="161984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B30A-519F-4417-A96E-5C249763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31CF7-C840-48A2-B280-62055901520A}"/>
              </a:ext>
            </a:extLst>
          </p:cNvPr>
          <p:cNvSpPr txBox="1"/>
          <p:nvPr/>
        </p:nvSpPr>
        <p:spPr>
          <a:xfrm>
            <a:off x="504052" y="12034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9C8F-ADEB-4EA0-AF06-2A01991B0B89}"/>
              </a:ext>
            </a:extLst>
          </p:cNvPr>
          <p:cNvSpPr txBox="1"/>
          <p:nvPr/>
        </p:nvSpPr>
        <p:spPr>
          <a:xfrm>
            <a:off x="472443" y="2432320"/>
            <a:ext cx="38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X’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CC29C2-24E5-420B-804E-9449B3D983FB}"/>
              </a:ext>
            </a:extLst>
          </p:cNvPr>
          <p:cNvSpPr/>
          <p:nvPr/>
        </p:nvSpPr>
        <p:spPr>
          <a:xfrm>
            <a:off x="536842" y="1706938"/>
            <a:ext cx="223390" cy="62203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6E90B-8867-4859-8F99-3926C43234FA}"/>
              </a:ext>
            </a:extLst>
          </p:cNvPr>
          <p:cNvGrpSpPr/>
          <p:nvPr/>
        </p:nvGrpSpPr>
        <p:grpSpPr>
          <a:xfrm>
            <a:off x="4434932" y="241083"/>
            <a:ext cx="914400" cy="914400"/>
            <a:chOff x="4546362" y="464773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E1E5CD-14D6-4CAF-85BB-2BB252678D66}"/>
                </a:ext>
              </a:extLst>
            </p:cNvPr>
            <p:cNvSpPr/>
            <p:nvPr/>
          </p:nvSpPr>
          <p:spPr>
            <a:xfrm>
              <a:off x="4546362" y="464773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6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ED2BDC-F67B-46D6-AACF-CA8B0F8B8097}"/>
                </a:ext>
              </a:extLst>
            </p:cNvPr>
            <p:cNvSpPr txBox="1"/>
            <p:nvPr/>
          </p:nvSpPr>
          <p:spPr>
            <a:xfrm>
              <a:off x="4559369" y="694084"/>
              <a:ext cx="8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Helvetica" pitchFamily="2" charset="0"/>
                </a:rPr>
                <a:t>RFE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with ETC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5E2B52-1508-4EBA-9173-9D00F1AA4653}"/>
              </a:ext>
            </a:extLst>
          </p:cNvPr>
          <p:cNvGrpSpPr/>
          <p:nvPr/>
        </p:nvGrpSpPr>
        <p:grpSpPr>
          <a:xfrm>
            <a:off x="5887632" y="241083"/>
            <a:ext cx="914400" cy="914400"/>
            <a:chOff x="5951889" y="464773"/>
            <a:chExt cx="914400" cy="9144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EF4E89-6A5E-48F8-BCD5-97D828988B6C}"/>
                </a:ext>
              </a:extLst>
            </p:cNvPr>
            <p:cNvSpPr/>
            <p:nvPr/>
          </p:nvSpPr>
          <p:spPr>
            <a:xfrm>
              <a:off x="5951889" y="464773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6">
                <a:latin typeface="Helvetica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108048-9D93-4CAD-91D5-E5F68D29097E}"/>
                </a:ext>
              </a:extLst>
            </p:cNvPr>
            <p:cNvSpPr txBox="1"/>
            <p:nvPr/>
          </p:nvSpPr>
          <p:spPr>
            <a:xfrm>
              <a:off x="6117984" y="768085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Helvetica" pitchFamily="2" charset="0"/>
                </a:rPr>
                <a:t>ETC</a:t>
              </a:r>
              <a:r>
                <a:rPr lang="en-US" sz="1100" b="1" dirty="0">
                  <a:latin typeface="Helvetica" pitchFamily="2" charset="0"/>
                </a:rPr>
                <a:t>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195274-6A27-4A28-8B96-78CA5E8433E8}"/>
              </a:ext>
            </a:extLst>
          </p:cNvPr>
          <p:cNvGrpSpPr/>
          <p:nvPr/>
        </p:nvGrpSpPr>
        <p:grpSpPr>
          <a:xfrm>
            <a:off x="3033311" y="241083"/>
            <a:ext cx="914400" cy="914400"/>
            <a:chOff x="3140834" y="464773"/>
            <a:chExt cx="914400" cy="914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988896-21B3-4998-B9D6-E7FC699E5BD1}"/>
                </a:ext>
              </a:extLst>
            </p:cNvPr>
            <p:cNvSpPr txBox="1"/>
            <p:nvPr/>
          </p:nvSpPr>
          <p:spPr>
            <a:xfrm>
              <a:off x="3142779" y="629359"/>
              <a:ext cx="91242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Stacking </a:t>
              </a:r>
            </a:p>
            <a:p>
              <a:pPr algn="ctr"/>
              <a:r>
                <a:rPr lang="en-US" sz="1100" b="1" dirty="0">
                  <a:latin typeface="Helvetica" pitchFamily="2" charset="0"/>
                </a:rPr>
                <a:t>estimator</a:t>
              </a:r>
            </a:p>
            <a:p>
              <a:pPr algn="ctr"/>
              <a:r>
                <a:rPr lang="en-US" sz="1100" b="1" dirty="0">
                  <a:latin typeface="Helvetica" pitchFamily="2" charset="0"/>
                </a:rPr>
                <a:t>with SGDC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4297AD6-81BB-4D9F-B690-9B78002BD51B}"/>
                </a:ext>
              </a:extLst>
            </p:cNvPr>
            <p:cNvSpPr/>
            <p:nvPr/>
          </p:nvSpPr>
          <p:spPr>
            <a:xfrm>
              <a:off x="3140834" y="464773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6">
                <a:latin typeface="Helvetica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F46733-9576-4F59-805B-2CA78110D98D}"/>
              </a:ext>
            </a:extLst>
          </p:cNvPr>
          <p:cNvGrpSpPr/>
          <p:nvPr/>
        </p:nvGrpSpPr>
        <p:grpSpPr>
          <a:xfrm>
            <a:off x="1625654" y="241083"/>
            <a:ext cx="914400" cy="914400"/>
            <a:chOff x="1735307" y="464773"/>
            <a:chExt cx="914400" cy="9144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8C0876-A21A-4C30-B812-1173A24B345E}"/>
                </a:ext>
              </a:extLst>
            </p:cNvPr>
            <p:cNvSpPr txBox="1"/>
            <p:nvPr/>
          </p:nvSpPr>
          <p:spPr>
            <a:xfrm>
              <a:off x="1757765" y="691140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Helvetica" pitchFamily="2" charset="0"/>
                </a:rPr>
                <a:t>Variance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threshold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E94BF0-4070-4294-B1DB-D0EC7CBAB2B2}"/>
                </a:ext>
              </a:extLst>
            </p:cNvPr>
            <p:cNvSpPr/>
            <p:nvPr/>
          </p:nvSpPr>
          <p:spPr>
            <a:xfrm>
              <a:off x="1735307" y="464773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6">
                <a:latin typeface="Helvetica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DD3F06-2834-4FE5-B130-D1B5463084BB}"/>
              </a:ext>
            </a:extLst>
          </p:cNvPr>
          <p:cNvGrpSpPr/>
          <p:nvPr/>
        </p:nvGrpSpPr>
        <p:grpSpPr>
          <a:xfrm>
            <a:off x="209717" y="241083"/>
            <a:ext cx="914400" cy="914400"/>
            <a:chOff x="325053" y="464773"/>
            <a:chExt cx="914400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B6E8EE-944B-4591-B25A-C00949D5E6A8}"/>
                </a:ext>
              </a:extLst>
            </p:cNvPr>
            <p:cNvSpPr txBox="1"/>
            <p:nvPr/>
          </p:nvSpPr>
          <p:spPr>
            <a:xfrm>
              <a:off x="326839" y="660363"/>
              <a:ext cx="910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Helvetica" pitchFamily="2" charset="0"/>
                </a:rPr>
                <a:t>Select </a:t>
              </a:r>
            </a:p>
            <a:p>
              <a:pPr algn="ctr"/>
              <a:r>
                <a:rPr lang="en-US" sz="1200" b="1" dirty="0">
                  <a:latin typeface="Helvetica" pitchFamily="2" charset="0"/>
                </a:rPr>
                <a:t>percentile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4DDA2AC-DEE6-4FE4-A952-248E2D1C6BAA}"/>
                </a:ext>
              </a:extLst>
            </p:cNvPr>
            <p:cNvSpPr/>
            <p:nvPr/>
          </p:nvSpPr>
          <p:spPr>
            <a:xfrm>
              <a:off x="325053" y="464773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6">
                <a:latin typeface="Helvetica" pitchFamily="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B9342E0-6E1F-4007-B667-5B4A989D3E68}"/>
              </a:ext>
            </a:extLst>
          </p:cNvPr>
          <p:cNvSpPr txBox="1"/>
          <p:nvPr/>
        </p:nvSpPr>
        <p:spPr>
          <a:xfrm>
            <a:off x="1888380" y="1203482"/>
            <a:ext cx="38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36E5E97-3A82-4025-85F3-9D98FF845FB4}"/>
              </a:ext>
            </a:extLst>
          </p:cNvPr>
          <p:cNvSpPr txBox="1"/>
          <p:nvPr/>
        </p:nvSpPr>
        <p:spPr>
          <a:xfrm>
            <a:off x="1888380" y="2432320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B9CD7-0DC5-43CB-8ED6-9F6498555F6C}"/>
              </a:ext>
            </a:extLst>
          </p:cNvPr>
          <p:cNvSpPr txBox="1"/>
          <p:nvPr/>
        </p:nvSpPr>
        <p:spPr>
          <a:xfrm>
            <a:off x="3271541" y="1203482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E61F42-B4EC-43A1-842A-66B2193B5A8B}"/>
              </a:ext>
            </a:extLst>
          </p:cNvPr>
          <p:cNvSpPr txBox="1"/>
          <p:nvPr/>
        </p:nvSpPr>
        <p:spPr>
          <a:xfrm>
            <a:off x="3318882" y="243232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1D2F8-72C2-4AD7-B2B7-2543E375630E}"/>
              </a:ext>
            </a:extLst>
          </p:cNvPr>
          <p:cNvSpPr txBox="1"/>
          <p:nvPr/>
        </p:nvSpPr>
        <p:spPr>
          <a:xfrm>
            <a:off x="4563997" y="1203482"/>
            <a:ext cx="656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X”, 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A9070B-8AB7-44DC-875B-5D45A5952725}"/>
              </a:ext>
            </a:extLst>
          </p:cNvPr>
          <p:cNvSpPr txBox="1"/>
          <p:nvPr/>
        </p:nvSpPr>
        <p:spPr>
          <a:xfrm>
            <a:off x="4723656" y="2432320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9328A-D9CC-4A69-824F-E3B8AD11AA21}"/>
              </a:ext>
            </a:extLst>
          </p:cNvPr>
          <p:cNvSpPr txBox="1"/>
          <p:nvPr/>
        </p:nvSpPr>
        <p:spPr>
          <a:xfrm>
            <a:off x="6176356" y="1187659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08F07F-12B2-4274-8209-76F54EA3F07F}"/>
              </a:ext>
            </a:extLst>
          </p:cNvPr>
          <p:cNvSpPr txBox="1"/>
          <p:nvPr/>
        </p:nvSpPr>
        <p:spPr>
          <a:xfrm>
            <a:off x="5547179" y="24630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CAD/no CAD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CC7221-2BCB-493A-AB69-10CE21B762A7}"/>
              </a:ext>
            </a:extLst>
          </p:cNvPr>
          <p:cNvCxnSpPr>
            <a:stCxn id="65" idx="6"/>
            <a:endCxn id="63" idx="2"/>
          </p:cNvCxnSpPr>
          <p:nvPr/>
        </p:nvCxnSpPr>
        <p:spPr>
          <a:xfrm>
            <a:off x="1124119" y="698283"/>
            <a:ext cx="5015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5EE445-9BE7-4B2A-A68D-2C7306037C18}"/>
              </a:ext>
            </a:extLst>
          </p:cNvPr>
          <p:cNvCxnSpPr>
            <a:stCxn id="63" idx="6"/>
            <a:endCxn id="62" idx="2"/>
          </p:cNvCxnSpPr>
          <p:nvPr/>
        </p:nvCxnSpPr>
        <p:spPr>
          <a:xfrm>
            <a:off x="2540056" y="698283"/>
            <a:ext cx="493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261578-3A3E-4A01-9DC8-80E6FA9B1208}"/>
              </a:ext>
            </a:extLst>
          </p:cNvPr>
          <p:cNvCxnSpPr>
            <a:stCxn id="62" idx="6"/>
            <a:endCxn id="53" idx="1"/>
          </p:cNvCxnSpPr>
          <p:nvPr/>
        </p:nvCxnSpPr>
        <p:spPr>
          <a:xfrm>
            <a:off x="3947711" y="698283"/>
            <a:ext cx="500228" cy="2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6106C-BC7A-4437-AEE6-80B5B55C76E5}"/>
              </a:ext>
            </a:extLst>
          </p:cNvPr>
          <p:cNvCxnSpPr>
            <a:stCxn id="51" idx="6"/>
            <a:endCxn id="60" idx="2"/>
          </p:cNvCxnSpPr>
          <p:nvPr/>
        </p:nvCxnSpPr>
        <p:spPr>
          <a:xfrm>
            <a:off x="5349332" y="698283"/>
            <a:ext cx="538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482E08-9934-8B4A-9E3C-3D67075A4A3A}"/>
              </a:ext>
            </a:extLst>
          </p:cNvPr>
          <p:cNvSpPr txBox="1"/>
          <p:nvPr/>
        </p:nvSpPr>
        <p:spPr>
          <a:xfrm>
            <a:off x="2097407" y="-828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Arrow: Down 5">
            <a:extLst>
              <a:ext uri="{FF2B5EF4-FFF2-40B4-BE49-F238E27FC236}">
                <a16:creationId xmlns:a16="http://schemas.microsoft.com/office/drawing/2014/main" id="{5326EE68-BCAF-1541-817D-73AC3817B36C}"/>
              </a:ext>
            </a:extLst>
          </p:cNvPr>
          <p:cNvSpPr/>
          <p:nvPr/>
        </p:nvSpPr>
        <p:spPr>
          <a:xfrm>
            <a:off x="1948638" y="1706938"/>
            <a:ext cx="223390" cy="62203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5">
            <a:extLst>
              <a:ext uri="{FF2B5EF4-FFF2-40B4-BE49-F238E27FC236}">
                <a16:creationId xmlns:a16="http://schemas.microsoft.com/office/drawing/2014/main" id="{F4C217F3-173D-1241-8FC4-96DD09C7D334}"/>
              </a:ext>
            </a:extLst>
          </p:cNvPr>
          <p:cNvSpPr/>
          <p:nvPr/>
        </p:nvSpPr>
        <p:spPr>
          <a:xfrm>
            <a:off x="3360434" y="1706938"/>
            <a:ext cx="223390" cy="62203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5">
            <a:extLst>
              <a:ext uri="{FF2B5EF4-FFF2-40B4-BE49-F238E27FC236}">
                <a16:creationId xmlns:a16="http://schemas.microsoft.com/office/drawing/2014/main" id="{801083C6-6F02-1F4F-A05A-921396AE2101}"/>
              </a:ext>
            </a:extLst>
          </p:cNvPr>
          <p:cNvSpPr/>
          <p:nvPr/>
        </p:nvSpPr>
        <p:spPr>
          <a:xfrm>
            <a:off x="4780437" y="1722839"/>
            <a:ext cx="223390" cy="62203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">
            <a:extLst>
              <a:ext uri="{FF2B5EF4-FFF2-40B4-BE49-F238E27FC236}">
                <a16:creationId xmlns:a16="http://schemas.microsoft.com/office/drawing/2014/main" id="{C6AD5E4D-FF9B-FD4F-B6B0-EFA02F117585}"/>
              </a:ext>
            </a:extLst>
          </p:cNvPr>
          <p:cNvSpPr/>
          <p:nvPr/>
        </p:nvSpPr>
        <p:spPr>
          <a:xfrm>
            <a:off x="6233137" y="1686570"/>
            <a:ext cx="223390" cy="622036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manduchi</dc:creator>
  <cp:lastModifiedBy>Le, Trang (DEBI)</cp:lastModifiedBy>
  <cp:revision>39</cp:revision>
  <dcterms:created xsi:type="dcterms:W3CDTF">2020-10-02T16:46:30Z</dcterms:created>
  <dcterms:modified xsi:type="dcterms:W3CDTF">2020-12-10T19:48:01Z</dcterms:modified>
</cp:coreProperties>
</file>