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222C-0D1F-4897-8DE9-D1822E94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93B8E-69A3-4A1A-BA78-D71DB16AC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6BE5-AFAE-4BD6-99D5-70E7122E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571-22E9-451D-B13E-948539A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2A487-9806-43D0-B7EC-887220AF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B643-8A38-4175-9491-408FE69B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58C60-507C-49C2-8200-C11650EAC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87DC-72DA-4599-BB5B-2E866033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1593A-E4F9-427B-B501-B171B85A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FAFC-2631-4BB8-A24D-25337967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4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79C6C-A8E7-4ADE-9D49-6F08BE33A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26322-490B-41A4-808B-AF10E4DDA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D54D-D477-466E-B0E4-4AE83015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78393-2341-4F95-8E0B-2DC4D46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A480-A48B-4952-A49D-0A25D51B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1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8B2B-A6C1-44B5-B08C-5AAE9926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FFB5-C7B1-480E-9B03-E62508D95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AD84-74CC-417B-9FD3-9E9DFD07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AA298-FCF1-44FF-A9E9-4C305DC3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61CC-F28B-4D0F-B3FB-9B150E2B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C1B-E2AB-4DAE-8470-CB57E86C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55CF8-A2FD-41EA-A5BC-C4351BE01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6084-16E1-4133-B53A-049DC142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1C0A-877B-4E54-89C8-0D4955E8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4C47-52CE-4A32-990A-5E956E46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5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F69D-3F6A-41FD-8AF8-BA88CFD0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1DBD-75A3-4B51-AD05-D7D13B784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C8211-08FC-4772-82B5-181B2480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B6A9-6AFA-440C-99D3-D9E95FFF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1FABF-9C2F-46E5-A145-5223F80D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C3EB1-E1F1-4A00-A47D-7A75014D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0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9203-A195-4062-983C-6A4D132A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2111-7912-4F97-8FC0-6075A2B4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FF24E-478F-499E-B076-7CFBDC1AE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7D251-AC39-4AC4-B141-5FD4F711E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30172-53EB-43D3-8632-BFAA8BE6D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F230A-6B69-4E74-9B62-A5885992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9164A-08F4-453B-B52B-D7B907AF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D9198-0EA7-4B5A-8367-5CD140F4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0979-C345-4A48-85F8-09641442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D3BF2-EC7F-40B3-A6BA-1E69F9A9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DFAC7-AB29-4FC1-AD23-05609529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127F-B060-4605-8AD4-F005AEA1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5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EC55D-8F76-4695-BE71-E3AAAEE3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8422C-19CB-4115-82C7-1E17EF1C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F2708-E369-4647-8D72-B5D8BD84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6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1FD6-F8B9-48FE-808E-9AB1E95A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4E20-641C-44BB-BF87-7ECE114DF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A84A0-A6B7-480F-8B10-AD4FA5617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0FA5-FC22-4F39-A2A2-405B7538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59D49-1ABA-433B-9AA9-F978FB91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4A211-0935-4164-85EB-A42F5D58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3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AED0-FA02-4A2C-B344-D2073A3E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E7BE3-54BE-40C7-B484-F28EC5B1B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3B367-5E00-4047-B2A2-616C70BB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9824C-6901-4F40-8CBD-8C524DF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6D99-6ED1-480A-8B5A-053AD1CA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8C318-AAE7-4019-9D3D-9D3F64EE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AEC90-BB96-4755-A5A8-ABA5E2DF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B4D64-BD9B-450C-BDCB-C40EFFAF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A805-DBEA-4989-BF72-163F8392D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E9C5E-E75C-4F44-93FC-20440896ACF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C8A5-F775-4FBB-B09D-7BA4E4D43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ADD5-3F1C-413F-9076-865EA863F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0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909C1F-F816-4657-8673-14EE4E561CC9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1307954" y="2426094"/>
            <a:ext cx="891953" cy="104552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D9371DF-2A0C-4B3E-829B-3C915194556F}"/>
              </a:ext>
            </a:extLst>
          </p:cNvPr>
          <p:cNvGrpSpPr/>
          <p:nvPr/>
        </p:nvGrpSpPr>
        <p:grpSpPr>
          <a:xfrm>
            <a:off x="632165" y="3357302"/>
            <a:ext cx="791736" cy="780586"/>
            <a:chOff x="621519" y="2899317"/>
            <a:chExt cx="791736" cy="7805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E7443DC-E01A-4A69-A4FD-1EF58C5D6A66}"/>
                </a:ext>
              </a:extLst>
            </p:cNvPr>
            <p:cNvSpPr/>
            <p:nvPr/>
          </p:nvSpPr>
          <p:spPr>
            <a:xfrm>
              <a:off x="621519" y="2899317"/>
              <a:ext cx="791736" cy="78058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733BAC-A9C0-4912-9EDF-D56B401CDAA8}"/>
                </a:ext>
              </a:extLst>
            </p:cNvPr>
            <p:cNvSpPr txBox="1"/>
            <p:nvPr/>
          </p:nvSpPr>
          <p:spPr>
            <a:xfrm>
              <a:off x="697428" y="3028000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DG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DC3929-80B0-4755-93A3-F96AAFE48430}"/>
              </a:ext>
            </a:extLst>
          </p:cNvPr>
          <p:cNvGrpSpPr/>
          <p:nvPr/>
        </p:nvGrpSpPr>
        <p:grpSpPr>
          <a:xfrm>
            <a:off x="2192954" y="1918120"/>
            <a:ext cx="791736" cy="780586"/>
            <a:chOff x="3376166" y="921834"/>
            <a:chExt cx="791736" cy="78058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09943A6-04FA-4281-A8EF-1C9C02114031}"/>
                </a:ext>
              </a:extLst>
            </p:cNvPr>
            <p:cNvSpPr/>
            <p:nvPr/>
          </p:nvSpPr>
          <p:spPr>
            <a:xfrm>
              <a:off x="3376166" y="921834"/>
              <a:ext cx="791736" cy="780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C37B1E-0912-4FF2-B918-AF7373CCFD5C}"/>
                </a:ext>
              </a:extLst>
            </p:cNvPr>
            <p:cNvSpPr txBox="1"/>
            <p:nvPr/>
          </p:nvSpPr>
          <p:spPr>
            <a:xfrm>
              <a:off x="3410108" y="1050517"/>
              <a:ext cx="723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CG</a:t>
              </a:r>
              <a:r>
                <a:rPr lang="en-US" sz="2800" b="1" baseline="-25000" dirty="0"/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C4A66-84D5-463C-B963-8F9994E85969}"/>
              </a:ext>
            </a:extLst>
          </p:cNvPr>
          <p:cNvGrpSpPr/>
          <p:nvPr/>
        </p:nvGrpSpPr>
        <p:grpSpPr>
          <a:xfrm>
            <a:off x="2210290" y="2875615"/>
            <a:ext cx="791736" cy="780586"/>
            <a:chOff x="3376166" y="921834"/>
            <a:chExt cx="791736" cy="7805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82D038-1F12-4797-AABA-8D3B29419A0C}"/>
                </a:ext>
              </a:extLst>
            </p:cNvPr>
            <p:cNvSpPr/>
            <p:nvPr/>
          </p:nvSpPr>
          <p:spPr>
            <a:xfrm>
              <a:off x="3376166" y="921834"/>
              <a:ext cx="791736" cy="780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40D6A1-C931-4BB6-A04A-0BFB4D5ED5BE}"/>
                </a:ext>
              </a:extLst>
            </p:cNvPr>
            <p:cNvSpPr txBox="1"/>
            <p:nvPr/>
          </p:nvSpPr>
          <p:spPr>
            <a:xfrm>
              <a:off x="3410108" y="1050517"/>
              <a:ext cx="723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CG</a:t>
              </a:r>
              <a:r>
                <a:rPr lang="en-US" sz="2800" b="1" baseline="-25000" dirty="0"/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29A321-F646-4F7E-8E60-903EC8893C1E}"/>
              </a:ext>
            </a:extLst>
          </p:cNvPr>
          <p:cNvGrpSpPr/>
          <p:nvPr/>
        </p:nvGrpSpPr>
        <p:grpSpPr>
          <a:xfrm>
            <a:off x="2192954" y="4704592"/>
            <a:ext cx="793061" cy="780586"/>
            <a:chOff x="3376166" y="921834"/>
            <a:chExt cx="793061" cy="7805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615AB4-69F4-44E1-833C-BD1E1626E3BA}"/>
                </a:ext>
              </a:extLst>
            </p:cNvPr>
            <p:cNvSpPr/>
            <p:nvPr/>
          </p:nvSpPr>
          <p:spPr>
            <a:xfrm>
              <a:off x="3376166" y="921834"/>
              <a:ext cx="791736" cy="780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76C415-02C3-4176-8A23-59C5A811811F}"/>
                </a:ext>
              </a:extLst>
            </p:cNvPr>
            <p:cNvSpPr txBox="1"/>
            <p:nvPr/>
          </p:nvSpPr>
          <p:spPr>
            <a:xfrm>
              <a:off x="3410108" y="1050517"/>
              <a:ext cx="759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CG</a:t>
              </a:r>
              <a:r>
                <a:rPr lang="en-US" sz="2800" b="1" baseline="-25000" dirty="0"/>
                <a:t>N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840BB8-1227-4E71-9D13-7D8AEA5500F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415789" y="3265908"/>
            <a:ext cx="794501" cy="42323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11CA8C-E435-419F-A60F-05EE06136F1B}"/>
              </a:ext>
            </a:extLst>
          </p:cNvPr>
          <p:cNvCxnSpPr>
            <a:cxnSpLocks/>
            <a:stCxn id="2" idx="5"/>
            <a:endCxn id="14" idx="2"/>
          </p:cNvCxnSpPr>
          <p:nvPr/>
        </p:nvCxnSpPr>
        <p:spPr>
          <a:xfrm>
            <a:off x="1307954" y="4023574"/>
            <a:ext cx="885000" cy="10713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FE5D30-09A6-4BDE-B0B1-29853A8F23F3}"/>
              </a:ext>
            </a:extLst>
          </p:cNvPr>
          <p:cNvCxnSpPr>
            <a:cxnSpLocks/>
          </p:cNvCxnSpPr>
          <p:nvPr/>
        </p:nvCxnSpPr>
        <p:spPr>
          <a:xfrm>
            <a:off x="1416798" y="3885522"/>
            <a:ext cx="968593" cy="2522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C17BFC-414C-405D-A2D7-60C0A6B9DAB9}"/>
              </a:ext>
            </a:extLst>
          </p:cNvPr>
          <p:cNvSpPr txBox="1"/>
          <p:nvPr/>
        </p:nvSpPr>
        <p:spPr>
          <a:xfrm>
            <a:off x="326046" y="2412052"/>
            <a:ext cx="1491049" cy="523220"/>
          </a:xfrm>
          <a:custGeom>
            <a:avLst/>
            <a:gdLst>
              <a:gd name="connsiteX0" fmla="*/ 0 w 1491049"/>
              <a:gd name="connsiteY0" fmla="*/ 0 h 523220"/>
              <a:gd name="connsiteX1" fmla="*/ 482106 w 1491049"/>
              <a:gd name="connsiteY1" fmla="*/ 0 h 523220"/>
              <a:gd name="connsiteX2" fmla="*/ 934391 w 1491049"/>
              <a:gd name="connsiteY2" fmla="*/ 0 h 523220"/>
              <a:gd name="connsiteX3" fmla="*/ 1491049 w 1491049"/>
              <a:gd name="connsiteY3" fmla="*/ 0 h 523220"/>
              <a:gd name="connsiteX4" fmla="*/ 1491049 w 1491049"/>
              <a:gd name="connsiteY4" fmla="*/ 523220 h 523220"/>
              <a:gd name="connsiteX5" fmla="*/ 1023854 w 1491049"/>
              <a:gd name="connsiteY5" fmla="*/ 523220 h 523220"/>
              <a:gd name="connsiteX6" fmla="*/ 497016 w 1491049"/>
              <a:gd name="connsiteY6" fmla="*/ 523220 h 523220"/>
              <a:gd name="connsiteX7" fmla="*/ 0 w 1491049"/>
              <a:gd name="connsiteY7" fmla="*/ 523220 h 523220"/>
              <a:gd name="connsiteX8" fmla="*/ 0 w 1491049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1049" h="523220" extrusionOk="0">
                <a:moveTo>
                  <a:pt x="0" y="0"/>
                </a:moveTo>
                <a:cubicBezTo>
                  <a:pt x="97901" y="-15073"/>
                  <a:pt x="290666" y="-16359"/>
                  <a:pt x="482106" y="0"/>
                </a:cubicBezTo>
                <a:cubicBezTo>
                  <a:pt x="673546" y="16359"/>
                  <a:pt x="727257" y="20853"/>
                  <a:pt x="934391" y="0"/>
                </a:cubicBezTo>
                <a:cubicBezTo>
                  <a:pt x="1141526" y="-20853"/>
                  <a:pt x="1220786" y="-13222"/>
                  <a:pt x="1491049" y="0"/>
                </a:cubicBezTo>
                <a:cubicBezTo>
                  <a:pt x="1501085" y="167463"/>
                  <a:pt x="1465130" y="364065"/>
                  <a:pt x="1491049" y="523220"/>
                </a:cubicBezTo>
                <a:cubicBezTo>
                  <a:pt x="1385071" y="530579"/>
                  <a:pt x="1213737" y="535834"/>
                  <a:pt x="1023854" y="523220"/>
                </a:cubicBezTo>
                <a:cubicBezTo>
                  <a:pt x="833971" y="510606"/>
                  <a:pt x="739970" y="549498"/>
                  <a:pt x="497016" y="523220"/>
                </a:cubicBezTo>
                <a:cubicBezTo>
                  <a:pt x="254062" y="496942"/>
                  <a:pt x="246727" y="544136"/>
                  <a:pt x="0" y="523220"/>
                </a:cubicBezTo>
                <a:cubicBezTo>
                  <a:pt x="3554" y="392278"/>
                  <a:pt x="-15264" y="199333"/>
                  <a:pt x="0" y="0"/>
                </a:cubicBezTo>
                <a:close/>
              </a:path>
            </a:pathLst>
          </a:custGeom>
          <a:noFill/>
          <a:ln w="28575">
            <a:noFill/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chemeClr val="accent2">
                    <a:lumMod val="75000"/>
                  </a:schemeClr>
                </a:solidFill>
              </a:rPr>
              <a:t>Hetionet</a:t>
            </a:r>
            <a:endParaRPr lang="en-US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676C8F-D2DC-4E42-98F7-791C31D27ED9}"/>
              </a:ext>
            </a:extLst>
          </p:cNvPr>
          <p:cNvSpPr txBox="1"/>
          <p:nvPr/>
        </p:nvSpPr>
        <p:spPr>
          <a:xfrm>
            <a:off x="7181894" y="1993694"/>
            <a:ext cx="1765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DG</a:t>
            </a:r>
            <a:r>
              <a:rPr lang="en-US" sz="2800" b="1" baseline="30000" dirty="0"/>
              <a:t>s</a:t>
            </a:r>
            <a:r>
              <a:rPr lang="en-US" sz="2800" b="1" dirty="0"/>
              <a:t> </a:t>
            </a:r>
            <a:r>
              <a:rPr lang="en-US" sz="2800" dirty="0"/>
              <a:t>U</a:t>
            </a:r>
            <a:r>
              <a:rPr lang="en-US" sz="2800" b="1" dirty="0"/>
              <a:t> CG</a:t>
            </a:r>
            <a:r>
              <a:rPr lang="en-US" sz="2800" b="1" baseline="-25000" dirty="0"/>
              <a:t>1</a:t>
            </a:r>
            <a:r>
              <a:rPr lang="en-US" sz="2800" b="1" baseline="30000" dirty="0"/>
              <a:t>s</a:t>
            </a:r>
            <a:endParaRPr lang="en-US" sz="2800" b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919C46-D2AA-134B-A069-E84F0A7EEA74}"/>
              </a:ext>
            </a:extLst>
          </p:cNvPr>
          <p:cNvSpPr txBox="1"/>
          <p:nvPr/>
        </p:nvSpPr>
        <p:spPr>
          <a:xfrm>
            <a:off x="2482098" y="3644012"/>
            <a:ext cx="37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br>
              <a:rPr lang="en-US" b="1" dirty="0"/>
            </a:br>
            <a:r>
              <a:rPr lang="en-US" b="1" dirty="0"/>
              <a:t>.</a:t>
            </a:r>
            <a:br>
              <a:rPr lang="en-US" b="1" dirty="0"/>
            </a:br>
            <a:r>
              <a:rPr lang="en-US" b="1" dirty="0"/>
              <a:t>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6148C-3B1B-D943-AEA6-9238A7D57354}"/>
              </a:ext>
            </a:extLst>
          </p:cNvPr>
          <p:cNvGrpSpPr/>
          <p:nvPr/>
        </p:nvGrpSpPr>
        <p:grpSpPr>
          <a:xfrm>
            <a:off x="3200515" y="2619095"/>
            <a:ext cx="3721100" cy="2030850"/>
            <a:chOff x="5295056" y="2488999"/>
            <a:chExt cx="3721100" cy="20308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7CA1F2-9F53-46A4-81AE-3F702C46ED09}"/>
                </a:ext>
              </a:extLst>
            </p:cNvPr>
            <p:cNvSpPr txBox="1"/>
            <p:nvPr/>
          </p:nvSpPr>
          <p:spPr>
            <a:xfrm>
              <a:off x="8151007" y="332568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EF2A22-B702-4663-AADE-EFB5B567D631}"/>
                </a:ext>
              </a:extLst>
            </p:cNvPr>
            <p:cNvSpPr txBox="1"/>
            <p:nvPr/>
          </p:nvSpPr>
          <p:spPr>
            <a:xfrm>
              <a:off x="5496320" y="2488999"/>
              <a:ext cx="3306866" cy="76944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i="1" dirty="0"/>
                <a:t>extract SNPs from gene </a:t>
              </a:r>
              <a:br>
                <a:rPr lang="en-US" sz="2200" b="1" i="1" dirty="0"/>
              </a:br>
              <a:r>
                <a:rPr lang="en-US" sz="2200" b="1" i="1" dirty="0"/>
                <a:t>body, promoter, enhancers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4D040F-D4D9-CD4C-8C11-79DC46A9BE7D}"/>
                </a:ext>
              </a:extLst>
            </p:cNvPr>
            <p:cNvGrpSpPr/>
            <p:nvPr/>
          </p:nvGrpSpPr>
          <p:grpSpPr>
            <a:xfrm>
              <a:off x="5650244" y="3644545"/>
              <a:ext cx="2940982" cy="875304"/>
              <a:chOff x="6777078" y="288940"/>
              <a:chExt cx="2599936" cy="62205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5E25AF-9891-4DCC-A0D8-1941F491E326}"/>
                  </a:ext>
                </a:extLst>
              </p:cNvPr>
              <p:cNvSpPr/>
              <p:nvPr/>
            </p:nvSpPr>
            <p:spPr>
              <a:xfrm>
                <a:off x="7815433" y="719729"/>
                <a:ext cx="1238400" cy="1912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ysClr val="windowText" lastClr="000000"/>
                    </a:solidFill>
                  </a:rPr>
                  <a:t>Body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41581E-F795-4AAA-9724-59822FC73AA1}"/>
                  </a:ext>
                </a:extLst>
              </p:cNvPr>
              <p:cNvSpPr/>
              <p:nvPr/>
            </p:nvSpPr>
            <p:spPr>
              <a:xfrm>
                <a:off x="7249348" y="719729"/>
                <a:ext cx="566085" cy="19127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ysClr val="windowText" lastClr="000000"/>
                    </a:solidFill>
                  </a:rPr>
                  <a:t>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08D8222-4A6B-4898-966E-6E82807C1EAC}"/>
                  </a:ext>
                </a:extLst>
              </p:cNvPr>
              <p:cNvSpPr/>
              <p:nvPr/>
            </p:nvSpPr>
            <p:spPr>
              <a:xfrm>
                <a:off x="7277081" y="288940"/>
                <a:ext cx="354750" cy="1809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E1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9BAF573-A69C-4513-A46F-350B871920D8}"/>
                  </a:ext>
                </a:extLst>
              </p:cNvPr>
              <p:cNvSpPr/>
              <p:nvPr/>
            </p:nvSpPr>
            <p:spPr>
              <a:xfrm>
                <a:off x="8207151" y="288940"/>
                <a:ext cx="354750" cy="1809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E2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536ED5C-2EB3-482E-B05E-FB7BD968746F}"/>
                  </a:ext>
                </a:extLst>
              </p:cNvPr>
              <p:cNvCxnSpPr>
                <a:stCxn id="34" idx="3"/>
                <a:endCxn id="35" idx="1"/>
              </p:cNvCxnSpPr>
              <p:nvPr/>
            </p:nvCxnSpPr>
            <p:spPr>
              <a:xfrm>
                <a:off x="7631831" y="379406"/>
                <a:ext cx="5753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2C18FD6-972B-482A-9AE8-192F7374F44F}"/>
                  </a:ext>
                </a:extLst>
              </p:cNvPr>
              <p:cNvCxnSpPr>
                <a:stCxn id="35" idx="3"/>
              </p:cNvCxnSpPr>
              <p:nvPr/>
            </p:nvCxnSpPr>
            <p:spPr>
              <a:xfrm flipV="1">
                <a:off x="8561901" y="378333"/>
                <a:ext cx="593502" cy="107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5533BA7C-B65C-45AF-8B63-DDEE25BECF2E}"/>
                  </a:ext>
                </a:extLst>
              </p:cNvPr>
              <p:cNvSpPr/>
              <p:nvPr/>
            </p:nvSpPr>
            <p:spPr>
              <a:xfrm rot="16200000">
                <a:off x="6798510" y="311757"/>
                <a:ext cx="523221" cy="566086"/>
              </a:xfrm>
              <a:prstGeom prst="arc">
                <a:avLst>
                  <a:gd name="adj1" fmla="val 8608056"/>
                  <a:gd name="adj2" fmla="val 256165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E4E00B8-5CD8-468A-BBCD-C2CE09CD866A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>
                <a:off x="9053832" y="815364"/>
                <a:ext cx="323182" cy="107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644769-7F2D-AE46-959C-253484C79A97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56" y="3307995"/>
              <a:ext cx="372110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prstDash val="solid"/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833B404-8924-A34D-9544-6A9B2E71042B}"/>
              </a:ext>
            </a:extLst>
          </p:cNvPr>
          <p:cNvSpPr txBox="1"/>
          <p:nvPr/>
        </p:nvSpPr>
        <p:spPr>
          <a:xfrm>
            <a:off x="386238" y="4551794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Druggable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gene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5ED5A8-D015-4446-9F79-6732E0940629}"/>
              </a:ext>
            </a:extLst>
          </p:cNvPr>
          <p:cNvSpPr txBox="1"/>
          <p:nvPr/>
        </p:nvSpPr>
        <p:spPr>
          <a:xfrm>
            <a:off x="2001160" y="5576074"/>
            <a:ext cx="1175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Connected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genes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87972B-69AD-A041-BBCF-15485732192A}"/>
              </a:ext>
            </a:extLst>
          </p:cNvPr>
          <p:cNvSpPr txBox="1"/>
          <p:nvPr/>
        </p:nvSpPr>
        <p:spPr>
          <a:xfrm>
            <a:off x="10820625" y="557607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Feature sets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6B18B6-58AF-EC45-AF15-751128039CCE}"/>
              </a:ext>
            </a:extLst>
          </p:cNvPr>
          <p:cNvGrpSpPr/>
          <p:nvPr/>
        </p:nvGrpSpPr>
        <p:grpSpPr>
          <a:xfrm>
            <a:off x="11041127" y="4756975"/>
            <a:ext cx="885000" cy="643654"/>
            <a:chOff x="9530124" y="4700019"/>
            <a:chExt cx="885000" cy="64365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1DDF55B-8846-7F42-9660-5297C1BC12D1}"/>
                </a:ext>
              </a:extLst>
            </p:cNvPr>
            <p:cNvSpPr/>
            <p:nvPr/>
          </p:nvSpPr>
          <p:spPr>
            <a:xfrm>
              <a:off x="9530124" y="4700019"/>
              <a:ext cx="885000" cy="643654"/>
            </a:xfrm>
            <a:custGeom>
              <a:avLst/>
              <a:gdLst>
                <a:gd name="connsiteX0" fmla="*/ 0 w 885000"/>
                <a:gd name="connsiteY0" fmla="*/ 321827 h 643654"/>
                <a:gd name="connsiteX1" fmla="*/ 442500 w 885000"/>
                <a:gd name="connsiteY1" fmla="*/ 0 h 643654"/>
                <a:gd name="connsiteX2" fmla="*/ 885000 w 885000"/>
                <a:gd name="connsiteY2" fmla="*/ 321827 h 643654"/>
                <a:gd name="connsiteX3" fmla="*/ 442500 w 885000"/>
                <a:gd name="connsiteY3" fmla="*/ 643654 h 643654"/>
                <a:gd name="connsiteX4" fmla="*/ 0 w 885000"/>
                <a:gd name="connsiteY4" fmla="*/ 321827 h 64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000" h="643654" extrusionOk="0">
                  <a:moveTo>
                    <a:pt x="0" y="321827"/>
                  </a:moveTo>
                  <a:cubicBezTo>
                    <a:pt x="-23984" y="129293"/>
                    <a:pt x="175594" y="8452"/>
                    <a:pt x="442500" y="0"/>
                  </a:cubicBezTo>
                  <a:cubicBezTo>
                    <a:pt x="693465" y="1385"/>
                    <a:pt x="876883" y="144345"/>
                    <a:pt x="885000" y="321827"/>
                  </a:cubicBezTo>
                  <a:cubicBezTo>
                    <a:pt x="872108" y="512156"/>
                    <a:pt x="686206" y="647415"/>
                    <a:pt x="442500" y="643654"/>
                  </a:cubicBezTo>
                  <a:cubicBezTo>
                    <a:pt x="170964" y="628800"/>
                    <a:pt x="30227" y="514010"/>
                    <a:pt x="0" y="321827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5B0D305-83AA-3F4F-8717-7F590FA59C18}"/>
                </a:ext>
              </a:extLst>
            </p:cNvPr>
            <p:cNvSpPr txBox="1"/>
            <p:nvPr/>
          </p:nvSpPr>
          <p:spPr>
            <a:xfrm>
              <a:off x="9653911" y="4745407"/>
              <a:ext cx="672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FS</a:t>
              </a:r>
              <a:r>
                <a:rPr lang="en-US" sz="2800" b="1" baseline="-25000" dirty="0"/>
                <a:t>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C7E056-93B8-984D-9ECB-78BD6CAB7234}"/>
              </a:ext>
            </a:extLst>
          </p:cNvPr>
          <p:cNvSpPr txBox="1"/>
          <p:nvPr/>
        </p:nvSpPr>
        <p:spPr>
          <a:xfrm>
            <a:off x="11370050" y="3587550"/>
            <a:ext cx="37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br>
              <a:rPr lang="en-US" b="1" dirty="0"/>
            </a:br>
            <a:r>
              <a:rPr lang="en-US" b="1" dirty="0"/>
              <a:t>.</a:t>
            </a:r>
            <a:br>
              <a:rPr lang="en-US" b="1" dirty="0"/>
            </a:br>
            <a:r>
              <a:rPr lang="en-US" b="1" dirty="0"/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79146-D27E-1240-97EB-1ECCAF447AFA}"/>
              </a:ext>
            </a:extLst>
          </p:cNvPr>
          <p:cNvSpPr txBox="1"/>
          <p:nvPr/>
        </p:nvSpPr>
        <p:spPr>
          <a:xfrm>
            <a:off x="7179778" y="5576074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Unions of SNPs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>
                <a:latin typeface="Helvetica" pitchFamily="2" charset="0"/>
              </a:rPr>
              <a:t>mapped to </a:t>
            </a:r>
            <a:r>
              <a:rPr lang="en-US" sz="1600" dirty="0">
                <a:latin typeface="Helvetica" pitchFamily="2" charset="0"/>
              </a:rPr>
              <a:t>genes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594A46-391C-B848-92DA-5C87B861D3EE}"/>
              </a:ext>
            </a:extLst>
          </p:cNvPr>
          <p:cNvSpPr txBox="1"/>
          <p:nvPr/>
        </p:nvSpPr>
        <p:spPr>
          <a:xfrm>
            <a:off x="7181894" y="2962765"/>
            <a:ext cx="1765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DG</a:t>
            </a:r>
            <a:r>
              <a:rPr lang="en-US" sz="2800" b="1" baseline="30000" dirty="0"/>
              <a:t>s</a:t>
            </a:r>
            <a:r>
              <a:rPr lang="en-US" sz="2800" b="1" dirty="0"/>
              <a:t> </a:t>
            </a:r>
            <a:r>
              <a:rPr lang="en-US" sz="2800" dirty="0"/>
              <a:t>U</a:t>
            </a:r>
            <a:r>
              <a:rPr lang="en-US" sz="2800" b="1" dirty="0"/>
              <a:t> CG</a:t>
            </a:r>
            <a:r>
              <a:rPr lang="en-US" sz="2800" b="1" baseline="-25000" dirty="0"/>
              <a:t>2</a:t>
            </a:r>
            <a:r>
              <a:rPr lang="en-US" sz="2800" b="1" baseline="30000" dirty="0"/>
              <a:t>s</a:t>
            </a:r>
            <a:endParaRPr lang="en-US" sz="2800" b="1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CDE5AC-A6CC-F44E-9FF6-F7ACBD0AA5D3}"/>
              </a:ext>
            </a:extLst>
          </p:cNvPr>
          <p:cNvSpPr txBox="1"/>
          <p:nvPr/>
        </p:nvSpPr>
        <p:spPr>
          <a:xfrm>
            <a:off x="7181894" y="4745407"/>
            <a:ext cx="188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DG</a:t>
            </a:r>
            <a:r>
              <a:rPr lang="en-US" sz="2800" b="1" baseline="30000" dirty="0"/>
              <a:t>s</a:t>
            </a:r>
            <a:r>
              <a:rPr lang="en-US" sz="2800" b="1" dirty="0"/>
              <a:t> </a:t>
            </a:r>
            <a:r>
              <a:rPr lang="en-US" sz="2800" dirty="0"/>
              <a:t>U</a:t>
            </a:r>
            <a:r>
              <a:rPr lang="en-US" sz="2800" b="1" dirty="0"/>
              <a:t> CG</a:t>
            </a:r>
            <a:r>
              <a:rPr lang="en-US" sz="2800" b="1" baseline="-25000" dirty="0"/>
              <a:t>N</a:t>
            </a:r>
            <a:r>
              <a:rPr lang="en-US" sz="2800" b="1" baseline="30000" dirty="0"/>
              <a:t>s</a:t>
            </a:r>
            <a:r>
              <a:rPr lang="en-US" sz="2800" b="1" dirty="0"/>
              <a:t> </a:t>
            </a:r>
            <a:endParaRPr lang="en-US" sz="2800" b="1" baseline="-250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02AB710-7B59-7442-9498-17979D4E9BF8}"/>
              </a:ext>
            </a:extLst>
          </p:cNvPr>
          <p:cNvGrpSpPr/>
          <p:nvPr/>
        </p:nvGrpSpPr>
        <p:grpSpPr>
          <a:xfrm>
            <a:off x="11076640" y="2943896"/>
            <a:ext cx="885000" cy="643654"/>
            <a:chOff x="9530124" y="4700019"/>
            <a:chExt cx="885000" cy="643654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854B343-B58D-024A-AFC7-3C7D1896C8D7}"/>
                </a:ext>
              </a:extLst>
            </p:cNvPr>
            <p:cNvSpPr/>
            <p:nvPr/>
          </p:nvSpPr>
          <p:spPr>
            <a:xfrm>
              <a:off x="9530124" y="4700019"/>
              <a:ext cx="885000" cy="643654"/>
            </a:xfrm>
            <a:custGeom>
              <a:avLst/>
              <a:gdLst>
                <a:gd name="connsiteX0" fmla="*/ 0 w 885000"/>
                <a:gd name="connsiteY0" fmla="*/ 321827 h 643654"/>
                <a:gd name="connsiteX1" fmla="*/ 442500 w 885000"/>
                <a:gd name="connsiteY1" fmla="*/ 0 h 643654"/>
                <a:gd name="connsiteX2" fmla="*/ 885000 w 885000"/>
                <a:gd name="connsiteY2" fmla="*/ 321827 h 643654"/>
                <a:gd name="connsiteX3" fmla="*/ 442500 w 885000"/>
                <a:gd name="connsiteY3" fmla="*/ 643654 h 643654"/>
                <a:gd name="connsiteX4" fmla="*/ 0 w 885000"/>
                <a:gd name="connsiteY4" fmla="*/ 321827 h 64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000" h="643654" extrusionOk="0">
                  <a:moveTo>
                    <a:pt x="0" y="321827"/>
                  </a:moveTo>
                  <a:cubicBezTo>
                    <a:pt x="-23984" y="129293"/>
                    <a:pt x="175594" y="8452"/>
                    <a:pt x="442500" y="0"/>
                  </a:cubicBezTo>
                  <a:cubicBezTo>
                    <a:pt x="693465" y="1385"/>
                    <a:pt x="876883" y="144345"/>
                    <a:pt x="885000" y="321827"/>
                  </a:cubicBezTo>
                  <a:cubicBezTo>
                    <a:pt x="872108" y="512156"/>
                    <a:pt x="686206" y="647415"/>
                    <a:pt x="442500" y="643654"/>
                  </a:cubicBezTo>
                  <a:cubicBezTo>
                    <a:pt x="170964" y="628800"/>
                    <a:pt x="30227" y="514010"/>
                    <a:pt x="0" y="321827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B2991F-6B19-774D-9BF1-09E4B13B5E12}"/>
                </a:ext>
              </a:extLst>
            </p:cNvPr>
            <p:cNvSpPr txBox="1"/>
            <p:nvPr/>
          </p:nvSpPr>
          <p:spPr>
            <a:xfrm>
              <a:off x="9653911" y="4745407"/>
              <a:ext cx="636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FS</a:t>
              </a:r>
              <a:r>
                <a:rPr lang="en-US" sz="2800" b="1" baseline="-25000" dirty="0"/>
                <a:t>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C105BD1-83C6-C841-9F73-ADB59D7E2C44}"/>
              </a:ext>
            </a:extLst>
          </p:cNvPr>
          <p:cNvGrpSpPr/>
          <p:nvPr/>
        </p:nvGrpSpPr>
        <p:grpSpPr>
          <a:xfrm>
            <a:off x="11058435" y="1954547"/>
            <a:ext cx="885000" cy="643654"/>
            <a:chOff x="9530124" y="4700019"/>
            <a:chExt cx="885000" cy="643654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E223133-63AD-3B46-834D-B009C2F4F7D7}"/>
                </a:ext>
              </a:extLst>
            </p:cNvPr>
            <p:cNvSpPr/>
            <p:nvPr/>
          </p:nvSpPr>
          <p:spPr>
            <a:xfrm>
              <a:off x="9530124" y="4700019"/>
              <a:ext cx="885000" cy="643654"/>
            </a:xfrm>
            <a:custGeom>
              <a:avLst/>
              <a:gdLst>
                <a:gd name="connsiteX0" fmla="*/ 0 w 885000"/>
                <a:gd name="connsiteY0" fmla="*/ 321827 h 643654"/>
                <a:gd name="connsiteX1" fmla="*/ 442500 w 885000"/>
                <a:gd name="connsiteY1" fmla="*/ 0 h 643654"/>
                <a:gd name="connsiteX2" fmla="*/ 885000 w 885000"/>
                <a:gd name="connsiteY2" fmla="*/ 321827 h 643654"/>
                <a:gd name="connsiteX3" fmla="*/ 442500 w 885000"/>
                <a:gd name="connsiteY3" fmla="*/ 643654 h 643654"/>
                <a:gd name="connsiteX4" fmla="*/ 0 w 885000"/>
                <a:gd name="connsiteY4" fmla="*/ 321827 h 64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000" h="643654" extrusionOk="0">
                  <a:moveTo>
                    <a:pt x="0" y="321827"/>
                  </a:moveTo>
                  <a:cubicBezTo>
                    <a:pt x="-23984" y="129293"/>
                    <a:pt x="175594" y="8452"/>
                    <a:pt x="442500" y="0"/>
                  </a:cubicBezTo>
                  <a:cubicBezTo>
                    <a:pt x="693465" y="1385"/>
                    <a:pt x="876883" y="144345"/>
                    <a:pt x="885000" y="321827"/>
                  </a:cubicBezTo>
                  <a:cubicBezTo>
                    <a:pt x="872108" y="512156"/>
                    <a:pt x="686206" y="647415"/>
                    <a:pt x="442500" y="643654"/>
                  </a:cubicBezTo>
                  <a:cubicBezTo>
                    <a:pt x="170964" y="628800"/>
                    <a:pt x="30227" y="514010"/>
                    <a:pt x="0" y="321827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A16EA5C-3FEC-3D41-9277-1591A8DD09AC}"/>
                </a:ext>
              </a:extLst>
            </p:cNvPr>
            <p:cNvSpPr txBox="1"/>
            <p:nvPr/>
          </p:nvSpPr>
          <p:spPr>
            <a:xfrm>
              <a:off x="9653911" y="4745407"/>
              <a:ext cx="636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FS</a:t>
              </a:r>
              <a:r>
                <a:rPr lang="en-US" sz="2800" b="1" baseline="-25000" dirty="0"/>
                <a:t>1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425A7DA-6882-BF4A-A7DE-995CC07EF65B}"/>
              </a:ext>
            </a:extLst>
          </p:cNvPr>
          <p:cNvSpPr txBox="1"/>
          <p:nvPr/>
        </p:nvSpPr>
        <p:spPr>
          <a:xfrm>
            <a:off x="9943099" y="40262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59E38C-E627-1748-BF75-2155F23A0F05}"/>
              </a:ext>
            </a:extLst>
          </p:cNvPr>
          <p:cNvSpPr txBox="1"/>
          <p:nvPr/>
        </p:nvSpPr>
        <p:spPr>
          <a:xfrm>
            <a:off x="9318357" y="2941392"/>
            <a:ext cx="1387624" cy="43088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200" b="1" i="1" dirty="0"/>
              <a:t>filter SNPs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9679C35-D615-8249-BE3E-33417FD955FE}"/>
              </a:ext>
            </a:extLst>
          </p:cNvPr>
          <p:cNvCxnSpPr>
            <a:cxnSpLocks/>
          </p:cNvCxnSpPr>
          <p:nvPr/>
        </p:nvCxnSpPr>
        <p:spPr>
          <a:xfrm>
            <a:off x="9121447" y="3404493"/>
            <a:ext cx="1797178" cy="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prstDash val="solid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D95A12B-FAAD-A041-A182-D17C071F4EAA}"/>
              </a:ext>
            </a:extLst>
          </p:cNvPr>
          <p:cNvSpPr txBox="1"/>
          <p:nvPr/>
        </p:nvSpPr>
        <p:spPr>
          <a:xfrm>
            <a:off x="7877996" y="3587550"/>
            <a:ext cx="37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br>
              <a:rPr lang="en-US" b="1" dirty="0"/>
            </a:br>
            <a:r>
              <a:rPr lang="en-US" b="1" dirty="0"/>
              <a:t>.</a:t>
            </a:r>
            <a:br>
              <a:rPr lang="en-US" b="1" dirty="0"/>
            </a:b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63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61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manduchi</dc:creator>
  <cp:lastModifiedBy>Le, Trang (DEBI)</cp:lastModifiedBy>
  <cp:revision>54</cp:revision>
  <dcterms:created xsi:type="dcterms:W3CDTF">2020-11-18T20:18:18Z</dcterms:created>
  <dcterms:modified xsi:type="dcterms:W3CDTF">2020-12-09T16:55:28Z</dcterms:modified>
</cp:coreProperties>
</file>