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C04476-E8DB-1448-B082-00D9A73AE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 b="10000"/>
          <a:stretch/>
        </p:blipFill>
        <p:spPr>
          <a:xfrm>
            <a:off x="712588" y="329591"/>
            <a:ext cx="8007929" cy="2872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186A8-ECB0-4542-836D-89F67060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7" y="3480862"/>
            <a:ext cx="7317132" cy="3377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B8CA5-780E-A84E-8FEF-F6B5006895C4}"/>
              </a:ext>
            </a:extLst>
          </p:cNvPr>
          <p:cNvSpPr txBox="1"/>
          <p:nvPr/>
        </p:nvSpPr>
        <p:spPr>
          <a:xfrm>
            <a:off x="550256" y="3295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D03DE-BEAD-6C4B-A716-35F93FD4F9C7}"/>
              </a:ext>
            </a:extLst>
          </p:cNvPr>
          <p:cNvSpPr txBox="1"/>
          <p:nvPr/>
        </p:nvSpPr>
        <p:spPr>
          <a:xfrm>
            <a:off x="550256" y="34059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9592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manduchi</dc:creator>
  <cp:lastModifiedBy>Le, Trang (DEBI)</cp:lastModifiedBy>
  <cp:revision>52</cp:revision>
  <dcterms:created xsi:type="dcterms:W3CDTF">2020-11-18T20:18:18Z</dcterms:created>
  <dcterms:modified xsi:type="dcterms:W3CDTF">2020-12-09T16:56:07Z</dcterms:modified>
</cp:coreProperties>
</file>