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8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580" autoAdjust="0"/>
  </p:normalViewPr>
  <p:slideViewPr>
    <p:cSldViewPr>
      <p:cViewPr varScale="1">
        <p:scale>
          <a:sx n="63" d="100"/>
          <a:sy n="63" d="100"/>
        </p:scale>
        <p:origin x="-70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913B91-1386-48C6-9170-31766A8C20E0}" type="datetimeFigureOut">
              <a:rPr lang="en-US" smtClean="0"/>
              <a:t>24/12/2014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ED3FBB-308A-460D-8CE9-6F9A7663C13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ostgresql/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772400" cy="304799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đại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Bách</a:t>
            </a:r>
            <a:r>
              <a:rPr lang="en-US" sz="2000" dirty="0" smtClean="0"/>
              <a:t> </a:t>
            </a:r>
            <a:r>
              <a:rPr lang="en-US" sz="2000" dirty="0" err="1" smtClean="0"/>
              <a:t>Khoa</a:t>
            </a:r>
            <a:r>
              <a:rPr lang="en-US" sz="2000" dirty="0" smtClean="0"/>
              <a:t> </a:t>
            </a:r>
            <a:r>
              <a:rPr lang="en-US" sz="2000" dirty="0" err="1" smtClean="0"/>
              <a:t>Hà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71600"/>
            <a:ext cx="6400800" cy="5334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BÀI TẬP LỚN</a:t>
            </a:r>
          </a:p>
          <a:p>
            <a:pPr algn="ctr"/>
            <a:r>
              <a:rPr lang="en-US" b="1" dirty="0" err="1" smtClean="0"/>
              <a:t>Môn</a:t>
            </a:r>
            <a:r>
              <a:rPr lang="en-US" b="1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algn="ctr"/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: </a:t>
            </a:r>
            <a:r>
              <a:rPr lang="en-US" i="1" dirty="0" err="1" smtClean="0"/>
              <a:t>xây</a:t>
            </a:r>
            <a:r>
              <a:rPr lang="en-US" i="1" dirty="0" smtClean="0"/>
              <a:t> </a:t>
            </a:r>
            <a:r>
              <a:rPr lang="en-US" i="1" dirty="0" err="1" smtClean="0"/>
              <a:t>dựng</a:t>
            </a:r>
            <a:r>
              <a:rPr lang="en-US" i="1" dirty="0" smtClean="0"/>
              <a:t> </a:t>
            </a:r>
            <a:r>
              <a:rPr lang="en-US" i="1" dirty="0" err="1" smtClean="0"/>
              <a:t>chương</a:t>
            </a:r>
            <a:r>
              <a:rPr lang="en-US" i="1" dirty="0" smtClean="0"/>
              <a:t> </a:t>
            </a:r>
            <a:r>
              <a:rPr lang="en-US" i="1" dirty="0" err="1" smtClean="0"/>
              <a:t>trình</a:t>
            </a:r>
            <a:r>
              <a:rPr lang="en-US" i="1" dirty="0" smtClean="0"/>
              <a:t> </a:t>
            </a:r>
            <a:r>
              <a:rPr lang="en-US" i="1" dirty="0" err="1" smtClean="0"/>
              <a:t>quản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r>
              <a:rPr lang="en-US" i="1" dirty="0" smtClean="0"/>
              <a:t> </a:t>
            </a: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túc</a:t>
            </a:r>
            <a:r>
              <a:rPr lang="en-US" i="1" dirty="0" smtClean="0"/>
              <a:t> </a:t>
            </a:r>
            <a:r>
              <a:rPr lang="en-US" i="1" dirty="0" err="1" smtClean="0"/>
              <a:t>xá</a:t>
            </a:r>
            <a:endParaRPr lang="en-US" i="1" dirty="0" smtClean="0"/>
          </a:p>
          <a:p>
            <a:pPr algn="r"/>
            <a:endParaRPr lang="en-US" sz="2000" i="1" dirty="0" smtClean="0"/>
          </a:p>
          <a:p>
            <a:pPr algn="r"/>
            <a:r>
              <a:rPr lang="en-US" sz="1800" i="1" dirty="0" err="1" smtClean="0"/>
              <a:t>Giáo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viên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hướng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dẫn</a:t>
            </a:r>
            <a:r>
              <a:rPr lang="en-US" sz="1800" i="1" dirty="0" smtClean="0"/>
              <a:t>: </a:t>
            </a:r>
            <a:r>
              <a:rPr lang="en-US" sz="1800" dirty="0" err="1" smtClean="0"/>
              <a:t>Trần</a:t>
            </a:r>
            <a:r>
              <a:rPr lang="en-US" sz="1800" dirty="0" smtClean="0"/>
              <a:t> </a:t>
            </a:r>
            <a:r>
              <a:rPr lang="en-US" sz="1800" dirty="0" err="1" smtClean="0"/>
              <a:t>Việt</a:t>
            </a:r>
            <a:r>
              <a:rPr lang="en-US" sz="1800" dirty="0" smtClean="0"/>
              <a:t> </a:t>
            </a:r>
            <a:r>
              <a:rPr lang="en-US" sz="1800" dirty="0" err="1" smtClean="0"/>
              <a:t>Trung</a:t>
            </a:r>
            <a:r>
              <a:rPr lang="en-US" sz="1800" i="1" dirty="0" smtClean="0"/>
              <a:t> </a:t>
            </a:r>
          </a:p>
          <a:p>
            <a:pPr algn="r"/>
            <a:r>
              <a:rPr lang="en-US" sz="1800" i="1" dirty="0" err="1" smtClean="0"/>
              <a:t>Sinh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viên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thực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hiện</a:t>
            </a:r>
            <a:r>
              <a:rPr lang="en-US" sz="1800" i="1" dirty="0" smtClean="0"/>
              <a:t>: </a:t>
            </a:r>
            <a:r>
              <a:rPr lang="en-US" sz="1800" dirty="0" err="1" smtClean="0"/>
              <a:t>Tô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Hải</a:t>
            </a:r>
            <a:endParaRPr lang="en-US" sz="1800" dirty="0"/>
          </a:p>
          <a:p>
            <a:pPr algn="r"/>
            <a:r>
              <a:rPr lang="en-US" sz="1800" dirty="0" err="1" smtClean="0"/>
              <a:t>Nguyễn</a:t>
            </a:r>
            <a:r>
              <a:rPr lang="en-US" sz="1800" dirty="0" smtClean="0"/>
              <a:t> </a:t>
            </a:r>
            <a:r>
              <a:rPr lang="en-US" sz="1800" dirty="0" err="1" smtClean="0"/>
              <a:t>Ngọc</a:t>
            </a:r>
            <a:r>
              <a:rPr lang="en-US" sz="1800" dirty="0" smtClean="0"/>
              <a:t> </a:t>
            </a:r>
            <a:r>
              <a:rPr lang="en-US" sz="1800" dirty="0" err="1" smtClean="0"/>
              <a:t>Hưng</a:t>
            </a:r>
            <a:endParaRPr lang="en-US" sz="1800" dirty="0" smtClean="0"/>
          </a:p>
          <a:p>
            <a:pPr algn="r"/>
            <a:r>
              <a:rPr lang="en-US" sz="1800" dirty="0" err="1" smtClean="0"/>
              <a:t>Bùi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Hưng</a:t>
            </a:r>
            <a:endParaRPr lang="en-US" sz="1800" dirty="0" smtClean="0"/>
          </a:p>
          <a:p>
            <a:pPr algn="r"/>
            <a:r>
              <a:rPr lang="en-US" sz="1800" dirty="0" err="1" smtClean="0"/>
              <a:t>Nguyễn</a:t>
            </a:r>
            <a:r>
              <a:rPr lang="en-US" sz="1800" dirty="0" smtClean="0"/>
              <a:t> </a:t>
            </a:r>
            <a:r>
              <a:rPr lang="en-US" sz="1800" dirty="0" err="1" smtClean="0"/>
              <a:t>Thị</a:t>
            </a:r>
            <a:r>
              <a:rPr lang="en-US" sz="1800" dirty="0" smtClean="0"/>
              <a:t> Thu </a:t>
            </a:r>
            <a:r>
              <a:rPr lang="en-US" sz="1800" dirty="0" err="1" smtClean="0"/>
              <a:t>Trang</a:t>
            </a:r>
            <a:r>
              <a:rPr lang="en-US" sz="1800" i="1" dirty="0" smtClean="0"/>
              <a:t> </a:t>
            </a:r>
          </a:p>
          <a:p>
            <a:pPr algn="r"/>
            <a:r>
              <a:rPr lang="en-US" sz="1800" i="1" dirty="0" err="1" smtClean="0"/>
              <a:t>Lớp</a:t>
            </a:r>
            <a:r>
              <a:rPr lang="en-US" sz="1800" i="1" dirty="0" smtClean="0"/>
              <a:t>: </a:t>
            </a:r>
            <a:r>
              <a:rPr lang="en-US" sz="1800" i="1" dirty="0" err="1" smtClean="0"/>
              <a:t>Việt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Nhật</a:t>
            </a:r>
            <a:r>
              <a:rPr lang="en-US" sz="1800" i="1" dirty="0" smtClean="0"/>
              <a:t> 7B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 err="1" smtClean="0"/>
              <a:t>Hà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Nội</a:t>
            </a:r>
            <a:r>
              <a:rPr lang="en-US" sz="1400" i="1" dirty="0" smtClean="0"/>
              <a:t>, 12/2014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21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6896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08" y="3200399"/>
            <a:ext cx="4220191" cy="24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65612"/>
            <a:ext cx="6858000" cy="35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+Java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3581"/>
            <a:ext cx="6566952" cy="39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7228572" cy="4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nước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6912"/>
            <a:ext cx="7848600" cy="32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7391400" cy="40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5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Ưu</a:t>
            </a:r>
            <a:r>
              <a:rPr lang="en-US" i="1" dirty="0" smtClean="0"/>
              <a:t> </a:t>
            </a:r>
            <a:r>
              <a:rPr lang="en-US" i="1" dirty="0" err="1" smtClean="0"/>
              <a:t>điểm</a:t>
            </a:r>
            <a:r>
              <a:rPr lang="en-US" i="1" dirty="0" smtClean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CSDL</a:t>
            </a:r>
          </a:p>
          <a:p>
            <a:pPr>
              <a:buFontTx/>
              <a:buChar char="-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CSDL</a:t>
            </a:r>
          </a:p>
          <a:p>
            <a:r>
              <a:rPr lang="en-US" i="1" dirty="0" err="1" smtClean="0"/>
              <a:t>Nhược</a:t>
            </a:r>
            <a:r>
              <a:rPr lang="en-US" i="1" dirty="0" smtClean="0"/>
              <a:t> </a:t>
            </a:r>
            <a:r>
              <a:rPr lang="en-US" i="1" dirty="0" err="1" smtClean="0"/>
              <a:t>điểm</a:t>
            </a:r>
            <a:r>
              <a:rPr lang="en-US" i="1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CSDL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7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i="1" dirty="0" err="1" smtClean="0"/>
              <a:t>Chúng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xin</a:t>
            </a:r>
            <a:r>
              <a:rPr lang="en-US" i="1" dirty="0" smtClean="0"/>
              <a:t> </a:t>
            </a:r>
            <a:r>
              <a:rPr lang="en-US" i="1" dirty="0" err="1" smtClean="0"/>
              <a:t>gửi</a:t>
            </a:r>
            <a:r>
              <a:rPr lang="en-US" i="1" dirty="0" smtClean="0"/>
              <a:t> </a:t>
            </a:r>
            <a:r>
              <a:rPr lang="en-US" i="1" dirty="0" err="1" smtClean="0"/>
              <a:t>lời</a:t>
            </a:r>
            <a:r>
              <a:rPr lang="en-US" i="1" dirty="0" smtClean="0"/>
              <a:t> </a:t>
            </a:r>
            <a:r>
              <a:rPr lang="en-US" i="1" dirty="0" err="1" smtClean="0"/>
              <a:t>cảm</a:t>
            </a:r>
            <a:r>
              <a:rPr lang="en-US" i="1" dirty="0" smtClean="0"/>
              <a:t> </a:t>
            </a:r>
            <a:r>
              <a:rPr lang="en-US" i="1" dirty="0" err="1" smtClean="0"/>
              <a:t>ơn</a:t>
            </a:r>
            <a:r>
              <a:rPr lang="en-US" i="1" dirty="0" smtClean="0"/>
              <a:t> </a:t>
            </a:r>
            <a:r>
              <a:rPr lang="en-US" i="1" dirty="0" err="1" smtClean="0"/>
              <a:t>tới</a:t>
            </a:r>
            <a:r>
              <a:rPr lang="en-US" i="1" dirty="0" smtClean="0"/>
              <a:t> </a:t>
            </a:r>
            <a:r>
              <a:rPr lang="en-US" i="1" dirty="0" err="1" smtClean="0"/>
              <a:t>thầy</a:t>
            </a:r>
            <a:r>
              <a:rPr lang="en-US" i="1" dirty="0" smtClean="0"/>
              <a:t> </a:t>
            </a: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 smtClean="0"/>
              <a:t>Việt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r>
              <a:rPr lang="en-US" i="1" dirty="0" smtClean="0"/>
              <a:t>, </a:t>
            </a:r>
            <a:r>
              <a:rPr lang="en-US" i="1" dirty="0" err="1" smtClean="0"/>
              <a:t>cô</a:t>
            </a:r>
            <a:r>
              <a:rPr lang="en-US" i="1" dirty="0" smtClean="0"/>
              <a:t> </a:t>
            </a:r>
            <a:r>
              <a:rPr lang="en-US" i="1" dirty="0" err="1" smtClean="0"/>
              <a:t>Vũ</a:t>
            </a:r>
            <a:r>
              <a:rPr lang="en-US" i="1" dirty="0" smtClean="0"/>
              <a:t> </a:t>
            </a:r>
            <a:r>
              <a:rPr lang="en-US" i="1" dirty="0" err="1" smtClean="0"/>
              <a:t>Tuyết</a:t>
            </a:r>
            <a:r>
              <a:rPr lang="en-US" i="1" dirty="0" smtClean="0"/>
              <a:t> Trinh </a:t>
            </a:r>
            <a:r>
              <a:rPr lang="en-US" i="1" dirty="0" err="1" smtClean="0"/>
              <a:t>cũng</a:t>
            </a:r>
            <a:r>
              <a:rPr lang="en-US" i="1" dirty="0" smtClean="0"/>
              <a:t> </a:t>
            </a:r>
            <a:r>
              <a:rPr lang="en-US" i="1" dirty="0" err="1" smtClean="0"/>
              <a:t>như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bạn</a:t>
            </a:r>
            <a:r>
              <a:rPr lang="en-US" i="1" dirty="0" smtClean="0"/>
              <a:t> </a:t>
            </a:r>
            <a:r>
              <a:rPr lang="en-US" i="1" dirty="0" err="1" smtClean="0"/>
              <a:t>đã</a:t>
            </a:r>
            <a:r>
              <a:rPr lang="en-US" i="1" dirty="0" smtClean="0"/>
              <a:t> </a:t>
            </a:r>
            <a:r>
              <a:rPr lang="en-US" i="1" dirty="0" err="1" smtClean="0"/>
              <a:t>giúp</a:t>
            </a:r>
            <a:r>
              <a:rPr lang="en-US" i="1" dirty="0" smtClean="0"/>
              <a:t> </a:t>
            </a:r>
            <a:r>
              <a:rPr lang="en-US" i="1" dirty="0" err="1" smtClean="0"/>
              <a:t>đỡ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góp</a:t>
            </a:r>
            <a:r>
              <a:rPr lang="en-US" i="1" dirty="0" smtClean="0"/>
              <a:t> ý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chúng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hoàn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i="1" dirty="0" err="1" smtClean="0"/>
              <a:t>đề</a:t>
            </a:r>
            <a:r>
              <a:rPr lang="en-US" i="1" dirty="0" smtClean="0"/>
              <a:t> </a:t>
            </a:r>
            <a:r>
              <a:rPr lang="en-US" i="1" dirty="0" err="1" smtClean="0"/>
              <a:t>tài</a:t>
            </a:r>
            <a:r>
              <a:rPr lang="en-US" i="1" dirty="0" smtClean="0"/>
              <a:t> </a:t>
            </a:r>
            <a:r>
              <a:rPr lang="en-US" i="1" dirty="0" err="1" smtClean="0"/>
              <a:t>này</a:t>
            </a:r>
            <a:r>
              <a:rPr lang="en-US" i="1" dirty="0" smtClean="0"/>
              <a:t>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69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, slide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www.postgresql.org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http://www.tutorialspoint.com/postgresql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82" y="2362200"/>
            <a:ext cx="4936218" cy="2764282"/>
          </a:xfrm>
        </p:spPr>
      </p:pic>
    </p:spTree>
    <p:extLst>
      <p:ext uri="{BB962C8B-B14F-4D97-AF65-F5344CB8AC3E}">
        <p14:creationId xmlns:p14="http://schemas.microsoft.com/office/powerpoint/2010/main" val="9160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marL="82296" indent="0">
              <a:buNone/>
            </a:pPr>
            <a:r>
              <a:rPr lang="en-US" sz="2000" dirty="0" smtClean="0"/>
              <a:t>1.Đối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pPr marL="82296" indent="0">
              <a:buNone/>
            </a:pPr>
            <a:r>
              <a:rPr lang="en-US" sz="2000" dirty="0" smtClean="0"/>
              <a:t>2.Chức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endParaRPr lang="en-US" sz="2000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82296" indent="0">
              <a:buNone/>
            </a:pPr>
            <a:r>
              <a:rPr lang="en-US" sz="2200" dirty="0"/>
              <a:t>1.Thiết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endParaRPr lang="en-US" sz="2200" dirty="0"/>
          </a:p>
          <a:p>
            <a:pPr marL="82296" indent="0">
              <a:buNone/>
            </a:pPr>
            <a:r>
              <a:rPr lang="en-US" sz="2200" dirty="0"/>
              <a:t>2.Thiết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82296" indent="0">
              <a:buNone/>
            </a:pPr>
            <a:r>
              <a:rPr lang="en-US" sz="2400" dirty="0" smtClean="0"/>
              <a:t>1.Ngôn </a:t>
            </a:r>
            <a:r>
              <a:rPr lang="en-US" sz="2400" dirty="0" err="1" smtClean="0"/>
              <a:t>ngữ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2.Hệ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sz="2000" dirty="0" smtClean="0"/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88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3657600" cy="27432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túc</a:t>
            </a:r>
            <a:r>
              <a:rPr lang="en-US" dirty="0" smtClean="0"/>
              <a:t> </a:t>
            </a:r>
            <a:r>
              <a:rPr lang="en-US" dirty="0" err="1" smtClean="0"/>
              <a:t>xá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05000" y="5562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24200" y="5029200"/>
            <a:ext cx="5562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Xây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chương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trình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giúp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việc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lý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ký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túc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xá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dễ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dàng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hơn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1.Đối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86200"/>
            <a:ext cx="3762878" cy="2819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2133600"/>
            <a:ext cx="2895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endParaRPr lang="en-US" sz="3600" dirty="0"/>
          </a:p>
        </p:txBody>
      </p:sp>
      <p:sp>
        <p:nvSpPr>
          <p:cNvPr id="9" name="Down Arrow 8"/>
          <p:cNvSpPr/>
          <p:nvPr/>
        </p:nvSpPr>
        <p:spPr>
          <a:xfrm>
            <a:off x="4191000" y="3505200"/>
            <a:ext cx="28123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327392" cy="466344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4400" y="4953000"/>
            <a:ext cx="399288" cy="1234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389529" y="2187389"/>
            <a:ext cx="457200" cy="40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02976" y="3181350"/>
            <a:ext cx="4572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89529" y="4335556"/>
            <a:ext cx="457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89529" y="54102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43953" y="2086536"/>
            <a:ext cx="6629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1882" y="2955551"/>
            <a:ext cx="6629400" cy="72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từng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phòng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0847" y="4202206"/>
            <a:ext cx="66294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nước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phòng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79812" y="5257800"/>
            <a:ext cx="6629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Tra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cứu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một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thông</a:t>
            </a:r>
            <a:r>
              <a:rPr lang="en-US" dirty="0" smtClean="0">
                <a:solidFill>
                  <a:srgbClr val="0070C0"/>
                </a:solidFill>
              </a:rPr>
              <a:t> tin </a:t>
            </a:r>
            <a:r>
              <a:rPr lang="en-US" dirty="0" err="1" smtClean="0">
                <a:solidFill>
                  <a:srgbClr val="0070C0"/>
                </a:solidFill>
              </a:rPr>
              <a:t>liên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đến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túc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xá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79792" cy="4663440"/>
          </a:xfrm>
        </p:spPr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bảng</a:t>
            </a:r>
            <a:endParaRPr lang="en-US" dirty="0" smtClean="0"/>
          </a:p>
          <a:p>
            <a:pPr marL="82296" indent="0">
              <a:buNone/>
            </a:pPr>
            <a:r>
              <a:rPr lang="en-US" sz="2000" dirty="0" err="1" smtClean="0"/>
              <a:t>Sinhvien</a:t>
            </a:r>
            <a:endParaRPr lang="en-US" sz="2000" dirty="0" smtClean="0"/>
          </a:p>
          <a:p>
            <a:pPr marL="82296" indent="0">
              <a:buNone/>
            </a:pPr>
            <a:r>
              <a:rPr lang="en-US" sz="2000" dirty="0" err="1" smtClean="0"/>
              <a:t>Phong</a:t>
            </a:r>
            <a:endParaRPr lang="en-US" sz="2000" dirty="0" smtClean="0"/>
          </a:p>
          <a:p>
            <a:pPr marL="82296" indent="0">
              <a:buNone/>
            </a:pPr>
            <a:r>
              <a:rPr lang="en-US" sz="2000" dirty="0" err="1" smtClean="0"/>
              <a:t>Nha</a:t>
            </a:r>
            <a:endParaRPr lang="en-US" sz="2000" dirty="0" smtClean="0"/>
          </a:p>
          <a:p>
            <a:pPr marL="82296" indent="0">
              <a:buNone/>
            </a:pPr>
            <a:r>
              <a:rPr lang="en-US" sz="2000" dirty="0" err="1" smtClean="0"/>
              <a:t>Diennuoc</a:t>
            </a:r>
            <a:endParaRPr lang="en-US" sz="2000" dirty="0" smtClean="0"/>
          </a:p>
          <a:p>
            <a:pPr marL="82296" indent="0">
              <a:buNone/>
            </a:pPr>
            <a:r>
              <a:rPr lang="en-US" sz="2000" dirty="0" err="1" smtClean="0"/>
              <a:t>Doituong</a:t>
            </a:r>
            <a:endParaRPr lang="en-US" sz="2000" dirty="0"/>
          </a:p>
          <a:p>
            <a:pPr marL="82296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3NF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8933688" y="1676400"/>
            <a:ext cx="591312" cy="451104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8000"/>
            <a:ext cx="6034632" cy="28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773538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402</TotalTime>
  <Words>512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Trường đại học Bách Khoa Hà Nội</vt:lpstr>
      <vt:lpstr>Lời cảm ơn</vt:lpstr>
      <vt:lpstr>Nội dung</vt:lpstr>
      <vt:lpstr>Bài toán thực tế và ý tưởng</vt:lpstr>
      <vt:lpstr>Phân tích (1)</vt:lpstr>
      <vt:lpstr>Phân tích (2)</vt:lpstr>
      <vt:lpstr>Thiết kế (1)</vt:lpstr>
      <vt:lpstr>Thiết kế (2)</vt:lpstr>
      <vt:lpstr>Thiết kế (3)</vt:lpstr>
      <vt:lpstr>Thiết kế (4)</vt:lpstr>
      <vt:lpstr>Thiết kế (5)</vt:lpstr>
      <vt:lpstr>Thiết kế (6)</vt:lpstr>
      <vt:lpstr>Thực hiện</vt:lpstr>
      <vt:lpstr>Một số câu lệnh SQL sử dụng</vt:lpstr>
      <vt:lpstr>Demo (1)</vt:lpstr>
      <vt:lpstr>Demo (2)</vt:lpstr>
      <vt:lpstr>Demo (3)</vt:lpstr>
      <vt:lpstr>Demo (4)</vt:lpstr>
      <vt:lpstr>Kết luận</vt:lpstr>
      <vt:lpstr>Tài liệu tham khảo</vt:lpstr>
      <vt:lpstr>Thanks for watching!</vt:lpstr>
    </vt:vector>
  </TitlesOfParts>
  <Company>Phan Danh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Hà Nội</dc:title>
  <dc:creator>Dang Le Phan Danh</dc:creator>
  <cp:lastModifiedBy>Dang Le Phan Danh</cp:lastModifiedBy>
  <cp:revision>19</cp:revision>
  <dcterms:created xsi:type="dcterms:W3CDTF">2014-12-24T11:42:36Z</dcterms:created>
  <dcterms:modified xsi:type="dcterms:W3CDTF">2014-12-24T18:24:53Z</dcterms:modified>
</cp:coreProperties>
</file>