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48" r:id="rId2"/>
    <p:sldMasterId id="2147483658" r:id="rId3"/>
  </p:sldMasterIdLst>
  <p:notesMasterIdLst>
    <p:notesMasterId r:id="rId17"/>
  </p:notesMasterIdLst>
  <p:handoutMasterIdLst>
    <p:handoutMasterId r:id="rId18"/>
  </p:handoutMasterIdLst>
  <p:sldIdLst>
    <p:sldId id="256" r:id="rId4"/>
    <p:sldId id="284" r:id="rId5"/>
    <p:sldId id="309" r:id="rId6"/>
    <p:sldId id="301" r:id="rId7"/>
    <p:sldId id="302" r:id="rId8"/>
    <p:sldId id="305" r:id="rId9"/>
    <p:sldId id="312" r:id="rId10"/>
    <p:sldId id="313" r:id="rId11"/>
    <p:sldId id="306" r:id="rId12"/>
    <p:sldId id="261" r:id="rId13"/>
    <p:sldId id="259" r:id="rId14"/>
    <p:sldId id="310" r:id="rId15"/>
    <p:sldId id="311" r:id="rId16"/>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B856"/>
    <a:srgbClr val="1CBBB4"/>
    <a:srgbClr val="9FED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5592" autoAdjust="0"/>
  </p:normalViewPr>
  <p:slideViewPr>
    <p:cSldViewPr showGuides="1">
      <p:cViewPr>
        <p:scale>
          <a:sx n="125" d="100"/>
          <a:sy n="125" d="100"/>
        </p:scale>
        <p:origin x="90" y="174"/>
      </p:cViewPr>
      <p:guideLst>
        <p:guide orient="horz" pos="1620"/>
        <p:guide pos="2880"/>
      </p:guideLst>
    </p:cSldViewPr>
  </p:slideViewPr>
  <p:notesTextViewPr>
    <p:cViewPr>
      <p:scale>
        <a:sx n="1" d="1"/>
        <a:sy n="1" d="1"/>
      </p:scale>
      <p:origin x="0" y="0"/>
    </p:cViewPr>
  </p:notesTextViewPr>
  <p:notesViewPr>
    <p:cSldViewPr showGuides="1">
      <p:cViewPr varScale="1">
        <p:scale>
          <a:sx n="83" d="100"/>
          <a:sy n="83" d="100"/>
        </p:scale>
        <p:origin x="-319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70647C-2142-49BD-86CE-ED609DF61204}" type="datetimeFigureOut">
              <a:rPr lang="ko-KR" altLang="en-US" smtClean="0"/>
              <a:t>2021-03-17</a:t>
            </a:fld>
            <a:endParaRPr lang="ko-KR"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D46AFA7-4971-4E87-AA3D-540E429FAD85}" type="slidenum">
              <a:rPr lang="ko-KR" altLang="en-US" smtClean="0"/>
              <a:t>‹#›</a:t>
            </a:fld>
            <a:endParaRPr lang="ko-KR" altLang="en-US"/>
          </a:p>
        </p:txBody>
      </p:sp>
    </p:spTree>
    <p:extLst>
      <p:ext uri="{BB962C8B-B14F-4D97-AF65-F5344CB8AC3E}">
        <p14:creationId xmlns:p14="http://schemas.microsoft.com/office/powerpoint/2010/main" val="29319794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ADFE15-6179-4579-ADBF-D18E81C13FE2}" type="datetimeFigureOut">
              <a:rPr lang="ko-KR" altLang="en-US" smtClean="0"/>
              <a:t>2021-03-17</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CCC151-D09E-4313-86BF-DE81850A7CA1}" type="slidenum">
              <a:rPr lang="ko-KR" altLang="en-US" smtClean="0"/>
              <a:t>‹#›</a:t>
            </a:fld>
            <a:endParaRPr lang="ko-KR" altLang="en-US"/>
          </a:p>
        </p:txBody>
      </p:sp>
    </p:spTree>
    <p:extLst>
      <p:ext uri="{BB962C8B-B14F-4D97-AF65-F5344CB8AC3E}">
        <p14:creationId xmlns:p14="http://schemas.microsoft.com/office/powerpoint/2010/main" val="4158317734"/>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CCC151-D09E-4313-86BF-DE81850A7CA1}" type="slidenum">
              <a:rPr lang="ko-KR" altLang="en-US" smtClean="0"/>
              <a:t>4</a:t>
            </a:fld>
            <a:endParaRPr lang="ko-KR" altLang="en-US"/>
          </a:p>
        </p:txBody>
      </p:sp>
    </p:spTree>
    <p:extLst>
      <p:ext uri="{BB962C8B-B14F-4D97-AF65-F5344CB8AC3E}">
        <p14:creationId xmlns:p14="http://schemas.microsoft.com/office/powerpoint/2010/main" val="3775169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CCC151-D09E-4313-86BF-DE81850A7CA1}" type="slidenum">
              <a:rPr lang="ko-KR" altLang="en-US" smtClean="0"/>
              <a:t>5</a:t>
            </a:fld>
            <a:endParaRPr lang="ko-KR" altLang="en-US"/>
          </a:p>
        </p:txBody>
      </p:sp>
    </p:spTree>
    <p:extLst>
      <p:ext uri="{BB962C8B-B14F-4D97-AF65-F5344CB8AC3E}">
        <p14:creationId xmlns:p14="http://schemas.microsoft.com/office/powerpoint/2010/main" val="3476908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CCC151-D09E-4313-86BF-DE81850A7CA1}" type="slidenum">
              <a:rPr lang="ko-KR" altLang="en-US" smtClean="0"/>
              <a:t>6</a:t>
            </a:fld>
            <a:endParaRPr lang="ko-KR" altLang="en-US"/>
          </a:p>
        </p:txBody>
      </p:sp>
    </p:spTree>
    <p:extLst>
      <p:ext uri="{BB962C8B-B14F-4D97-AF65-F5344CB8AC3E}">
        <p14:creationId xmlns:p14="http://schemas.microsoft.com/office/powerpoint/2010/main" val="3077222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CCC151-D09E-4313-86BF-DE81850A7CA1}" type="slidenum">
              <a:rPr lang="ko-KR" altLang="en-US" smtClean="0"/>
              <a:t>9</a:t>
            </a:fld>
            <a:endParaRPr lang="ko-KR" altLang="en-US"/>
          </a:p>
        </p:txBody>
      </p:sp>
    </p:spTree>
    <p:extLst>
      <p:ext uri="{BB962C8B-B14F-4D97-AF65-F5344CB8AC3E}">
        <p14:creationId xmlns:p14="http://schemas.microsoft.com/office/powerpoint/2010/main" val="3525487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CCC151-D09E-4313-86BF-DE81850A7CA1}" type="slidenum">
              <a:rPr lang="ko-KR" altLang="en-US" smtClean="0"/>
              <a:t>10</a:t>
            </a:fld>
            <a:endParaRPr lang="ko-KR" altLang="en-US"/>
          </a:p>
        </p:txBody>
      </p:sp>
    </p:spTree>
    <p:extLst>
      <p:ext uri="{BB962C8B-B14F-4D97-AF65-F5344CB8AC3E}">
        <p14:creationId xmlns:p14="http://schemas.microsoft.com/office/powerpoint/2010/main" val="2164483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4"/>
        </a:solidFill>
        <a:effectLst/>
      </p:bgPr>
    </p:bg>
    <p:spTree>
      <p:nvGrpSpPr>
        <p:cNvPr id="1" name=""/>
        <p:cNvGrpSpPr/>
        <p:nvPr/>
      </p:nvGrpSpPr>
      <p:grpSpPr>
        <a:xfrm>
          <a:off x="0" y="0"/>
          <a:ext cx="0" cy="0"/>
          <a:chOff x="0" y="0"/>
          <a:chExt cx="0" cy="0"/>
        </a:xfrm>
      </p:grpSpPr>
      <p:grpSp>
        <p:nvGrpSpPr>
          <p:cNvPr id="132" name="Group 131"/>
          <p:cNvGrpSpPr/>
          <p:nvPr userDrawn="1"/>
        </p:nvGrpSpPr>
        <p:grpSpPr>
          <a:xfrm>
            <a:off x="3293503" y="411510"/>
            <a:ext cx="2556993" cy="2699230"/>
            <a:chOff x="787805" y="339502"/>
            <a:chExt cx="4175262" cy="4407517"/>
          </a:xfrm>
        </p:grpSpPr>
        <p:sp>
          <p:nvSpPr>
            <p:cNvPr id="133" name="Oval 132"/>
            <p:cNvSpPr/>
            <p:nvPr/>
          </p:nvSpPr>
          <p:spPr>
            <a:xfrm>
              <a:off x="787805" y="339502"/>
              <a:ext cx="4175262" cy="4175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34" name="Group 133"/>
            <p:cNvGrpSpPr/>
            <p:nvPr/>
          </p:nvGrpSpPr>
          <p:grpSpPr>
            <a:xfrm>
              <a:off x="1129436" y="1046675"/>
              <a:ext cx="3492000" cy="3700344"/>
              <a:chOff x="5304922" y="1037184"/>
              <a:chExt cx="3492000" cy="3700344"/>
            </a:xfrm>
          </p:grpSpPr>
          <p:grpSp>
            <p:nvGrpSpPr>
              <p:cNvPr id="135" name="Group 134"/>
              <p:cNvGrpSpPr/>
              <p:nvPr/>
            </p:nvGrpSpPr>
            <p:grpSpPr>
              <a:xfrm>
                <a:off x="5304922" y="3743716"/>
                <a:ext cx="3492000" cy="437610"/>
                <a:chOff x="1709238" y="4209096"/>
                <a:chExt cx="3492000" cy="437610"/>
              </a:xfrm>
            </p:grpSpPr>
            <p:sp>
              <p:nvSpPr>
                <p:cNvPr id="161" name="Rectangle 160"/>
                <p:cNvSpPr/>
                <p:nvPr/>
              </p:nvSpPr>
              <p:spPr>
                <a:xfrm>
                  <a:off x="1709238" y="4214706"/>
                  <a:ext cx="3492000" cy="432000"/>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62" name="Group 161"/>
                <p:cNvGrpSpPr/>
                <p:nvPr/>
              </p:nvGrpSpPr>
              <p:grpSpPr>
                <a:xfrm>
                  <a:off x="2078720" y="4209096"/>
                  <a:ext cx="469833" cy="432000"/>
                  <a:chOff x="2078720" y="4209096"/>
                  <a:chExt cx="469833" cy="432000"/>
                </a:xfrm>
              </p:grpSpPr>
              <p:sp>
                <p:nvSpPr>
                  <p:cNvPr id="170" name="Rectangle 169"/>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1" name="Rectangle 170"/>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2" name="Rectangle 171"/>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3" name="Rectangle 172"/>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63" name="Group 162"/>
                <p:cNvGrpSpPr/>
                <p:nvPr/>
              </p:nvGrpSpPr>
              <p:grpSpPr>
                <a:xfrm>
                  <a:off x="4098293" y="4384000"/>
                  <a:ext cx="900965" cy="82800"/>
                  <a:chOff x="4098293" y="4384000"/>
                  <a:chExt cx="900965" cy="82800"/>
                </a:xfrm>
              </p:grpSpPr>
              <p:sp>
                <p:nvSpPr>
                  <p:cNvPr id="164" name="Rectangle 163"/>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5" name="Rectangle 164"/>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6" name="Rectangle 165"/>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7" name="Rectangle 166"/>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8" name="Rectangle 167"/>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9" name="Rectangle 168"/>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136" name="Group 135"/>
              <p:cNvGrpSpPr/>
              <p:nvPr/>
            </p:nvGrpSpPr>
            <p:grpSpPr>
              <a:xfrm flipH="1">
                <a:off x="5304922" y="4299918"/>
                <a:ext cx="3492000" cy="437610"/>
                <a:chOff x="1709238" y="4209096"/>
                <a:chExt cx="3492000" cy="437610"/>
              </a:xfrm>
            </p:grpSpPr>
            <p:sp>
              <p:nvSpPr>
                <p:cNvPr id="148" name="Rectangle 147"/>
                <p:cNvSpPr/>
                <p:nvPr/>
              </p:nvSpPr>
              <p:spPr>
                <a:xfrm>
                  <a:off x="1709238" y="4214706"/>
                  <a:ext cx="3492000" cy="432000"/>
                </a:xfrm>
                <a:prstGeom prst="rect">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49" name="Group 148"/>
                <p:cNvGrpSpPr/>
                <p:nvPr/>
              </p:nvGrpSpPr>
              <p:grpSpPr>
                <a:xfrm>
                  <a:off x="2078720" y="4209096"/>
                  <a:ext cx="469833" cy="432000"/>
                  <a:chOff x="2078720" y="4209096"/>
                  <a:chExt cx="469833" cy="432000"/>
                </a:xfrm>
              </p:grpSpPr>
              <p:sp>
                <p:nvSpPr>
                  <p:cNvPr id="157" name="Rectangle 156"/>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8" name="Rectangle 157"/>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9" name="Rectangle 158"/>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0" name="Rectangle 159"/>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50" name="Group 149"/>
                <p:cNvGrpSpPr/>
                <p:nvPr/>
              </p:nvGrpSpPr>
              <p:grpSpPr>
                <a:xfrm>
                  <a:off x="4098293" y="4384000"/>
                  <a:ext cx="900965" cy="82800"/>
                  <a:chOff x="4098293" y="4384000"/>
                  <a:chExt cx="900965" cy="82800"/>
                </a:xfrm>
              </p:grpSpPr>
              <p:sp>
                <p:nvSpPr>
                  <p:cNvPr id="151" name="Rectangle 150"/>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2" name="Rectangle 151"/>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3" name="Rectangle 152"/>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4" name="Rectangle 153"/>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5" name="Rectangle 154"/>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6" name="Rectangle 155"/>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137" name="Group 136"/>
              <p:cNvGrpSpPr/>
              <p:nvPr/>
            </p:nvGrpSpPr>
            <p:grpSpPr>
              <a:xfrm>
                <a:off x="6272654" y="1875857"/>
                <a:ext cx="720080" cy="720080"/>
                <a:chOff x="6272654" y="1875857"/>
                <a:chExt cx="720080" cy="720080"/>
              </a:xfrm>
            </p:grpSpPr>
            <p:sp>
              <p:nvSpPr>
                <p:cNvPr id="146" name="Rectangle 145"/>
                <p:cNvSpPr/>
                <p:nvPr/>
              </p:nvSpPr>
              <p:spPr>
                <a:xfrm>
                  <a:off x="6272654" y="1875857"/>
                  <a:ext cx="720080" cy="720080"/>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7" name="Parallelogram 5"/>
                <p:cNvSpPr>
                  <a:spLocks/>
                </p:cNvSpPr>
                <p:nvPr/>
              </p:nvSpPr>
              <p:spPr>
                <a:xfrm>
                  <a:off x="6391715" y="1978487"/>
                  <a:ext cx="481958" cy="481904"/>
                </a:xfrm>
                <a:custGeom>
                  <a:avLst/>
                  <a:gdLst/>
                  <a:ahLst/>
                  <a:cxnLst/>
                  <a:rect l="l" t="t" r="r" b="b"/>
                  <a:pathLst>
                    <a:path w="848270" h="868857">
                      <a:moveTo>
                        <a:pt x="424135" y="189887"/>
                      </a:moveTo>
                      <a:lnTo>
                        <a:pt x="297766" y="526729"/>
                      </a:lnTo>
                      <a:lnTo>
                        <a:pt x="550505" y="526729"/>
                      </a:lnTo>
                      <a:close/>
                      <a:moveTo>
                        <a:pt x="325960" y="0"/>
                      </a:moveTo>
                      <a:lnTo>
                        <a:pt x="352897" y="0"/>
                      </a:lnTo>
                      <a:lnTo>
                        <a:pt x="495373" y="0"/>
                      </a:lnTo>
                      <a:lnTo>
                        <a:pt x="522310" y="0"/>
                      </a:lnTo>
                      <a:lnTo>
                        <a:pt x="848270" y="868857"/>
                      </a:lnTo>
                      <a:lnTo>
                        <a:pt x="678857" y="868857"/>
                      </a:lnTo>
                      <a:lnTo>
                        <a:pt x="604960" y="671883"/>
                      </a:lnTo>
                      <a:lnTo>
                        <a:pt x="243310" y="671883"/>
                      </a:lnTo>
                      <a:lnTo>
                        <a:pt x="169413" y="868857"/>
                      </a:lnTo>
                      <a:lnTo>
                        <a:pt x="0" y="8688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38" name="Group 137"/>
              <p:cNvGrpSpPr/>
              <p:nvPr/>
            </p:nvGrpSpPr>
            <p:grpSpPr>
              <a:xfrm>
                <a:off x="7109110" y="1875857"/>
                <a:ext cx="720080" cy="720080"/>
                <a:chOff x="7109110" y="1875857"/>
                <a:chExt cx="720080" cy="720080"/>
              </a:xfrm>
            </p:grpSpPr>
            <p:sp>
              <p:nvSpPr>
                <p:cNvPr id="144" name="Rectangle 143"/>
                <p:cNvSpPr/>
                <p:nvPr/>
              </p:nvSpPr>
              <p:spPr>
                <a:xfrm>
                  <a:off x="7109110" y="1875857"/>
                  <a:ext cx="720080" cy="720080"/>
                </a:xfrm>
                <a:prstGeom prst="rect">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5" name="Rectangle 9"/>
                <p:cNvSpPr>
                  <a:spLocks noChangeAspect="1"/>
                </p:cNvSpPr>
                <p:nvPr/>
              </p:nvSpPr>
              <p:spPr>
                <a:xfrm>
                  <a:off x="7267746" y="1994945"/>
                  <a:ext cx="402809" cy="481904"/>
                </a:xfrm>
                <a:custGeom>
                  <a:avLst/>
                  <a:gdLst>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174101 w 728932"/>
                    <a:gd name="connsiteY5" fmla="*/ 488630 h 872065"/>
                    <a:gd name="connsiteX6" fmla="*/ 174101 w 728932"/>
                    <a:gd name="connsiteY6" fmla="*/ 140965 h 872065"/>
                    <a:gd name="connsiteX7" fmla="*/ 174101 w 728932"/>
                    <a:gd name="connsiteY7" fmla="*/ 347665 h 872065"/>
                    <a:gd name="connsiteX8" fmla="*/ 431276 w 728932"/>
                    <a:gd name="connsiteY8" fmla="*/ 347665 h 872065"/>
                    <a:gd name="connsiteX9" fmla="*/ 431276 w 728932"/>
                    <a:gd name="connsiteY9" fmla="*/ 345754 h 872065"/>
                    <a:gd name="connsiteX10" fmla="*/ 517000 w 728932"/>
                    <a:gd name="connsiteY10" fmla="*/ 243359 h 872065"/>
                    <a:gd name="connsiteX11" fmla="*/ 433656 w 728932"/>
                    <a:gd name="connsiteY11" fmla="*/ 148109 h 872065"/>
                    <a:gd name="connsiteX12" fmla="*/ 174101 w 728932"/>
                    <a:gd name="connsiteY12" fmla="*/ 140965 h 872065"/>
                    <a:gd name="connsiteX13" fmla="*/ 0 w 728932"/>
                    <a:gd name="connsiteY13" fmla="*/ 0 h 872065"/>
                    <a:gd name="connsiteX14" fmla="*/ 127816 w 728932"/>
                    <a:gd name="connsiteY14" fmla="*/ 0 h 872065"/>
                    <a:gd name="connsiteX15" fmla="*/ 174101 w 728932"/>
                    <a:gd name="connsiteY15" fmla="*/ 0 h 872065"/>
                    <a:gd name="connsiteX16" fmla="*/ 447945 w 728932"/>
                    <a:gd name="connsiteY16" fmla="*/ 0 h 872065"/>
                    <a:gd name="connsiteX17" fmla="*/ 447945 w 728932"/>
                    <a:gd name="connsiteY17" fmla="*/ 1732 h 872065"/>
                    <a:gd name="connsiteX18" fmla="*/ 683688 w 728932"/>
                    <a:gd name="connsiteY18" fmla="*/ 179066 h 872065"/>
                    <a:gd name="connsiteX19" fmla="*/ 559863 w 728932"/>
                    <a:gd name="connsiteY19" fmla="*/ 407666 h 872065"/>
                    <a:gd name="connsiteX20" fmla="*/ 728932 w 728932"/>
                    <a:gd name="connsiteY20" fmla="*/ 633885 h 872065"/>
                    <a:gd name="connsiteX21" fmla="*/ 433657 w 728932"/>
                    <a:gd name="connsiteY21" fmla="*/ 872010 h 872065"/>
                    <a:gd name="connsiteX22" fmla="*/ 433776 w 728932"/>
                    <a:gd name="connsiteY22" fmla="*/ 869628 h 872065"/>
                    <a:gd name="connsiteX23" fmla="*/ 174101 w 728932"/>
                    <a:gd name="connsiteY23" fmla="*/ 869628 h 872065"/>
                    <a:gd name="connsiteX24" fmla="*/ 127816 w 728932"/>
                    <a:gd name="connsiteY24" fmla="*/ 869628 h 872065"/>
                    <a:gd name="connsiteX25" fmla="*/ 0 w 728932"/>
                    <a:gd name="connsiteY25" fmla="*/ 869628 h 872065"/>
                    <a:gd name="connsiteX26" fmla="*/ 0 w 728932"/>
                    <a:gd name="connsiteY26" fmla="*/ 0 h 87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8932" h="872065">
                      <a:moveTo>
                        <a:pt x="174101" y="488630"/>
                      </a:moveTo>
                      <a:lnTo>
                        <a:pt x="174101" y="728663"/>
                      </a:lnTo>
                      <a:lnTo>
                        <a:pt x="442406" y="728663"/>
                      </a:lnTo>
                      <a:cubicBezTo>
                        <a:pt x="511257" y="715167"/>
                        <a:pt x="549532" y="684907"/>
                        <a:pt x="547956" y="612454"/>
                      </a:cubicBezTo>
                      <a:cubicBezTo>
                        <a:pt x="543194" y="552923"/>
                        <a:pt x="538432" y="510060"/>
                        <a:pt x="431276" y="493391"/>
                      </a:cubicBezTo>
                      <a:lnTo>
                        <a:pt x="174101" y="488630"/>
                      </a:lnTo>
                      <a:close/>
                      <a:moveTo>
                        <a:pt x="174101" y="140965"/>
                      </a:moveTo>
                      <a:lnTo>
                        <a:pt x="174101" y="347665"/>
                      </a:lnTo>
                      <a:lnTo>
                        <a:pt x="431276" y="347665"/>
                      </a:lnTo>
                      <a:lnTo>
                        <a:pt x="431276" y="345754"/>
                      </a:lnTo>
                      <a:cubicBezTo>
                        <a:pt x="474139" y="322735"/>
                        <a:pt x="514619" y="311622"/>
                        <a:pt x="517000" y="243359"/>
                      </a:cubicBezTo>
                      <a:cubicBezTo>
                        <a:pt x="517000" y="202878"/>
                        <a:pt x="502713" y="157634"/>
                        <a:pt x="433656" y="148109"/>
                      </a:cubicBezTo>
                      <a:cubicBezTo>
                        <a:pt x="366981" y="140568"/>
                        <a:pt x="274510" y="141043"/>
                        <a:pt x="174101" y="140965"/>
                      </a:cubicBezTo>
                      <a:close/>
                      <a:moveTo>
                        <a:pt x="0" y="0"/>
                      </a:moveTo>
                      <a:lnTo>
                        <a:pt x="127816" y="0"/>
                      </a:lnTo>
                      <a:lnTo>
                        <a:pt x="174101" y="0"/>
                      </a:lnTo>
                      <a:lnTo>
                        <a:pt x="447945" y="0"/>
                      </a:lnTo>
                      <a:lnTo>
                        <a:pt x="447945" y="1732"/>
                      </a:lnTo>
                      <a:cubicBezTo>
                        <a:pt x="634795" y="8775"/>
                        <a:pt x="679801" y="148746"/>
                        <a:pt x="683688" y="179066"/>
                      </a:cubicBezTo>
                      <a:cubicBezTo>
                        <a:pt x="689245" y="333848"/>
                        <a:pt x="620981" y="374328"/>
                        <a:pt x="559863" y="407666"/>
                      </a:cubicBezTo>
                      <a:cubicBezTo>
                        <a:pt x="663844" y="433066"/>
                        <a:pt x="727345" y="515617"/>
                        <a:pt x="728932" y="633885"/>
                      </a:cubicBezTo>
                      <a:cubicBezTo>
                        <a:pt x="720200" y="800572"/>
                        <a:pt x="594788" y="874392"/>
                        <a:pt x="433657" y="872010"/>
                      </a:cubicBezTo>
                      <a:cubicBezTo>
                        <a:pt x="433697" y="871216"/>
                        <a:pt x="433736" y="870422"/>
                        <a:pt x="433776" y="869628"/>
                      </a:cubicBezTo>
                      <a:lnTo>
                        <a:pt x="174101" y="869628"/>
                      </a:lnTo>
                      <a:lnTo>
                        <a:pt x="127816" y="869628"/>
                      </a:lnTo>
                      <a:lnTo>
                        <a:pt x="0" y="869628"/>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39" name="Group 138"/>
              <p:cNvGrpSpPr/>
              <p:nvPr/>
            </p:nvGrpSpPr>
            <p:grpSpPr>
              <a:xfrm>
                <a:off x="6690882" y="1037184"/>
                <a:ext cx="720080" cy="720080"/>
                <a:chOff x="6690882" y="1037184"/>
                <a:chExt cx="720080" cy="720080"/>
              </a:xfrm>
            </p:grpSpPr>
            <p:sp>
              <p:nvSpPr>
                <p:cNvPr id="142" name="Rectangle 141"/>
                <p:cNvSpPr/>
                <p:nvPr/>
              </p:nvSpPr>
              <p:spPr>
                <a:xfrm>
                  <a:off x="6690882" y="1037184"/>
                  <a:ext cx="720080" cy="72008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3" name="Block Arc 142"/>
                <p:cNvSpPr>
                  <a:spLocks noChangeAspect="1"/>
                </p:cNvSpPr>
                <p:nvPr/>
              </p:nvSpPr>
              <p:spPr>
                <a:xfrm>
                  <a:off x="6842201" y="1156272"/>
                  <a:ext cx="417443" cy="481904"/>
                </a:xfrm>
                <a:prstGeom prst="blockArc">
                  <a:avLst>
                    <a:gd name="adj1" fmla="val 1756726"/>
                    <a:gd name="adj2" fmla="val 19889488"/>
                    <a:gd name="adj3" fmla="val 227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40" name="Round Same Side Corner Rectangle 51"/>
              <p:cNvSpPr/>
              <p:nvPr/>
            </p:nvSpPr>
            <p:spPr>
              <a:xfrm rot="5400000">
                <a:off x="6852922" y="1652530"/>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1" name="Round Same Side Corner Rectangle 51"/>
              <p:cNvSpPr/>
              <p:nvPr/>
            </p:nvSpPr>
            <p:spPr>
              <a:xfrm rot="16200000">
                <a:off x="6852922" y="2167123"/>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sp>
        <p:nvSpPr>
          <p:cNvPr id="51" name="Text Placeholder 9">
            <a:extLst>
              <a:ext uri="{FF2B5EF4-FFF2-40B4-BE49-F238E27FC236}">
                <a16:creationId xmlns:a16="http://schemas.microsoft.com/office/drawing/2014/main" id="{139BBCBE-08BA-417D-87EB-C9DA6CB356FA}"/>
              </a:ext>
            </a:extLst>
          </p:cNvPr>
          <p:cNvSpPr>
            <a:spLocks noGrp="1"/>
          </p:cNvSpPr>
          <p:nvPr>
            <p:ph type="body" sz="quarter" idx="11" hasCustomPrompt="1"/>
          </p:nvPr>
        </p:nvSpPr>
        <p:spPr>
          <a:xfrm>
            <a:off x="0" y="3969062"/>
            <a:ext cx="9143999" cy="432000"/>
          </a:xfrm>
          <a:prstGeom prst="rect">
            <a:avLst/>
          </a:prstGeom>
        </p:spPr>
        <p:txBody>
          <a:bodyPr lIns="108000" anchor="ctr"/>
          <a:lstStyle>
            <a:lvl1pPr marL="0" indent="0" algn="ctr">
              <a:buNone/>
              <a:defRPr sz="1200" b="1" baseline="0">
                <a:solidFill>
                  <a:schemeClr val="tx1"/>
                </a:solidFill>
                <a:effectLst/>
                <a:latin typeface="+mn-lt"/>
                <a:cs typeface="Arial" pitchFamily="34" charset="0"/>
              </a:defRPr>
            </a:lvl1pPr>
          </a:lstStyle>
          <a:p>
            <a:pPr lvl="0"/>
            <a:r>
              <a:rPr lang="en-US" altLang="ko-KR" dirty="0"/>
              <a:t>INSTERT THE TITLE</a:t>
            </a:r>
          </a:p>
          <a:p>
            <a:pPr lvl="0"/>
            <a:r>
              <a:rPr lang="en-US" altLang="ko-KR" dirty="0"/>
              <a:t>OF YOUR PRESENTATION HERE</a:t>
            </a:r>
            <a:endParaRPr lang="ko-KR" altLang="en-US" dirty="0"/>
          </a:p>
        </p:txBody>
      </p:sp>
      <p:sp>
        <p:nvSpPr>
          <p:cNvPr id="52" name="제목 1">
            <a:extLst>
              <a:ext uri="{FF2B5EF4-FFF2-40B4-BE49-F238E27FC236}">
                <a16:creationId xmlns:a16="http://schemas.microsoft.com/office/drawing/2014/main" id="{AE33218E-9C24-435F-948C-815D84D473FB}"/>
              </a:ext>
            </a:extLst>
          </p:cNvPr>
          <p:cNvSpPr>
            <a:spLocks noGrp="1"/>
          </p:cNvSpPr>
          <p:nvPr>
            <p:ph type="title" hasCustomPrompt="1"/>
          </p:nvPr>
        </p:nvSpPr>
        <p:spPr>
          <a:xfrm>
            <a:off x="0" y="3417417"/>
            <a:ext cx="9143998" cy="540000"/>
          </a:xfrm>
          <a:prstGeom prst="rect">
            <a:avLst/>
          </a:prstGeom>
        </p:spPr>
        <p:txBody>
          <a:bodyPr anchor="ctr">
            <a:noAutofit/>
          </a:bodyPr>
          <a:lstStyle>
            <a:lvl1pPr algn="ctr">
              <a:defRPr sz="3600" b="1" baseline="0">
                <a:solidFill>
                  <a:schemeClr val="tx1"/>
                </a:solidFill>
                <a:effectLst/>
                <a:latin typeface="+mj-lt"/>
                <a:cs typeface="Arial" pitchFamily="34" charset="0"/>
              </a:defRPr>
            </a:lvl1pPr>
          </a:lstStyle>
          <a:p>
            <a:r>
              <a:rPr lang="en-US" altLang="ko-KR" dirty="0"/>
              <a:t>FREE PPT TEMPLATES</a:t>
            </a:r>
            <a:endParaRPr lang="ko-KR" altLang="en-US" dirty="0"/>
          </a:p>
        </p:txBody>
      </p:sp>
    </p:spTree>
    <p:extLst>
      <p:ext uri="{BB962C8B-B14F-4D97-AF65-F5344CB8AC3E}">
        <p14:creationId xmlns:p14="http://schemas.microsoft.com/office/powerpoint/2010/main" val="2379316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Picture with Caption">
    <p:spTree>
      <p:nvGrpSpPr>
        <p:cNvPr id="1" name=""/>
        <p:cNvGrpSpPr/>
        <p:nvPr/>
      </p:nvGrpSpPr>
      <p:grpSpPr>
        <a:xfrm>
          <a:off x="0" y="0"/>
          <a:ext cx="0" cy="0"/>
          <a:chOff x="0" y="0"/>
          <a:chExt cx="0" cy="0"/>
        </a:xfrm>
      </p:grpSpPr>
      <p:sp>
        <p:nvSpPr>
          <p:cNvPr id="9" name="Picture Placeholder 2"/>
          <p:cNvSpPr>
            <a:spLocks noGrp="1"/>
          </p:cNvSpPr>
          <p:nvPr>
            <p:ph type="pic" idx="10" hasCustomPrompt="1"/>
          </p:nvPr>
        </p:nvSpPr>
        <p:spPr>
          <a:xfrm>
            <a:off x="4182700" y="0"/>
            <a:ext cx="4248472" cy="185167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Picture Placeholder 2"/>
          <p:cNvSpPr>
            <a:spLocks noGrp="1"/>
          </p:cNvSpPr>
          <p:nvPr>
            <p:ph type="pic" idx="11" hasCustomPrompt="1"/>
          </p:nvPr>
        </p:nvSpPr>
        <p:spPr>
          <a:xfrm>
            <a:off x="4182700" y="3291830"/>
            <a:ext cx="4248472" cy="185167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10" name="Rectangle 9"/>
          <p:cNvSpPr/>
          <p:nvPr userDrawn="1"/>
        </p:nvSpPr>
        <p:spPr>
          <a:xfrm>
            <a:off x="4182699" y="1851670"/>
            <a:ext cx="4259041" cy="1454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959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Picture Placeholder 2"/>
          <p:cNvSpPr>
            <a:spLocks noGrp="1"/>
          </p:cNvSpPr>
          <p:nvPr>
            <p:ph type="pic" idx="10" hasCustomPrompt="1"/>
          </p:nvPr>
        </p:nvSpPr>
        <p:spPr>
          <a:xfrm>
            <a:off x="717858" y="1275606"/>
            <a:ext cx="2448545"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5" name="Picture Placeholder 2"/>
          <p:cNvSpPr>
            <a:spLocks noGrp="1"/>
          </p:cNvSpPr>
          <p:nvPr>
            <p:ph type="pic" idx="11" hasCustomPrompt="1"/>
          </p:nvPr>
        </p:nvSpPr>
        <p:spPr>
          <a:xfrm>
            <a:off x="3339542"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6" name="Picture Placeholder 2"/>
          <p:cNvSpPr>
            <a:spLocks noGrp="1"/>
          </p:cNvSpPr>
          <p:nvPr>
            <p:ph type="pic" idx="12" hasCustomPrompt="1"/>
          </p:nvPr>
        </p:nvSpPr>
        <p:spPr>
          <a:xfrm>
            <a:off x="5960954"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076700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Picture with Caption">
    <p:spTree>
      <p:nvGrpSpPr>
        <p:cNvPr id="1" name=""/>
        <p:cNvGrpSpPr/>
        <p:nvPr/>
      </p:nvGrpSpPr>
      <p:grpSpPr>
        <a:xfrm>
          <a:off x="0" y="0"/>
          <a:ext cx="0" cy="0"/>
          <a:chOff x="0" y="0"/>
          <a:chExt cx="0" cy="0"/>
        </a:xfrm>
      </p:grpSpPr>
      <p:sp>
        <p:nvSpPr>
          <p:cNvPr id="9" name="Picture Placeholder 2"/>
          <p:cNvSpPr>
            <a:spLocks noGrp="1"/>
          </p:cNvSpPr>
          <p:nvPr>
            <p:ph type="pic" idx="10" hasCustomPrompt="1"/>
          </p:nvPr>
        </p:nvSpPr>
        <p:spPr>
          <a:xfrm>
            <a:off x="0" y="1167594"/>
            <a:ext cx="2880000" cy="2808312"/>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10" name="Picture Placeholder 2"/>
          <p:cNvSpPr>
            <a:spLocks noGrp="1"/>
          </p:cNvSpPr>
          <p:nvPr>
            <p:ph type="pic" idx="11" hasCustomPrompt="1"/>
          </p:nvPr>
        </p:nvSpPr>
        <p:spPr>
          <a:xfrm>
            <a:off x="6264000" y="0"/>
            <a:ext cx="2880000" cy="5143499"/>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2759703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Picture with Caption">
    <p:spTree>
      <p:nvGrpSpPr>
        <p:cNvPr id="1" name=""/>
        <p:cNvGrpSpPr/>
        <p:nvPr/>
      </p:nvGrpSpPr>
      <p:grpSpPr>
        <a:xfrm>
          <a:off x="0" y="0"/>
          <a:ext cx="0" cy="0"/>
          <a:chOff x="0" y="0"/>
          <a:chExt cx="0" cy="0"/>
        </a:xfrm>
      </p:grpSpPr>
      <p:sp>
        <p:nvSpPr>
          <p:cNvPr id="9" name="Picture Placeholder 2"/>
          <p:cNvSpPr>
            <a:spLocks noGrp="1"/>
          </p:cNvSpPr>
          <p:nvPr>
            <p:ph type="pic" idx="10" hasCustomPrompt="1"/>
          </p:nvPr>
        </p:nvSpPr>
        <p:spPr>
          <a:xfrm>
            <a:off x="720000" y="540000"/>
            <a:ext cx="2484000" cy="406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11" name="Picture Placeholder 2"/>
          <p:cNvSpPr>
            <a:spLocks noGrp="1"/>
          </p:cNvSpPr>
          <p:nvPr>
            <p:ph type="pic" idx="12" hasCustomPrompt="1"/>
          </p:nvPr>
        </p:nvSpPr>
        <p:spPr>
          <a:xfrm>
            <a:off x="5926807" y="540000"/>
            <a:ext cx="2484704" cy="406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2" name="Rectangle 1"/>
          <p:cNvSpPr/>
          <p:nvPr userDrawn="1"/>
        </p:nvSpPr>
        <p:spPr>
          <a:xfrm>
            <a:off x="3323403" y="540000"/>
            <a:ext cx="2484000" cy="406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449304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13" name="Rectangle 12"/>
          <p:cNvSpPr/>
          <p:nvPr userDrawn="1"/>
        </p:nvSpPr>
        <p:spPr>
          <a:xfrm>
            <a:off x="4564685" y="0"/>
            <a:ext cx="4579315"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 name="Group 3"/>
          <p:cNvGrpSpPr/>
          <p:nvPr userDrawn="1"/>
        </p:nvGrpSpPr>
        <p:grpSpPr>
          <a:xfrm>
            <a:off x="3556573" y="832001"/>
            <a:ext cx="2016224" cy="3482571"/>
            <a:chOff x="2627784" y="1825002"/>
            <a:chExt cx="1198166" cy="2069560"/>
          </a:xfrm>
        </p:grpSpPr>
        <p:sp>
          <p:nvSpPr>
            <p:cNvPr id="5" name="Rounded Rectangle 4"/>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 name="Group 6"/>
            <p:cNvGrpSpPr/>
            <p:nvPr/>
          </p:nvGrpSpPr>
          <p:grpSpPr>
            <a:xfrm>
              <a:off x="3168829" y="3704452"/>
              <a:ext cx="116076" cy="127684"/>
              <a:chOff x="2453209" y="5151638"/>
              <a:chExt cx="191820" cy="211002"/>
            </a:xfrm>
          </p:grpSpPr>
          <p:sp>
            <p:nvSpPr>
              <p:cNvPr id="10" name="Oval 9"/>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ounded Rectangle 10"/>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2" name="Picture Placeholder 2"/>
          <p:cNvSpPr>
            <a:spLocks noGrp="1"/>
          </p:cNvSpPr>
          <p:nvPr>
            <p:ph type="pic" idx="1" hasCustomPrompt="1"/>
          </p:nvPr>
        </p:nvSpPr>
        <p:spPr>
          <a:xfrm>
            <a:off x="3677198" y="1115645"/>
            <a:ext cx="1774974" cy="27987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816274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Picture with Caption">
    <p:spTree>
      <p:nvGrpSpPr>
        <p:cNvPr id="1" name=""/>
        <p:cNvGrpSpPr/>
        <p:nvPr/>
      </p:nvGrpSpPr>
      <p:grpSpPr>
        <a:xfrm>
          <a:off x="0" y="0"/>
          <a:ext cx="0" cy="0"/>
          <a:chOff x="0" y="0"/>
          <a:chExt cx="0" cy="0"/>
        </a:xfrm>
      </p:grpSpPr>
      <p:sp>
        <p:nvSpPr>
          <p:cNvPr id="7" name="Rectangle 6"/>
          <p:cNvSpPr/>
          <p:nvPr userDrawn="1"/>
        </p:nvSpPr>
        <p:spPr>
          <a:xfrm>
            <a:off x="1" y="1239541"/>
            <a:ext cx="9144000" cy="336395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536" y="1766153"/>
            <a:ext cx="4217146" cy="2310733"/>
          </a:xfrm>
          <a:prstGeom prst="rect">
            <a:avLst/>
          </a:prstGeom>
        </p:spPr>
      </p:pic>
      <p:sp>
        <p:nvSpPr>
          <p:cNvPr id="5" name="Picture Placeholder 2"/>
          <p:cNvSpPr>
            <a:spLocks noGrp="1"/>
          </p:cNvSpPr>
          <p:nvPr>
            <p:ph type="pic" idx="1" hasCustomPrompt="1"/>
          </p:nvPr>
        </p:nvSpPr>
        <p:spPr>
          <a:xfrm>
            <a:off x="1115416" y="1859201"/>
            <a:ext cx="2772000" cy="1944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Title 1">
            <a:extLst>
              <a:ext uri="{FF2B5EF4-FFF2-40B4-BE49-F238E27FC236}">
                <a16:creationId xmlns:a16="http://schemas.microsoft.com/office/drawing/2014/main" id="{216FB63C-5800-4111-92B0-B9CD0BCBE589}"/>
              </a:ext>
            </a:extLst>
          </p:cNvPr>
          <p:cNvSpPr>
            <a:spLocks noGrp="1"/>
          </p:cNvSpPr>
          <p:nvPr>
            <p:ph type="title" hasCustomPrompt="1"/>
          </p:nvPr>
        </p:nvSpPr>
        <p:spPr>
          <a:xfrm>
            <a:off x="0" y="67028"/>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Images &amp; Contents</a:t>
            </a:r>
            <a:endParaRPr lang="ko-KR" altLang="en-US" dirty="0"/>
          </a:p>
        </p:txBody>
      </p:sp>
    </p:spTree>
    <p:extLst>
      <p:ext uri="{BB962C8B-B14F-4D97-AF65-F5344CB8AC3E}">
        <p14:creationId xmlns:p14="http://schemas.microsoft.com/office/powerpoint/2010/main" val="518516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Picture with Caption">
    <p:spTree>
      <p:nvGrpSpPr>
        <p:cNvPr id="1" name=""/>
        <p:cNvGrpSpPr/>
        <p:nvPr/>
      </p:nvGrpSpPr>
      <p:grpSpPr>
        <a:xfrm>
          <a:off x="0" y="0"/>
          <a:ext cx="0" cy="0"/>
          <a:chOff x="0" y="0"/>
          <a:chExt cx="0" cy="0"/>
        </a:xfrm>
      </p:grpSpPr>
      <p:grpSp>
        <p:nvGrpSpPr>
          <p:cNvPr id="17" name="Group 16"/>
          <p:cNvGrpSpPr/>
          <p:nvPr userDrawn="1"/>
        </p:nvGrpSpPr>
        <p:grpSpPr>
          <a:xfrm>
            <a:off x="539552" y="1331976"/>
            <a:ext cx="1852788" cy="3200273"/>
            <a:chOff x="2627784" y="1825002"/>
            <a:chExt cx="1198166" cy="2069560"/>
          </a:xfrm>
        </p:grpSpPr>
        <p:sp>
          <p:nvSpPr>
            <p:cNvPr id="18" name="Rounded Rectangle 17"/>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Rectangle 18"/>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0" name="Group 19"/>
            <p:cNvGrpSpPr/>
            <p:nvPr/>
          </p:nvGrpSpPr>
          <p:grpSpPr>
            <a:xfrm>
              <a:off x="3168829" y="3704452"/>
              <a:ext cx="116076" cy="127684"/>
              <a:chOff x="2453209" y="5151638"/>
              <a:chExt cx="191820" cy="211002"/>
            </a:xfrm>
          </p:grpSpPr>
          <p:sp>
            <p:nvSpPr>
              <p:cNvPr id="21" name="Oval 20"/>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Rounded Rectangle 21"/>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3" name="Picture Placeholder 2"/>
          <p:cNvSpPr>
            <a:spLocks noGrp="1"/>
          </p:cNvSpPr>
          <p:nvPr>
            <p:ph type="pic" idx="10" hasCustomPrompt="1"/>
          </p:nvPr>
        </p:nvSpPr>
        <p:spPr>
          <a:xfrm>
            <a:off x="660177" y="1646164"/>
            <a:ext cx="1030277" cy="257189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grpSp>
        <p:nvGrpSpPr>
          <p:cNvPr id="10" name="Group 9"/>
          <p:cNvGrpSpPr/>
          <p:nvPr userDrawn="1"/>
        </p:nvGrpSpPr>
        <p:grpSpPr>
          <a:xfrm>
            <a:off x="1690454" y="1221920"/>
            <a:ext cx="1980221" cy="3420385"/>
            <a:chOff x="2627784" y="1825002"/>
            <a:chExt cx="1198166" cy="2069560"/>
          </a:xfrm>
        </p:grpSpPr>
        <p:sp>
          <p:nvSpPr>
            <p:cNvPr id="11" name="Rounded Rectangle 10"/>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3" name="Group 12"/>
            <p:cNvGrpSpPr/>
            <p:nvPr/>
          </p:nvGrpSpPr>
          <p:grpSpPr>
            <a:xfrm>
              <a:off x="3168829" y="3704452"/>
              <a:ext cx="116076" cy="127684"/>
              <a:chOff x="2453209" y="5151638"/>
              <a:chExt cx="191820" cy="211002"/>
            </a:xfrm>
          </p:grpSpPr>
          <p:sp>
            <p:nvSpPr>
              <p:cNvPr id="14" name="Oval 13"/>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ounded Rectangle 14"/>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6" name="Picture Placeholder 2"/>
          <p:cNvSpPr>
            <a:spLocks noGrp="1"/>
          </p:cNvSpPr>
          <p:nvPr>
            <p:ph type="pic" idx="1" hasCustomPrompt="1"/>
          </p:nvPr>
        </p:nvSpPr>
        <p:spPr>
          <a:xfrm>
            <a:off x="1811099" y="1544792"/>
            <a:ext cx="1743279" cy="274878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5" name="Title 1">
            <a:extLst>
              <a:ext uri="{FF2B5EF4-FFF2-40B4-BE49-F238E27FC236}">
                <a16:creationId xmlns:a16="http://schemas.microsoft.com/office/drawing/2014/main" id="{A4481C05-B01C-4D49-8033-5D0490F68262}"/>
              </a:ext>
            </a:extLst>
          </p:cNvPr>
          <p:cNvSpPr>
            <a:spLocks noGrp="1"/>
          </p:cNvSpPr>
          <p:nvPr>
            <p:ph type="title" hasCustomPrompt="1"/>
          </p:nvPr>
        </p:nvSpPr>
        <p:spPr>
          <a:xfrm>
            <a:off x="0" y="67028"/>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Images &amp; Contents</a:t>
            </a:r>
            <a:endParaRPr lang="ko-KR" altLang="en-US" dirty="0"/>
          </a:p>
        </p:txBody>
      </p:sp>
    </p:spTree>
    <p:extLst>
      <p:ext uri="{BB962C8B-B14F-4D97-AF65-F5344CB8AC3E}">
        <p14:creationId xmlns:p14="http://schemas.microsoft.com/office/powerpoint/2010/main" val="2081290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9076777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latin typeface="+mj-lt"/>
                <a:cs typeface="Arial" pitchFamily="34" charset="0"/>
              </a:defRPr>
            </a:lvl1pPr>
          </a:lstStyle>
          <a:p>
            <a:pPr lvl="0"/>
            <a:r>
              <a:rPr lang="en-US" altLang="ko-KR" dirty="0"/>
              <a:t>ICON SETS LAYOUT</a:t>
            </a:r>
          </a:p>
        </p:txBody>
      </p:sp>
      <p:sp>
        <p:nvSpPr>
          <p:cNvPr id="12" name="Rounded Rectangle 11"/>
          <p:cNvSpPr/>
          <p:nvPr userDrawn="1"/>
        </p:nvSpPr>
        <p:spPr>
          <a:xfrm>
            <a:off x="354008" y="1131589"/>
            <a:ext cx="2849840" cy="3649171"/>
          </a:xfrm>
          <a:prstGeom prst="roundRect">
            <a:avLst>
              <a:gd name="adj" fmla="val 396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mn-lt"/>
            </a:endParaRPr>
          </a:p>
        </p:txBody>
      </p:sp>
      <p:sp>
        <p:nvSpPr>
          <p:cNvPr id="15" name="Rounded Rectangle 14"/>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6" name="Half Frame 15"/>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3261257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ustom Layout">
    <p:bg>
      <p:bgPr>
        <a:solidFill>
          <a:schemeClr val="accent4"/>
        </a:solidFill>
        <a:effectLst/>
      </p:bgPr>
    </p:bg>
    <p:spTree>
      <p:nvGrpSpPr>
        <p:cNvPr id="1" name=""/>
        <p:cNvGrpSpPr/>
        <p:nvPr/>
      </p:nvGrpSpPr>
      <p:grpSpPr>
        <a:xfrm>
          <a:off x="0" y="0"/>
          <a:ext cx="0" cy="0"/>
          <a:chOff x="0" y="0"/>
          <a:chExt cx="0" cy="0"/>
        </a:xfrm>
      </p:grpSpPr>
      <p:sp>
        <p:nvSpPr>
          <p:cNvPr id="3" name="Oval 2"/>
          <p:cNvSpPr/>
          <p:nvPr userDrawn="1"/>
        </p:nvSpPr>
        <p:spPr>
          <a:xfrm>
            <a:off x="2947035" y="473947"/>
            <a:ext cx="3249931" cy="324993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7" name="Group 6"/>
          <p:cNvGrpSpPr/>
          <p:nvPr userDrawn="1"/>
        </p:nvGrpSpPr>
        <p:grpSpPr>
          <a:xfrm>
            <a:off x="3624362" y="1094735"/>
            <a:ext cx="1895276" cy="2008355"/>
            <a:chOff x="5304922" y="1037184"/>
            <a:chExt cx="3492000" cy="3700344"/>
          </a:xfrm>
        </p:grpSpPr>
        <p:grpSp>
          <p:nvGrpSpPr>
            <p:cNvPr id="8" name="Group 7"/>
            <p:cNvGrpSpPr/>
            <p:nvPr/>
          </p:nvGrpSpPr>
          <p:grpSpPr>
            <a:xfrm>
              <a:off x="5304922" y="3743716"/>
              <a:ext cx="3492000" cy="437610"/>
              <a:chOff x="1709238" y="4209096"/>
              <a:chExt cx="3492000" cy="437610"/>
            </a:xfrm>
          </p:grpSpPr>
          <p:sp>
            <p:nvSpPr>
              <p:cNvPr id="34" name="Rectangle 33"/>
              <p:cNvSpPr/>
              <p:nvPr/>
            </p:nvSpPr>
            <p:spPr>
              <a:xfrm>
                <a:off x="1709238" y="4214706"/>
                <a:ext cx="3492000" cy="432000"/>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5" name="Group 34"/>
              <p:cNvGrpSpPr/>
              <p:nvPr/>
            </p:nvGrpSpPr>
            <p:grpSpPr>
              <a:xfrm>
                <a:off x="2078720" y="4209096"/>
                <a:ext cx="469833" cy="432000"/>
                <a:chOff x="2078720" y="4209096"/>
                <a:chExt cx="469833" cy="432000"/>
              </a:xfrm>
            </p:grpSpPr>
            <p:sp>
              <p:nvSpPr>
                <p:cNvPr id="43" name="Rectangle 42"/>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4" name="Rectangle 43"/>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5" name="Rectangle 44"/>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Rectangle 45"/>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36" name="Group 35"/>
              <p:cNvGrpSpPr/>
              <p:nvPr/>
            </p:nvGrpSpPr>
            <p:grpSpPr>
              <a:xfrm>
                <a:off x="4098293" y="4384000"/>
                <a:ext cx="900965" cy="82800"/>
                <a:chOff x="4098293" y="4384000"/>
                <a:chExt cx="900965" cy="82800"/>
              </a:xfrm>
            </p:grpSpPr>
            <p:sp>
              <p:nvSpPr>
                <p:cNvPr id="37" name="Rectangle 36"/>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8" name="Rectangle 37"/>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9" name="Rectangle 38"/>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0" name="Rectangle 39"/>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1" name="Rectangle 40"/>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2" name="Rectangle 41"/>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9" name="Group 8"/>
            <p:cNvGrpSpPr/>
            <p:nvPr/>
          </p:nvGrpSpPr>
          <p:grpSpPr>
            <a:xfrm flipH="1">
              <a:off x="5304922" y="4299918"/>
              <a:ext cx="3492000" cy="437610"/>
              <a:chOff x="1709238" y="4209096"/>
              <a:chExt cx="3492000" cy="437610"/>
            </a:xfrm>
          </p:grpSpPr>
          <p:sp>
            <p:nvSpPr>
              <p:cNvPr id="21" name="Rectangle 20"/>
              <p:cNvSpPr/>
              <p:nvPr/>
            </p:nvSpPr>
            <p:spPr>
              <a:xfrm>
                <a:off x="1709238" y="4214706"/>
                <a:ext cx="3492000" cy="432000"/>
              </a:xfrm>
              <a:prstGeom prst="rect">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2" name="Group 21"/>
              <p:cNvGrpSpPr/>
              <p:nvPr/>
            </p:nvGrpSpPr>
            <p:grpSpPr>
              <a:xfrm>
                <a:off x="2078720" y="4209096"/>
                <a:ext cx="469833" cy="432000"/>
                <a:chOff x="2078720" y="4209096"/>
                <a:chExt cx="469833" cy="432000"/>
              </a:xfrm>
            </p:grpSpPr>
            <p:sp>
              <p:nvSpPr>
                <p:cNvPr id="30" name="Rectangle 29"/>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1" name="Rectangle 30"/>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2" name="Rectangle 31"/>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Rectangle 32"/>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3" name="Group 22"/>
              <p:cNvGrpSpPr/>
              <p:nvPr/>
            </p:nvGrpSpPr>
            <p:grpSpPr>
              <a:xfrm>
                <a:off x="4098293" y="4384000"/>
                <a:ext cx="900965" cy="82800"/>
                <a:chOff x="4098293" y="4384000"/>
                <a:chExt cx="900965" cy="82800"/>
              </a:xfrm>
            </p:grpSpPr>
            <p:sp>
              <p:nvSpPr>
                <p:cNvPr id="24" name="Rectangle 23"/>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ectangle 24"/>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Rectangle 25"/>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Rectangle 26"/>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8" name="Rectangle 27"/>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9" name="Rectangle 28"/>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10" name="Group 9"/>
            <p:cNvGrpSpPr/>
            <p:nvPr/>
          </p:nvGrpSpPr>
          <p:grpSpPr>
            <a:xfrm>
              <a:off x="6272654" y="1875857"/>
              <a:ext cx="720080" cy="720080"/>
              <a:chOff x="6272654" y="1875857"/>
              <a:chExt cx="720080" cy="720080"/>
            </a:xfrm>
          </p:grpSpPr>
          <p:sp>
            <p:nvSpPr>
              <p:cNvPr id="19" name="Rectangle 18"/>
              <p:cNvSpPr/>
              <p:nvPr/>
            </p:nvSpPr>
            <p:spPr>
              <a:xfrm>
                <a:off x="6272654" y="1875857"/>
                <a:ext cx="720080" cy="720080"/>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Parallelogram 5"/>
              <p:cNvSpPr>
                <a:spLocks/>
              </p:cNvSpPr>
              <p:nvPr/>
            </p:nvSpPr>
            <p:spPr>
              <a:xfrm>
                <a:off x="6391715" y="1978487"/>
                <a:ext cx="481958" cy="481904"/>
              </a:xfrm>
              <a:custGeom>
                <a:avLst/>
                <a:gdLst/>
                <a:ahLst/>
                <a:cxnLst/>
                <a:rect l="l" t="t" r="r" b="b"/>
                <a:pathLst>
                  <a:path w="848270" h="868857">
                    <a:moveTo>
                      <a:pt x="424135" y="189887"/>
                    </a:moveTo>
                    <a:lnTo>
                      <a:pt x="297766" y="526729"/>
                    </a:lnTo>
                    <a:lnTo>
                      <a:pt x="550505" y="526729"/>
                    </a:lnTo>
                    <a:close/>
                    <a:moveTo>
                      <a:pt x="325960" y="0"/>
                    </a:moveTo>
                    <a:lnTo>
                      <a:pt x="352897" y="0"/>
                    </a:lnTo>
                    <a:lnTo>
                      <a:pt x="495373" y="0"/>
                    </a:lnTo>
                    <a:lnTo>
                      <a:pt x="522310" y="0"/>
                    </a:lnTo>
                    <a:lnTo>
                      <a:pt x="848270" y="868857"/>
                    </a:lnTo>
                    <a:lnTo>
                      <a:pt x="678857" y="868857"/>
                    </a:lnTo>
                    <a:lnTo>
                      <a:pt x="604960" y="671883"/>
                    </a:lnTo>
                    <a:lnTo>
                      <a:pt x="243310" y="671883"/>
                    </a:lnTo>
                    <a:lnTo>
                      <a:pt x="169413" y="868857"/>
                    </a:lnTo>
                    <a:lnTo>
                      <a:pt x="0" y="8688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mn-lt"/>
                </a:endParaRPr>
              </a:p>
            </p:txBody>
          </p:sp>
        </p:grpSp>
        <p:grpSp>
          <p:nvGrpSpPr>
            <p:cNvPr id="11" name="Group 10"/>
            <p:cNvGrpSpPr/>
            <p:nvPr/>
          </p:nvGrpSpPr>
          <p:grpSpPr>
            <a:xfrm>
              <a:off x="7109110" y="1875857"/>
              <a:ext cx="720080" cy="720080"/>
              <a:chOff x="7109110" y="1875857"/>
              <a:chExt cx="720080" cy="720080"/>
            </a:xfrm>
          </p:grpSpPr>
          <p:sp>
            <p:nvSpPr>
              <p:cNvPr id="17" name="Rectangle 16"/>
              <p:cNvSpPr/>
              <p:nvPr/>
            </p:nvSpPr>
            <p:spPr>
              <a:xfrm>
                <a:off x="7109110" y="1875857"/>
                <a:ext cx="720080" cy="720080"/>
              </a:xfrm>
              <a:prstGeom prst="rect">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9"/>
              <p:cNvSpPr>
                <a:spLocks noChangeAspect="1"/>
              </p:cNvSpPr>
              <p:nvPr/>
            </p:nvSpPr>
            <p:spPr>
              <a:xfrm>
                <a:off x="7267746" y="1994945"/>
                <a:ext cx="402809" cy="481904"/>
              </a:xfrm>
              <a:custGeom>
                <a:avLst/>
                <a:gdLst>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174101 w 728932"/>
                  <a:gd name="connsiteY5" fmla="*/ 488630 h 872065"/>
                  <a:gd name="connsiteX6" fmla="*/ 174101 w 728932"/>
                  <a:gd name="connsiteY6" fmla="*/ 140965 h 872065"/>
                  <a:gd name="connsiteX7" fmla="*/ 174101 w 728932"/>
                  <a:gd name="connsiteY7" fmla="*/ 347665 h 872065"/>
                  <a:gd name="connsiteX8" fmla="*/ 431276 w 728932"/>
                  <a:gd name="connsiteY8" fmla="*/ 347665 h 872065"/>
                  <a:gd name="connsiteX9" fmla="*/ 431276 w 728932"/>
                  <a:gd name="connsiteY9" fmla="*/ 345754 h 872065"/>
                  <a:gd name="connsiteX10" fmla="*/ 517000 w 728932"/>
                  <a:gd name="connsiteY10" fmla="*/ 243359 h 872065"/>
                  <a:gd name="connsiteX11" fmla="*/ 433656 w 728932"/>
                  <a:gd name="connsiteY11" fmla="*/ 148109 h 872065"/>
                  <a:gd name="connsiteX12" fmla="*/ 174101 w 728932"/>
                  <a:gd name="connsiteY12" fmla="*/ 140965 h 872065"/>
                  <a:gd name="connsiteX13" fmla="*/ 0 w 728932"/>
                  <a:gd name="connsiteY13" fmla="*/ 0 h 872065"/>
                  <a:gd name="connsiteX14" fmla="*/ 127816 w 728932"/>
                  <a:gd name="connsiteY14" fmla="*/ 0 h 872065"/>
                  <a:gd name="connsiteX15" fmla="*/ 174101 w 728932"/>
                  <a:gd name="connsiteY15" fmla="*/ 0 h 872065"/>
                  <a:gd name="connsiteX16" fmla="*/ 447945 w 728932"/>
                  <a:gd name="connsiteY16" fmla="*/ 0 h 872065"/>
                  <a:gd name="connsiteX17" fmla="*/ 447945 w 728932"/>
                  <a:gd name="connsiteY17" fmla="*/ 1732 h 872065"/>
                  <a:gd name="connsiteX18" fmla="*/ 683688 w 728932"/>
                  <a:gd name="connsiteY18" fmla="*/ 179066 h 872065"/>
                  <a:gd name="connsiteX19" fmla="*/ 559863 w 728932"/>
                  <a:gd name="connsiteY19" fmla="*/ 407666 h 872065"/>
                  <a:gd name="connsiteX20" fmla="*/ 728932 w 728932"/>
                  <a:gd name="connsiteY20" fmla="*/ 633885 h 872065"/>
                  <a:gd name="connsiteX21" fmla="*/ 433657 w 728932"/>
                  <a:gd name="connsiteY21" fmla="*/ 872010 h 872065"/>
                  <a:gd name="connsiteX22" fmla="*/ 433776 w 728932"/>
                  <a:gd name="connsiteY22" fmla="*/ 869628 h 872065"/>
                  <a:gd name="connsiteX23" fmla="*/ 174101 w 728932"/>
                  <a:gd name="connsiteY23" fmla="*/ 869628 h 872065"/>
                  <a:gd name="connsiteX24" fmla="*/ 127816 w 728932"/>
                  <a:gd name="connsiteY24" fmla="*/ 869628 h 872065"/>
                  <a:gd name="connsiteX25" fmla="*/ 0 w 728932"/>
                  <a:gd name="connsiteY25" fmla="*/ 869628 h 872065"/>
                  <a:gd name="connsiteX26" fmla="*/ 0 w 728932"/>
                  <a:gd name="connsiteY26" fmla="*/ 0 h 87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8932" h="872065">
                    <a:moveTo>
                      <a:pt x="174101" y="488630"/>
                    </a:moveTo>
                    <a:lnTo>
                      <a:pt x="174101" y="728663"/>
                    </a:lnTo>
                    <a:lnTo>
                      <a:pt x="442406" y="728663"/>
                    </a:lnTo>
                    <a:cubicBezTo>
                      <a:pt x="511257" y="715167"/>
                      <a:pt x="549532" y="684907"/>
                      <a:pt x="547956" y="612454"/>
                    </a:cubicBezTo>
                    <a:cubicBezTo>
                      <a:pt x="543194" y="552923"/>
                      <a:pt x="538432" y="510060"/>
                      <a:pt x="431276" y="493391"/>
                    </a:cubicBezTo>
                    <a:lnTo>
                      <a:pt x="174101" y="488630"/>
                    </a:lnTo>
                    <a:close/>
                    <a:moveTo>
                      <a:pt x="174101" y="140965"/>
                    </a:moveTo>
                    <a:lnTo>
                      <a:pt x="174101" y="347665"/>
                    </a:lnTo>
                    <a:lnTo>
                      <a:pt x="431276" y="347665"/>
                    </a:lnTo>
                    <a:lnTo>
                      <a:pt x="431276" y="345754"/>
                    </a:lnTo>
                    <a:cubicBezTo>
                      <a:pt x="474139" y="322735"/>
                      <a:pt x="514619" y="311622"/>
                      <a:pt x="517000" y="243359"/>
                    </a:cubicBezTo>
                    <a:cubicBezTo>
                      <a:pt x="517000" y="202878"/>
                      <a:pt x="502713" y="157634"/>
                      <a:pt x="433656" y="148109"/>
                    </a:cubicBezTo>
                    <a:cubicBezTo>
                      <a:pt x="366981" y="140568"/>
                      <a:pt x="274510" y="141043"/>
                      <a:pt x="174101" y="140965"/>
                    </a:cubicBezTo>
                    <a:close/>
                    <a:moveTo>
                      <a:pt x="0" y="0"/>
                    </a:moveTo>
                    <a:lnTo>
                      <a:pt x="127816" y="0"/>
                    </a:lnTo>
                    <a:lnTo>
                      <a:pt x="174101" y="0"/>
                    </a:lnTo>
                    <a:lnTo>
                      <a:pt x="447945" y="0"/>
                    </a:lnTo>
                    <a:lnTo>
                      <a:pt x="447945" y="1732"/>
                    </a:lnTo>
                    <a:cubicBezTo>
                      <a:pt x="634795" y="8775"/>
                      <a:pt x="679801" y="148746"/>
                      <a:pt x="683688" y="179066"/>
                    </a:cubicBezTo>
                    <a:cubicBezTo>
                      <a:pt x="689245" y="333848"/>
                      <a:pt x="620981" y="374328"/>
                      <a:pt x="559863" y="407666"/>
                    </a:cubicBezTo>
                    <a:cubicBezTo>
                      <a:pt x="663844" y="433066"/>
                      <a:pt x="727345" y="515617"/>
                      <a:pt x="728932" y="633885"/>
                    </a:cubicBezTo>
                    <a:cubicBezTo>
                      <a:pt x="720200" y="800572"/>
                      <a:pt x="594788" y="874392"/>
                      <a:pt x="433657" y="872010"/>
                    </a:cubicBezTo>
                    <a:cubicBezTo>
                      <a:pt x="433697" y="871216"/>
                      <a:pt x="433736" y="870422"/>
                      <a:pt x="433776" y="869628"/>
                    </a:cubicBezTo>
                    <a:lnTo>
                      <a:pt x="174101" y="869628"/>
                    </a:lnTo>
                    <a:lnTo>
                      <a:pt x="127816" y="869628"/>
                    </a:lnTo>
                    <a:lnTo>
                      <a:pt x="0" y="869628"/>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mn-lt"/>
                </a:endParaRPr>
              </a:p>
            </p:txBody>
          </p:sp>
        </p:grpSp>
        <p:grpSp>
          <p:nvGrpSpPr>
            <p:cNvPr id="12" name="Group 11"/>
            <p:cNvGrpSpPr/>
            <p:nvPr/>
          </p:nvGrpSpPr>
          <p:grpSpPr>
            <a:xfrm>
              <a:off x="6690882" y="1037184"/>
              <a:ext cx="720080" cy="720080"/>
              <a:chOff x="6690882" y="1037184"/>
              <a:chExt cx="720080" cy="720080"/>
            </a:xfrm>
          </p:grpSpPr>
          <p:sp>
            <p:nvSpPr>
              <p:cNvPr id="15" name="Rectangle 14"/>
              <p:cNvSpPr/>
              <p:nvPr/>
            </p:nvSpPr>
            <p:spPr>
              <a:xfrm>
                <a:off x="6690882" y="1037184"/>
                <a:ext cx="720080" cy="72008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lt"/>
                </a:endParaRPr>
              </a:p>
            </p:txBody>
          </p:sp>
          <p:sp>
            <p:nvSpPr>
              <p:cNvPr id="16" name="Block Arc 15"/>
              <p:cNvSpPr>
                <a:spLocks noChangeAspect="1"/>
              </p:cNvSpPr>
              <p:nvPr/>
            </p:nvSpPr>
            <p:spPr>
              <a:xfrm>
                <a:off x="6842201" y="1156272"/>
                <a:ext cx="417443" cy="481904"/>
              </a:xfrm>
              <a:prstGeom prst="blockArc">
                <a:avLst>
                  <a:gd name="adj1" fmla="val 1756726"/>
                  <a:gd name="adj2" fmla="val 19889488"/>
                  <a:gd name="adj3" fmla="val 227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3" name="Round Same Side Corner Rectangle 51"/>
            <p:cNvSpPr/>
            <p:nvPr/>
          </p:nvSpPr>
          <p:spPr>
            <a:xfrm rot="5400000">
              <a:off x="6852922" y="1652530"/>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D</a:t>
              </a:r>
              <a:endParaRPr lang="ko-KR" altLang="en-US" dirty="0"/>
            </a:p>
          </p:txBody>
        </p:sp>
        <p:sp>
          <p:nvSpPr>
            <p:cNvPr id="14" name="Round Same Side Corner Rectangle 51"/>
            <p:cNvSpPr/>
            <p:nvPr/>
          </p:nvSpPr>
          <p:spPr>
            <a:xfrm rot="16200000">
              <a:off x="6852922" y="2167123"/>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D</a:t>
              </a:r>
              <a:endParaRPr lang="ko-KR" altLang="en-US" dirty="0"/>
            </a:p>
          </p:txBody>
        </p:sp>
      </p:grpSp>
      <p:sp>
        <p:nvSpPr>
          <p:cNvPr id="49" name="제목 1"/>
          <p:cNvSpPr>
            <a:spLocks noGrp="1"/>
          </p:cNvSpPr>
          <p:nvPr>
            <p:ph type="title" hasCustomPrompt="1"/>
          </p:nvPr>
        </p:nvSpPr>
        <p:spPr>
          <a:xfrm>
            <a:off x="1828381" y="3730051"/>
            <a:ext cx="5472608" cy="540000"/>
          </a:xfrm>
          <a:prstGeom prst="rect">
            <a:avLst/>
          </a:prstGeom>
        </p:spPr>
        <p:txBody>
          <a:bodyPr anchor="ctr">
            <a:noAutofit/>
          </a:bodyPr>
          <a:lstStyle>
            <a:lvl1pPr algn="ctr">
              <a:defRPr sz="3600" b="1" baseline="0">
                <a:solidFill>
                  <a:schemeClr val="tx1">
                    <a:lumMod val="75000"/>
                    <a:lumOff val="25000"/>
                  </a:schemeClr>
                </a:solidFill>
                <a:effectLst/>
                <a:latin typeface="+mj-lt"/>
                <a:cs typeface="Arial" pitchFamily="34" charset="0"/>
              </a:defRPr>
            </a:lvl1pPr>
          </a:lstStyle>
          <a:p>
            <a:r>
              <a:rPr lang="en-US" altLang="ko-KR" dirty="0"/>
              <a:t>Thank you</a:t>
            </a:r>
            <a:endParaRPr lang="ko-KR" altLang="en-US" dirty="0"/>
          </a:p>
        </p:txBody>
      </p:sp>
      <p:sp>
        <p:nvSpPr>
          <p:cNvPr id="50" name="Text Placeholder 9"/>
          <p:cNvSpPr>
            <a:spLocks noGrp="1"/>
          </p:cNvSpPr>
          <p:nvPr>
            <p:ph type="body" sz="quarter" idx="10" hasCustomPrompt="1"/>
          </p:nvPr>
        </p:nvSpPr>
        <p:spPr>
          <a:xfrm>
            <a:off x="1828381" y="4279619"/>
            <a:ext cx="5472608" cy="252000"/>
          </a:xfrm>
          <a:prstGeom prst="rect">
            <a:avLst/>
          </a:prstGeom>
        </p:spPr>
        <p:txBody>
          <a:bodyPr lIns="108000" anchor="ctr"/>
          <a:lstStyle>
            <a:lvl1pPr marL="0" indent="0" algn="ctr">
              <a:buNone/>
              <a:defRPr sz="14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1435420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4"/>
        </a:solidFill>
        <a:effectLst/>
      </p:bgPr>
    </p:bg>
    <p:spTree>
      <p:nvGrpSpPr>
        <p:cNvPr id="1" name=""/>
        <p:cNvGrpSpPr/>
        <p:nvPr/>
      </p:nvGrpSpPr>
      <p:grpSpPr>
        <a:xfrm>
          <a:off x="0" y="0"/>
          <a:ext cx="0" cy="0"/>
          <a:chOff x="0" y="0"/>
          <a:chExt cx="0" cy="0"/>
        </a:xfrm>
      </p:grpSpPr>
      <p:sp>
        <p:nvSpPr>
          <p:cNvPr id="3" name="Oval 2"/>
          <p:cNvSpPr/>
          <p:nvPr userDrawn="1"/>
        </p:nvSpPr>
        <p:spPr>
          <a:xfrm>
            <a:off x="2947035" y="473947"/>
            <a:ext cx="3249931" cy="324993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7" name="Group 6"/>
          <p:cNvGrpSpPr/>
          <p:nvPr userDrawn="1"/>
        </p:nvGrpSpPr>
        <p:grpSpPr>
          <a:xfrm>
            <a:off x="3624362" y="1094735"/>
            <a:ext cx="1895276" cy="2008355"/>
            <a:chOff x="5304922" y="1037184"/>
            <a:chExt cx="3492000" cy="3700344"/>
          </a:xfrm>
        </p:grpSpPr>
        <p:grpSp>
          <p:nvGrpSpPr>
            <p:cNvPr id="8" name="Group 7"/>
            <p:cNvGrpSpPr/>
            <p:nvPr/>
          </p:nvGrpSpPr>
          <p:grpSpPr>
            <a:xfrm>
              <a:off x="5304922" y="3743716"/>
              <a:ext cx="3492000" cy="437610"/>
              <a:chOff x="1709238" y="4209096"/>
              <a:chExt cx="3492000" cy="437610"/>
            </a:xfrm>
          </p:grpSpPr>
          <p:sp>
            <p:nvSpPr>
              <p:cNvPr id="34" name="Rectangle 33"/>
              <p:cNvSpPr/>
              <p:nvPr/>
            </p:nvSpPr>
            <p:spPr>
              <a:xfrm>
                <a:off x="1709238" y="4214706"/>
                <a:ext cx="3492000" cy="432000"/>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5" name="Group 34"/>
              <p:cNvGrpSpPr/>
              <p:nvPr/>
            </p:nvGrpSpPr>
            <p:grpSpPr>
              <a:xfrm>
                <a:off x="2078720" y="4209096"/>
                <a:ext cx="469833" cy="432000"/>
                <a:chOff x="2078720" y="4209096"/>
                <a:chExt cx="469833" cy="432000"/>
              </a:xfrm>
            </p:grpSpPr>
            <p:sp>
              <p:nvSpPr>
                <p:cNvPr id="43" name="Rectangle 42"/>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4" name="Rectangle 43"/>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5" name="Rectangle 44"/>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Rectangle 45"/>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36" name="Group 35"/>
              <p:cNvGrpSpPr/>
              <p:nvPr/>
            </p:nvGrpSpPr>
            <p:grpSpPr>
              <a:xfrm>
                <a:off x="4098293" y="4384000"/>
                <a:ext cx="900965" cy="82800"/>
                <a:chOff x="4098293" y="4384000"/>
                <a:chExt cx="900965" cy="82800"/>
              </a:xfrm>
            </p:grpSpPr>
            <p:sp>
              <p:nvSpPr>
                <p:cNvPr id="37" name="Rectangle 36"/>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8" name="Rectangle 37"/>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9" name="Rectangle 38"/>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0" name="Rectangle 39"/>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1" name="Rectangle 40"/>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2" name="Rectangle 41"/>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9" name="Group 8"/>
            <p:cNvGrpSpPr/>
            <p:nvPr/>
          </p:nvGrpSpPr>
          <p:grpSpPr>
            <a:xfrm flipH="1">
              <a:off x="5304922" y="4299918"/>
              <a:ext cx="3492000" cy="437610"/>
              <a:chOff x="1709238" y="4209096"/>
              <a:chExt cx="3492000" cy="437610"/>
            </a:xfrm>
          </p:grpSpPr>
          <p:sp>
            <p:nvSpPr>
              <p:cNvPr id="21" name="Rectangle 20"/>
              <p:cNvSpPr/>
              <p:nvPr/>
            </p:nvSpPr>
            <p:spPr>
              <a:xfrm>
                <a:off x="1709238" y="4214706"/>
                <a:ext cx="3492000" cy="432000"/>
              </a:xfrm>
              <a:prstGeom prst="rect">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2" name="Group 21"/>
              <p:cNvGrpSpPr/>
              <p:nvPr/>
            </p:nvGrpSpPr>
            <p:grpSpPr>
              <a:xfrm>
                <a:off x="2078720" y="4209096"/>
                <a:ext cx="469833" cy="432000"/>
                <a:chOff x="2078720" y="4209096"/>
                <a:chExt cx="469833" cy="432000"/>
              </a:xfrm>
            </p:grpSpPr>
            <p:sp>
              <p:nvSpPr>
                <p:cNvPr id="30" name="Rectangle 29"/>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1" name="Rectangle 30"/>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2" name="Rectangle 31"/>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Rectangle 32"/>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3" name="Group 22"/>
              <p:cNvGrpSpPr/>
              <p:nvPr/>
            </p:nvGrpSpPr>
            <p:grpSpPr>
              <a:xfrm>
                <a:off x="4098293" y="4384000"/>
                <a:ext cx="900965" cy="82800"/>
                <a:chOff x="4098293" y="4384000"/>
                <a:chExt cx="900965" cy="82800"/>
              </a:xfrm>
            </p:grpSpPr>
            <p:sp>
              <p:nvSpPr>
                <p:cNvPr id="24" name="Rectangle 23"/>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ectangle 24"/>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Rectangle 25"/>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Rectangle 26"/>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8" name="Rectangle 27"/>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9" name="Rectangle 28"/>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10" name="Group 9"/>
            <p:cNvGrpSpPr/>
            <p:nvPr/>
          </p:nvGrpSpPr>
          <p:grpSpPr>
            <a:xfrm>
              <a:off x="6272654" y="1875857"/>
              <a:ext cx="720080" cy="720080"/>
              <a:chOff x="6272654" y="1875857"/>
              <a:chExt cx="720080" cy="720080"/>
            </a:xfrm>
          </p:grpSpPr>
          <p:sp>
            <p:nvSpPr>
              <p:cNvPr id="19" name="Rectangle 18"/>
              <p:cNvSpPr/>
              <p:nvPr/>
            </p:nvSpPr>
            <p:spPr>
              <a:xfrm>
                <a:off x="6272654" y="1875857"/>
                <a:ext cx="720080" cy="720080"/>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Parallelogram 5"/>
              <p:cNvSpPr>
                <a:spLocks/>
              </p:cNvSpPr>
              <p:nvPr/>
            </p:nvSpPr>
            <p:spPr>
              <a:xfrm>
                <a:off x="6391715" y="1978487"/>
                <a:ext cx="481958" cy="481904"/>
              </a:xfrm>
              <a:custGeom>
                <a:avLst/>
                <a:gdLst/>
                <a:ahLst/>
                <a:cxnLst/>
                <a:rect l="l" t="t" r="r" b="b"/>
                <a:pathLst>
                  <a:path w="848270" h="868857">
                    <a:moveTo>
                      <a:pt x="424135" y="189887"/>
                    </a:moveTo>
                    <a:lnTo>
                      <a:pt x="297766" y="526729"/>
                    </a:lnTo>
                    <a:lnTo>
                      <a:pt x="550505" y="526729"/>
                    </a:lnTo>
                    <a:close/>
                    <a:moveTo>
                      <a:pt x="325960" y="0"/>
                    </a:moveTo>
                    <a:lnTo>
                      <a:pt x="352897" y="0"/>
                    </a:lnTo>
                    <a:lnTo>
                      <a:pt x="495373" y="0"/>
                    </a:lnTo>
                    <a:lnTo>
                      <a:pt x="522310" y="0"/>
                    </a:lnTo>
                    <a:lnTo>
                      <a:pt x="848270" y="868857"/>
                    </a:lnTo>
                    <a:lnTo>
                      <a:pt x="678857" y="868857"/>
                    </a:lnTo>
                    <a:lnTo>
                      <a:pt x="604960" y="671883"/>
                    </a:lnTo>
                    <a:lnTo>
                      <a:pt x="243310" y="671883"/>
                    </a:lnTo>
                    <a:lnTo>
                      <a:pt x="169413" y="868857"/>
                    </a:lnTo>
                    <a:lnTo>
                      <a:pt x="0" y="8688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mn-lt"/>
                </a:endParaRPr>
              </a:p>
            </p:txBody>
          </p:sp>
        </p:grpSp>
        <p:grpSp>
          <p:nvGrpSpPr>
            <p:cNvPr id="11" name="Group 10"/>
            <p:cNvGrpSpPr/>
            <p:nvPr/>
          </p:nvGrpSpPr>
          <p:grpSpPr>
            <a:xfrm>
              <a:off x="7109110" y="1875857"/>
              <a:ext cx="720080" cy="720080"/>
              <a:chOff x="7109110" y="1875857"/>
              <a:chExt cx="720080" cy="720080"/>
            </a:xfrm>
          </p:grpSpPr>
          <p:sp>
            <p:nvSpPr>
              <p:cNvPr id="17" name="Rectangle 16"/>
              <p:cNvSpPr/>
              <p:nvPr/>
            </p:nvSpPr>
            <p:spPr>
              <a:xfrm>
                <a:off x="7109110" y="1875857"/>
                <a:ext cx="720080" cy="720080"/>
              </a:xfrm>
              <a:prstGeom prst="rect">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9"/>
              <p:cNvSpPr>
                <a:spLocks noChangeAspect="1"/>
              </p:cNvSpPr>
              <p:nvPr/>
            </p:nvSpPr>
            <p:spPr>
              <a:xfrm>
                <a:off x="7267746" y="1994945"/>
                <a:ext cx="402809" cy="481904"/>
              </a:xfrm>
              <a:custGeom>
                <a:avLst/>
                <a:gdLst>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174101 w 728932"/>
                  <a:gd name="connsiteY5" fmla="*/ 488630 h 872065"/>
                  <a:gd name="connsiteX6" fmla="*/ 174101 w 728932"/>
                  <a:gd name="connsiteY6" fmla="*/ 140965 h 872065"/>
                  <a:gd name="connsiteX7" fmla="*/ 174101 w 728932"/>
                  <a:gd name="connsiteY7" fmla="*/ 347665 h 872065"/>
                  <a:gd name="connsiteX8" fmla="*/ 431276 w 728932"/>
                  <a:gd name="connsiteY8" fmla="*/ 347665 h 872065"/>
                  <a:gd name="connsiteX9" fmla="*/ 431276 w 728932"/>
                  <a:gd name="connsiteY9" fmla="*/ 345754 h 872065"/>
                  <a:gd name="connsiteX10" fmla="*/ 517000 w 728932"/>
                  <a:gd name="connsiteY10" fmla="*/ 243359 h 872065"/>
                  <a:gd name="connsiteX11" fmla="*/ 433656 w 728932"/>
                  <a:gd name="connsiteY11" fmla="*/ 148109 h 872065"/>
                  <a:gd name="connsiteX12" fmla="*/ 174101 w 728932"/>
                  <a:gd name="connsiteY12" fmla="*/ 140965 h 872065"/>
                  <a:gd name="connsiteX13" fmla="*/ 0 w 728932"/>
                  <a:gd name="connsiteY13" fmla="*/ 0 h 872065"/>
                  <a:gd name="connsiteX14" fmla="*/ 127816 w 728932"/>
                  <a:gd name="connsiteY14" fmla="*/ 0 h 872065"/>
                  <a:gd name="connsiteX15" fmla="*/ 174101 w 728932"/>
                  <a:gd name="connsiteY15" fmla="*/ 0 h 872065"/>
                  <a:gd name="connsiteX16" fmla="*/ 447945 w 728932"/>
                  <a:gd name="connsiteY16" fmla="*/ 0 h 872065"/>
                  <a:gd name="connsiteX17" fmla="*/ 447945 w 728932"/>
                  <a:gd name="connsiteY17" fmla="*/ 1732 h 872065"/>
                  <a:gd name="connsiteX18" fmla="*/ 683688 w 728932"/>
                  <a:gd name="connsiteY18" fmla="*/ 179066 h 872065"/>
                  <a:gd name="connsiteX19" fmla="*/ 559863 w 728932"/>
                  <a:gd name="connsiteY19" fmla="*/ 407666 h 872065"/>
                  <a:gd name="connsiteX20" fmla="*/ 728932 w 728932"/>
                  <a:gd name="connsiteY20" fmla="*/ 633885 h 872065"/>
                  <a:gd name="connsiteX21" fmla="*/ 433657 w 728932"/>
                  <a:gd name="connsiteY21" fmla="*/ 872010 h 872065"/>
                  <a:gd name="connsiteX22" fmla="*/ 433776 w 728932"/>
                  <a:gd name="connsiteY22" fmla="*/ 869628 h 872065"/>
                  <a:gd name="connsiteX23" fmla="*/ 174101 w 728932"/>
                  <a:gd name="connsiteY23" fmla="*/ 869628 h 872065"/>
                  <a:gd name="connsiteX24" fmla="*/ 127816 w 728932"/>
                  <a:gd name="connsiteY24" fmla="*/ 869628 h 872065"/>
                  <a:gd name="connsiteX25" fmla="*/ 0 w 728932"/>
                  <a:gd name="connsiteY25" fmla="*/ 869628 h 872065"/>
                  <a:gd name="connsiteX26" fmla="*/ 0 w 728932"/>
                  <a:gd name="connsiteY26" fmla="*/ 0 h 87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8932" h="872065">
                    <a:moveTo>
                      <a:pt x="174101" y="488630"/>
                    </a:moveTo>
                    <a:lnTo>
                      <a:pt x="174101" y="728663"/>
                    </a:lnTo>
                    <a:lnTo>
                      <a:pt x="442406" y="728663"/>
                    </a:lnTo>
                    <a:cubicBezTo>
                      <a:pt x="511257" y="715167"/>
                      <a:pt x="549532" y="684907"/>
                      <a:pt x="547956" y="612454"/>
                    </a:cubicBezTo>
                    <a:cubicBezTo>
                      <a:pt x="543194" y="552923"/>
                      <a:pt x="538432" y="510060"/>
                      <a:pt x="431276" y="493391"/>
                    </a:cubicBezTo>
                    <a:lnTo>
                      <a:pt x="174101" y="488630"/>
                    </a:lnTo>
                    <a:close/>
                    <a:moveTo>
                      <a:pt x="174101" y="140965"/>
                    </a:moveTo>
                    <a:lnTo>
                      <a:pt x="174101" y="347665"/>
                    </a:lnTo>
                    <a:lnTo>
                      <a:pt x="431276" y="347665"/>
                    </a:lnTo>
                    <a:lnTo>
                      <a:pt x="431276" y="345754"/>
                    </a:lnTo>
                    <a:cubicBezTo>
                      <a:pt x="474139" y="322735"/>
                      <a:pt x="514619" y="311622"/>
                      <a:pt x="517000" y="243359"/>
                    </a:cubicBezTo>
                    <a:cubicBezTo>
                      <a:pt x="517000" y="202878"/>
                      <a:pt x="502713" y="157634"/>
                      <a:pt x="433656" y="148109"/>
                    </a:cubicBezTo>
                    <a:cubicBezTo>
                      <a:pt x="366981" y="140568"/>
                      <a:pt x="274510" y="141043"/>
                      <a:pt x="174101" y="140965"/>
                    </a:cubicBezTo>
                    <a:close/>
                    <a:moveTo>
                      <a:pt x="0" y="0"/>
                    </a:moveTo>
                    <a:lnTo>
                      <a:pt x="127816" y="0"/>
                    </a:lnTo>
                    <a:lnTo>
                      <a:pt x="174101" y="0"/>
                    </a:lnTo>
                    <a:lnTo>
                      <a:pt x="447945" y="0"/>
                    </a:lnTo>
                    <a:lnTo>
                      <a:pt x="447945" y="1732"/>
                    </a:lnTo>
                    <a:cubicBezTo>
                      <a:pt x="634795" y="8775"/>
                      <a:pt x="679801" y="148746"/>
                      <a:pt x="683688" y="179066"/>
                    </a:cubicBezTo>
                    <a:cubicBezTo>
                      <a:pt x="689245" y="333848"/>
                      <a:pt x="620981" y="374328"/>
                      <a:pt x="559863" y="407666"/>
                    </a:cubicBezTo>
                    <a:cubicBezTo>
                      <a:pt x="663844" y="433066"/>
                      <a:pt x="727345" y="515617"/>
                      <a:pt x="728932" y="633885"/>
                    </a:cubicBezTo>
                    <a:cubicBezTo>
                      <a:pt x="720200" y="800572"/>
                      <a:pt x="594788" y="874392"/>
                      <a:pt x="433657" y="872010"/>
                    </a:cubicBezTo>
                    <a:cubicBezTo>
                      <a:pt x="433697" y="871216"/>
                      <a:pt x="433736" y="870422"/>
                      <a:pt x="433776" y="869628"/>
                    </a:cubicBezTo>
                    <a:lnTo>
                      <a:pt x="174101" y="869628"/>
                    </a:lnTo>
                    <a:lnTo>
                      <a:pt x="127816" y="869628"/>
                    </a:lnTo>
                    <a:lnTo>
                      <a:pt x="0" y="869628"/>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mn-lt"/>
                </a:endParaRPr>
              </a:p>
            </p:txBody>
          </p:sp>
        </p:grpSp>
        <p:grpSp>
          <p:nvGrpSpPr>
            <p:cNvPr id="12" name="Group 11"/>
            <p:cNvGrpSpPr/>
            <p:nvPr/>
          </p:nvGrpSpPr>
          <p:grpSpPr>
            <a:xfrm>
              <a:off x="6690882" y="1037184"/>
              <a:ext cx="720080" cy="720080"/>
              <a:chOff x="6690882" y="1037184"/>
              <a:chExt cx="720080" cy="720080"/>
            </a:xfrm>
          </p:grpSpPr>
          <p:sp>
            <p:nvSpPr>
              <p:cNvPr id="15" name="Rectangle 14"/>
              <p:cNvSpPr/>
              <p:nvPr/>
            </p:nvSpPr>
            <p:spPr>
              <a:xfrm>
                <a:off x="6690882" y="1037184"/>
                <a:ext cx="720080" cy="72008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lt"/>
                </a:endParaRPr>
              </a:p>
            </p:txBody>
          </p:sp>
          <p:sp>
            <p:nvSpPr>
              <p:cNvPr id="16" name="Block Arc 15"/>
              <p:cNvSpPr>
                <a:spLocks noChangeAspect="1"/>
              </p:cNvSpPr>
              <p:nvPr/>
            </p:nvSpPr>
            <p:spPr>
              <a:xfrm>
                <a:off x="6842201" y="1156272"/>
                <a:ext cx="417443" cy="481904"/>
              </a:xfrm>
              <a:prstGeom prst="blockArc">
                <a:avLst>
                  <a:gd name="adj1" fmla="val 1756726"/>
                  <a:gd name="adj2" fmla="val 19889488"/>
                  <a:gd name="adj3" fmla="val 227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3" name="Round Same Side Corner Rectangle 51"/>
            <p:cNvSpPr/>
            <p:nvPr/>
          </p:nvSpPr>
          <p:spPr>
            <a:xfrm rot="5400000">
              <a:off x="6852922" y="1652530"/>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D</a:t>
              </a:r>
              <a:endParaRPr lang="ko-KR" altLang="en-US" dirty="0"/>
            </a:p>
          </p:txBody>
        </p:sp>
        <p:sp>
          <p:nvSpPr>
            <p:cNvPr id="14" name="Round Same Side Corner Rectangle 51"/>
            <p:cNvSpPr/>
            <p:nvPr/>
          </p:nvSpPr>
          <p:spPr>
            <a:xfrm rot="16200000">
              <a:off x="6852922" y="2167123"/>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D</a:t>
              </a:r>
              <a:endParaRPr lang="ko-KR" altLang="en-US" dirty="0"/>
            </a:p>
          </p:txBody>
        </p:sp>
      </p:grpSp>
      <p:sp>
        <p:nvSpPr>
          <p:cNvPr id="49" name="제목 1"/>
          <p:cNvSpPr>
            <a:spLocks noGrp="1"/>
          </p:cNvSpPr>
          <p:nvPr>
            <p:ph type="title" hasCustomPrompt="1"/>
          </p:nvPr>
        </p:nvSpPr>
        <p:spPr>
          <a:xfrm>
            <a:off x="1828381" y="3730051"/>
            <a:ext cx="5472608" cy="540000"/>
          </a:xfrm>
          <a:prstGeom prst="rect">
            <a:avLst/>
          </a:prstGeom>
        </p:spPr>
        <p:txBody>
          <a:bodyPr anchor="ctr">
            <a:noAutofit/>
          </a:bodyPr>
          <a:lstStyle>
            <a:lvl1pPr algn="ctr">
              <a:defRPr sz="3600" b="1" baseline="0">
                <a:solidFill>
                  <a:schemeClr val="tx1">
                    <a:lumMod val="75000"/>
                    <a:lumOff val="25000"/>
                  </a:schemeClr>
                </a:solidFill>
                <a:effectLst/>
                <a:latin typeface="+mj-lt"/>
                <a:cs typeface="Arial" pitchFamily="34" charset="0"/>
              </a:defRPr>
            </a:lvl1pPr>
          </a:lstStyle>
          <a:p>
            <a:r>
              <a:rPr lang="en-US" altLang="ko-KR" dirty="0"/>
              <a:t>Thank you</a:t>
            </a:r>
            <a:endParaRPr lang="ko-KR" altLang="en-US" dirty="0"/>
          </a:p>
        </p:txBody>
      </p:sp>
      <p:sp>
        <p:nvSpPr>
          <p:cNvPr id="50" name="Text Placeholder 9"/>
          <p:cNvSpPr>
            <a:spLocks noGrp="1"/>
          </p:cNvSpPr>
          <p:nvPr>
            <p:ph type="body" sz="quarter" idx="10" hasCustomPrompt="1"/>
          </p:nvPr>
        </p:nvSpPr>
        <p:spPr>
          <a:xfrm>
            <a:off x="1828381" y="4279619"/>
            <a:ext cx="5472608" cy="252000"/>
          </a:xfrm>
          <a:prstGeom prst="rect">
            <a:avLst/>
          </a:prstGeom>
        </p:spPr>
        <p:txBody>
          <a:bodyPr lIns="108000" anchor="ctr"/>
          <a:lstStyle>
            <a:lvl1pPr marL="0" indent="0" algn="ctr">
              <a:buNone/>
              <a:defRPr sz="14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32981550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4" name="Rectangle 43"/>
          <p:cNvSpPr/>
          <p:nvPr userDrawn="1"/>
        </p:nvSpPr>
        <p:spPr>
          <a:xfrm>
            <a:off x="1" y="889772"/>
            <a:ext cx="9144000" cy="336395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hasCustomPrompt="1"/>
          </p:nvPr>
        </p:nvSpPr>
        <p:spPr>
          <a:xfrm>
            <a:off x="3665156" y="2091331"/>
            <a:ext cx="5472608" cy="542078"/>
          </a:xfrm>
          <a:prstGeom prst="rect">
            <a:avLst/>
          </a:prstGeom>
        </p:spPr>
        <p:txBody>
          <a:bodyPr anchor="ctr">
            <a:noAutofit/>
          </a:bodyPr>
          <a:lstStyle>
            <a:lvl1pPr algn="l">
              <a:defRPr sz="3600" b="1" baseline="0">
                <a:solidFill>
                  <a:schemeClr val="tx1"/>
                </a:solidFill>
                <a:effectLst/>
                <a:latin typeface="+mj-lt"/>
                <a:cs typeface="Arial" pitchFamily="34" charset="0"/>
              </a:defRPr>
            </a:lvl1pPr>
          </a:lstStyle>
          <a:p>
            <a:r>
              <a:rPr lang="en-US" altLang="ko-KR" dirty="0"/>
              <a:t>SECTION BREAK</a:t>
            </a:r>
            <a:endParaRPr lang="ko-KR" altLang="en-US" dirty="0"/>
          </a:p>
        </p:txBody>
      </p:sp>
      <p:sp>
        <p:nvSpPr>
          <p:cNvPr id="3" name="Text Placeholder 9"/>
          <p:cNvSpPr>
            <a:spLocks noGrp="1"/>
          </p:cNvSpPr>
          <p:nvPr>
            <p:ph type="body" sz="quarter" idx="10" hasCustomPrompt="1"/>
          </p:nvPr>
        </p:nvSpPr>
        <p:spPr>
          <a:xfrm>
            <a:off x="3665156" y="2640899"/>
            <a:ext cx="5472608" cy="276687"/>
          </a:xfrm>
          <a:prstGeom prst="rect">
            <a:avLst/>
          </a:prstGeom>
        </p:spPr>
        <p:txBody>
          <a:bodyPr lIns="108000" anchor="ctr"/>
          <a:lstStyle>
            <a:lvl1pPr marL="0" indent="0" algn="l">
              <a:buNone/>
              <a:defRPr sz="1400" baseline="0">
                <a:solidFill>
                  <a:schemeClr val="tx1"/>
                </a:solidFill>
                <a:effectLst/>
                <a:latin typeface="+mn-lt"/>
                <a:cs typeface="Arial" pitchFamily="34" charset="0"/>
              </a:defRPr>
            </a:lvl1pPr>
          </a:lstStyle>
          <a:p>
            <a:pPr lvl="0"/>
            <a:r>
              <a:rPr lang="en-US" altLang="ko-KR" dirty="0"/>
              <a:t>Add text</a:t>
            </a:r>
            <a:endParaRPr lang="ko-KR" altLang="en-US" dirty="0"/>
          </a:p>
        </p:txBody>
      </p:sp>
      <p:grpSp>
        <p:nvGrpSpPr>
          <p:cNvPr id="4" name="Group 3"/>
          <p:cNvGrpSpPr/>
          <p:nvPr userDrawn="1"/>
        </p:nvGrpSpPr>
        <p:grpSpPr>
          <a:xfrm>
            <a:off x="1410728" y="1571507"/>
            <a:ext cx="1895276" cy="2008355"/>
            <a:chOff x="5304922" y="1037184"/>
            <a:chExt cx="3492000" cy="3700344"/>
          </a:xfrm>
        </p:grpSpPr>
        <p:grpSp>
          <p:nvGrpSpPr>
            <p:cNvPr id="5" name="Group 4"/>
            <p:cNvGrpSpPr/>
            <p:nvPr/>
          </p:nvGrpSpPr>
          <p:grpSpPr>
            <a:xfrm>
              <a:off x="5304922" y="3743716"/>
              <a:ext cx="3492000" cy="437610"/>
              <a:chOff x="1709238" y="4209096"/>
              <a:chExt cx="3492000" cy="437610"/>
            </a:xfrm>
          </p:grpSpPr>
          <p:sp>
            <p:nvSpPr>
              <p:cNvPr id="31" name="Rectangle 30"/>
              <p:cNvSpPr/>
              <p:nvPr/>
            </p:nvSpPr>
            <p:spPr>
              <a:xfrm>
                <a:off x="1709238" y="4214706"/>
                <a:ext cx="3492000" cy="432000"/>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2" name="Group 31"/>
              <p:cNvGrpSpPr/>
              <p:nvPr/>
            </p:nvGrpSpPr>
            <p:grpSpPr>
              <a:xfrm>
                <a:off x="2078720" y="4209096"/>
                <a:ext cx="469833" cy="432000"/>
                <a:chOff x="2078720" y="4209096"/>
                <a:chExt cx="469833" cy="432000"/>
              </a:xfrm>
            </p:grpSpPr>
            <p:sp>
              <p:nvSpPr>
                <p:cNvPr id="40" name="Rectangle 39"/>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1" name="Rectangle 40"/>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2" name="Rectangle 41"/>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3" name="Rectangle 42"/>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33" name="Group 32"/>
              <p:cNvGrpSpPr/>
              <p:nvPr/>
            </p:nvGrpSpPr>
            <p:grpSpPr>
              <a:xfrm>
                <a:off x="4098293" y="4384000"/>
                <a:ext cx="900965" cy="82800"/>
                <a:chOff x="4098293" y="4384000"/>
                <a:chExt cx="900965" cy="82800"/>
              </a:xfrm>
            </p:grpSpPr>
            <p:sp>
              <p:nvSpPr>
                <p:cNvPr id="34" name="Rectangle 33"/>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5" name="Rectangle 34"/>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6" name="Rectangle 35"/>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7" name="Rectangle 36"/>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8" name="Rectangle 37"/>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9" name="Rectangle 38"/>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6" name="Group 5"/>
            <p:cNvGrpSpPr/>
            <p:nvPr/>
          </p:nvGrpSpPr>
          <p:grpSpPr>
            <a:xfrm flipH="1">
              <a:off x="5304922" y="4299918"/>
              <a:ext cx="3492000" cy="437610"/>
              <a:chOff x="1709238" y="4209096"/>
              <a:chExt cx="3492000" cy="437610"/>
            </a:xfrm>
          </p:grpSpPr>
          <p:sp>
            <p:nvSpPr>
              <p:cNvPr id="18" name="Rectangle 17"/>
              <p:cNvSpPr/>
              <p:nvPr/>
            </p:nvSpPr>
            <p:spPr>
              <a:xfrm>
                <a:off x="1709238" y="4214706"/>
                <a:ext cx="3492000" cy="432000"/>
              </a:xfrm>
              <a:prstGeom prst="rect">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Group 18"/>
              <p:cNvGrpSpPr/>
              <p:nvPr/>
            </p:nvGrpSpPr>
            <p:grpSpPr>
              <a:xfrm>
                <a:off x="2078720" y="4209096"/>
                <a:ext cx="469833" cy="432000"/>
                <a:chOff x="2078720" y="4209096"/>
                <a:chExt cx="469833" cy="432000"/>
              </a:xfrm>
            </p:grpSpPr>
            <p:sp>
              <p:nvSpPr>
                <p:cNvPr id="27" name="Rectangle 26"/>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8" name="Rectangle 27"/>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9" name="Rectangle 28"/>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0" name="Rectangle 29"/>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0" name="Group 19"/>
              <p:cNvGrpSpPr/>
              <p:nvPr/>
            </p:nvGrpSpPr>
            <p:grpSpPr>
              <a:xfrm>
                <a:off x="4098293" y="4384000"/>
                <a:ext cx="900965" cy="82800"/>
                <a:chOff x="4098293" y="4384000"/>
                <a:chExt cx="900965" cy="82800"/>
              </a:xfrm>
            </p:grpSpPr>
            <p:sp>
              <p:nvSpPr>
                <p:cNvPr id="21" name="Rectangle 20"/>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ectangle 21"/>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Rectangle 22"/>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4" name="Rectangle 23"/>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ectangle 24"/>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Rectangle 25"/>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7" name="Group 6"/>
            <p:cNvGrpSpPr/>
            <p:nvPr/>
          </p:nvGrpSpPr>
          <p:grpSpPr>
            <a:xfrm>
              <a:off x="6272654" y="1875857"/>
              <a:ext cx="720080" cy="720080"/>
              <a:chOff x="6272654" y="1875857"/>
              <a:chExt cx="720080" cy="720080"/>
            </a:xfrm>
          </p:grpSpPr>
          <p:sp>
            <p:nvSpPr>
              <p:cNvPr id="16" name="Rectangle 15"/>
              <p:cNvSpPr/>
              <p:nvPr/>
            </p:nvSpPr>
            <p:spPr>
              <a:xfrm>
                <a:off x="6272654" y="1875857"/>
                <a:ext cx="720080" cy="720080"/>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Parallelogram 5"/>
              <p:cNvSpPr>
                <a:spLocks/>
              </p:cNvSpPr>
              <p:nvPr/>
            </p:nvSpPr>
            <p:spPr>
              <a:xfrm>
                <a:off x="6391715" y="1978487"/>
                <a:ext cx="481958" cy="481904"/>
              </a:xfrm>
              <a:custGeom>
                <a:avLst/>
                <a:gdLst/>
                <a:ahLst/>
                <a:cxnLst/>
                <a:rect l="l" t="t" r="r" b="b"/>
                <a:pathLst>
                  <a:path w="848270" h="868857">
                    <a:moveTo>
                      <a:pt x="424135" y="189887"/>
                    </a:moveTo>
                    <a:lnTo>
                      <a:pt x="297766" y="526729"/>
                    </a:lnTo>
                    <a:lnTo>
                      <a:pt x="550505" y="526729"/>
                    </a:lnTo>
                    <a:close/>
                    <a:moveTo>
                      <a:pt x="325960" y="0"/>
                    </a:moveTo>
                    <a:lnTo>
                      <a:pt x="352897" y="0"/>
                    </a:lnTo>
                    <a:lnTo>
                      <a:pt x="495373" y="0"/>
                    </a:lnTo>
                    <a:lnTo>
                      <a:pt x="522310" y="0"/>
                    </a:lnTo>
                    <a:lnTo>
                      <a:pt x="848270" y="868857"/>
                    </a:lnTo>
                    <a:lnTo>
                      <a:pt x="678857" y="868857"/>
                    </a:lnTo>
                    <a:lnTo>
                      <a:pt x="604960" y="671883"/>
                    </a:lnTo>
                    <a:lnTo>
                      <a:pt x="243310" y="671883"/>
                    </a:lnTo>
                    <a:lnTo>
                      <a:pt x="169413" y="868857"/>
                    </a:lnTo>
                    <a:lnTo>
                      <a:pt x="0" y="8688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8" name="Group 7"/>
            <p:cNvGrpSpPr/>
            <p:nvPr/>
          </p:nvGrpSpPr>
          <p:grpSpPr>
            <a:xfrm>
              <a:off x="7109110" y="1875857"/>
              <a:ext cx="720080" cy="720080"/>
              <a:chOff x="7109110" y="1875857"/>
              <a:chExt cx="720080" cy="720080"/>
            </a:xfrm>
          </p:grpSpPr>
          <p:sp>
            <p:nvSpPr>
              <p:cNvPr id="14" name="Rectangle 13"/>
              <p:cNvSpPr/>
              <p:nvPr/>
            </p:nvSpPr>
            <p:spPr>
              <a:xfrm>
                <a:off x="7109110" y="1875857"/>
                <a:ext cx="720080" cy="720080"/>
              </a:xfrm>
              <a:prstGeom prst="rect">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ectangle 9"/>
              <p:cNvSpPr>
                <a:spLocks noChangeAspect="1"/>
              </p:cNvSpPr>
              <p:nvPr/>
            </p:nvSpPr>
            <p:spPr>
              <a:xfrm>
                <a:off x="7267746" y="1994945"/>
                <a:ext cx="402809" cy="481904"/>
              </a:xfrm>
              <a:custGeom>
                <a:avLst/>
                <a:gdLst>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174101 w 728932"/>
                  <a:gd name="connsiteY5" fmla="*/ 488630 h 872065"/>
                  <a:gd name="connsiteX6" fmla="*/ 174101 w 728932"/>
                  <a:gd name="connsiteY6" fmla="*/ 140965 h 872065"/>
                  <a:gd name="connsiteX7" fmla="*/ 174101 w 728932"/>
                  <a:gd name="connsiteY7" fmla="*/ 347665 h 872065"/>
                  <a:gd name="connsiteX8" fmla="*/ 431276 w 728932"/>
                  <a:gd name="connsiteY8" fmla="*/ 347665 h 872065"/>
                  <a:gd name="connsiteX9" fmla="*/ 431276 w 728932"/>
                  <a:gd name="connsiteY9" fmla="*/ 345754 h 872065"/>
                  <a:gd name="connsiteX10" fmla="*/ 517000 w 728932"/>
                  <a:gd name="connsiteY10" fmla="*/ 243359 h 872065"/>
                  <a:gd name="connsiteX11" fmla="*/ 433656 w 728932"/>
                  <a:gd name="connsiteY11" fmla="*/ 148109 h 872065"/>
                  <a:gd name="connsiteX12" fmla="*/ 174101 w 728932"/>
                  <a:gd name="connsiteY12" fmla="*/ 140965 h 872065"/>
                  <a:gd name="connsiteX13" fmla="*/ 0 w 728932"/>
                  <a:gd name="connsiteY13" fmla="*/ 0 h 872065"/>
                  <a:gd name="connsiteX14" fmla="*/ 127816 w 728932"/>
                  <a:gd name="connsiteY14" fmla="*/ 0 h 872065"/>
                  <a:gd name="connsiteX15" fmla="*/ 174101 w 728932"/>
                  <a:gd name="connsiteY15" fmla="*/ 0 h 872065"/>
                  <a:gd name="connsiteX16" fmla="*/ 447945 w 728932"/>
                  <a:gd name="connsiteY16" fmla="*/ 0 h 872065"/>
                  <a:gd name="connsiteX17" fmla="*/ 447945 w 728932"/>
                  <a:gd name="connsiteY17" fmla="*/ 1732 h 872065"/>
                  <a:gd name="connsiteX18" fmla="*/ 683688 w 728932"/>
                  <a:gd name="connsiteY18" fmla="*/ 179066 h 872065"/>
                  <a:gd name="connsiteX19" fmla="*/ 559863 w 728932"/>
                  <a:gd name="connsiteY19" fmla="*/ 407666 h 872065"/>
                  <a:gd name="connsiteX20" fmla="*/ 728932 w 728932"/>
                  <a:gd name="connsiteY20" fmla="*/ 633885 h 872065"/>
                  <a:gd name="connsiteX21" fmla="*/ 433657 w 728932"/>
                  <a:gd name="connsiteY21" fmla="*/ 872010 h 872065"/>
                  <a:gd name="connsiteX22" fmla="*/ 433776 w 728932"/>
                  <a:gd name="connsiteY22" fmla="*/ 869628 h 872065"/>
                  <a:gd name="connsiteX23" fmla="*/ 174101 w 728932"/>
                  <a:gd name="connsiteY23" fmla="*/ 869628 h 872065"/>
                  <a:gd name="connsiteX24" fmla="*/ 127816 w 728932"/>
                  <a:gd name="connsiteY24" fmla="*/ 869628 h 872065"/>
                  <a:gd name="connsiteX25" fmla="*/ 0 w 728932"/>
                  <a:gd name="connsiteY25" fmla="*/ 869628 h 872065"/>
                  <a:gd name="connsiteX26" fmla="*/ 0 w 728932"/>
                  <a:gd name="connsiteY26" fmla="*/ 0 h 87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8932" h="872065">
                    <a:moveTo>
                      <a:pt x="174101" y="488630"/>
                    </a:moveTo>
                    <a:lnTo>
                      <a:pt x="174101" y="728663"/>
                    </a:lnTo>
                    <a:lnTo>
                      <a:pt x="442406" y="728663"/>
                    </a:lnTo>
                    <a:cubicBezTo>
                      <a:pt x="511257" y="715167"/>
                      <a:pt x="549532" y="684907"/>
                      <a:pt x="547956" y="612454"/>
                    </a:cubicBezTo>
                    <a:cubicBezTo>
                      <a:pt x="543194" y="552923"/>
                      <a:pt x="538432" y="510060"/>
                      <a:pt x="431276" y="493391"/>
                    </a:cubicBezTo>
                    <a:lnTo>
                      <a:pt x="174101" y="488630"/>
                    </a:lnTo>
                    <a:close/>
                    <a:moveTo>
                      <a:pt x="174101" y="140965"/>
                    </a:moveTo>
                    <a:lnTo>
                      <a:pt x="174101" y="347665"/>
                    </a:lnTo>
                    <a:lnTo>
                      <a:pt x="431276" y="347665"/>
                    </a:lnTo>
                    <a:lnTo>
                      <a:pt x="431276" y="345754"/>
                    </a:lnTo>
                    <a:cubicBezTo>
                      <a:pt x="474139" y="322735"/>
                      <a:pt x="514619" y="311622"/>
                      <a:pt x="517000" y="243359"/>
                    </a:cubicBezTo>
                    <a:cubicBezTo>
                      <a:pt x="517000" y="202878"/>
                      <a:pt x="502713" y="157634"/>
                      <a:pt x="433656" y="148109"/>
                    </a:cubicBezTo>
                    <a:cubicBezTo>
                      <a:pt x="366981" y="140568"/>
                      <a:pt x="274510" y="141043"/>
                      <a:pt x="174101" y="140965"/>
                    </a:cubicBezTo>
                    <a:close/>
                    <a:moveTo>
                      <a:pt x="0" y="0"/>
                    </a:moveTo>
                    <a:lnTo>
                      <a:pt x="127816" y="0"/>
                    </a:lnTo>
                    <a:lnTo>
                      <a:pt x="174101" y="0"/>
                    </a:lnTo>
                    <a:lnTo>
                      <a:pt x="447945" y="0"/>
                    </a:lnTo>
                    <a:lnTo>
                      <a:pt x="447945" y="1732"/>
                    </a:lnTo>
                    <a:cubicBezTo>
                      <a:pt x="634795" y="8775"/>
                      <a:pt x="679801" y="148746"/>
                      <a:pt x="683688" y="179066"/>
                    </a:cubicBezTo>
                    <a:cubicBezTo>
                      <a:pt x="689245" y="333848"/>
                      <a:pt x="620981" y="374328"/>
                      <a:pt x="559863" y="407666"/>
                    </a:cubicBezTo>
                    <a:cubicBezTo>
                      <a:pt x="663844" y="433066"/>
                      <a:pt x="727345" y="515617"/>
                      <a:pt x="728932" y="633885"/>
                    </a:cubicBezTo>
                    <a:cubicBezTo>
                      <a:pt x="720200" y="800572"/>
                      <a:pt x="594788" y="874392"/>
                      <a:pt x="433657" y="872010"/>
                    </a:cubicBezTo>
                    <a:cubicBezTo>
                      <a:pt x="433697" y="871216"/>
                      <a:pt x="433736" y="870422"/>
                      <a:pt x="433776" y="869628"/>
                    </a:cubicBezTo>
                    <a:lnTo>
                      <a:pt x="174101" y="869628"/>
                    </a:lnTo>
                    <a:lnTo>
                      <a:pt x="127816" y="869628"/>
                    </a:lnTo>
                    <a:lnTo>
                      <a:pt x="0" y="869628"/>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9" name="Group 8"/>
            <p:cNvGrpSpPr/>
            <p:nvPr/>
          </p:nvGrpSpPr>
          <p:grpSpPr>
            <a:xfrm>
              <a:off x="6690882" y="1037184"/>
              <a:ext cx="720080" cy="720080"/>
              <a:chOff x="6690882" y="1037184"/>
              <a:chExt cx="720080" cy="720080"/>
            </a:xfrm>
          </p:grpSpPr>
          <p:sp>
            <p:nvSpPr>
              <p:cNvPr id="12" name="Rectangle 11"/>
              <p:cNvSpPr/>
              <p:nvPr/>
            </p:nvSpPr>
            <p:spPr>
              <a:xfrm>
                <a:off x="6690882" y="1037184"/>
                <a:ext cx="720080" cy="72008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Block Arc 12"/>
              <p:cNvSpPr>
                <a:spLocks noChangeAspect="1"/>
              </p:cNvSpPr>
              <p:nvPr/>
            </p:nvSpPr>
            <p:spPr>
              <a:xfrm>
                <a:off x="6842201" y="1156272"/>
                <a:ext cx="417443" cy="481904"/>
              </a:xfrm>
              <a:prstGeom prst="blockArc">
                <a:avLst>
                  <a:gd name="adj1" fmla="val 1756726"/>
                  <a:gd name="adj2" fmla="val 19889488"/>
                  <a:gd name="adj3" fmla="val 227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0" name="Round Same Side Corner Rectangle 51"/>
            <p:cNvSpPr/>
            <p:nvPr/>
          </p:nvSpPr>
          <p:spPr>
            <a:xfrm rot="5400000">
              <a:off x="6852922" y="1652530"/>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D</a:t>
              </a:r>
              <a:endParaRPr lang="ko-KR" altLang="en-US" dirty="0"/>
            </a:p>
          </p:txBody>
        </p:sp>
        <p:sp>
          <p:nvSpPr>
            <p:cNvPr id="11" name="Round Same Side Corner Rectangle 51"/>
            <p:cNvSpPr/>
            <p:nvPr/>
          </p:nvSpPr>
          <p:spPr>
            <a:xfrm rot="16200000">
              <a:off x="6852922" y="2167123"/>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D</a:t>
              </a:r>
              <a:endParaRPr lang="ko-KR" altLang="en-US" dirty="0"/>
            </a:p>
          </p:txBody>
        </p:sp>
      </p:grpSp>
    </p:spTree>
    <p:extLst>
      <p:ext uri="{BB962C8B-B14F-4D97-AF65-F5344CB8AC3E}">
        <p14:creationId xmlns:p14="http://schemas.microsoft.com/office/powerpoint/2010/main" val="2036946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4117550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accent4"/>
        </a:solidFill>
        <a:effectLst/>
      </p:bgPr>
    </p:bg>
    <p:spTree>
      <p:nvGrpSpPr>
        <p:cNvPr id="1" name=""/>
        <p:cNvGrpSpPr/>
        <p:nvPr/>
      </p:nvGrpSpPr>
      <p:grpSpPr>
        <a:xfrm>
          <a:off x="0" y="0"/>
          <a:ext cx="0" cy="0"/>
          <a:chOff x="0" y="0"/>
          <a:chExt cx="0" cy="0"/>
        </a:xfrm>
      </p:grpSpPr>
      <p:grpSp>
        <p:nvGrpSpPr>
          <p:cNvPr id="4" name="Group 131">
            <a:extLst>
              <a:ext uri="{FF2B5EF4-FFF2-40B4-BE49-F238E27FC236}">
                <a16:creationId xmlns:a16="http://schemas.microsoft.com/office/drawing/2014/main" id="{27EE9740-0123-4869-BA43-7DD9426DE4D1}"/>
              </a:ext>
            </a:extLst>
          </p:cNvPr>
          <p:cNvGrpSpPr/>
          <p:nvPr userDrawn="1"/>
        </p:nvGrpSpPr>
        <p:grpSpPr>
          <a:xfrm>
            <a:off x="8007323" y="3939702"/>
            <a:ext cx="1029173" cy="1086422"/>
            <a:chOff x="787805" y="339502"/>
            <a:chExt cx="4175262" cy="4407517"/>
          </a:xfrm>
        </p:grpSpPr>
        <p:sp>
          <p:nvSpPr>
            <p:cNvPr id="6" name="Oval 132">
              <a:extLst>
                <a:ext uri="{FF2B5EF4-FFF2-40B4-BE49-F238E27FC236}">
                  <a16:creationId xmlns:a16="http://schemas.microsoft.com/office/drawing/2014/main" id="{447CDFBA-A030-4D6E-9FAD-493BCB45F4AC}"/>
                </a:ext>
              </a:extLst>
            </p:cNvPr>
            <p:cNvSpPr/>
            <p:nvPr/>
          </p:nvSpPr>
          <p:spPr>
            <a:xfrm>
              <a:off x="787805" y="339502"/>
              <a:ext cx="4175262" cy="4175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7" name="Group 133">
              <a:extLst>
                <a:ext uri="{FF2B5EF4-FFF2-40B4-BE49-F238E27FC236}">
                  <a16:creationId xmlns:a16="http://schemas.microsoft.com/office/drawing/2014/main" id="{702A2EA0-731F-4C9E-8163-4C2B0E0CA697}"/>
                </a:ext>
              </a:extLst>
            </p:cNvPr>
            <p:cNvGrpSpPr/>
            <p:nvPr/>
          </p:nvGrpSpPr>
          <p:grpSpPr>
            <a:xfrm>
              <a:off x="1129436" y="1046675"/>
              <a:ext cx="3492000" cy="3700344"/>
              <a:chOff x="5304922" y="1037184"/>
              <a:chExt cx="3492000" cy="3700344"/>
            </a:xfrm>
          </p:grpSpPr>
          <p:grpSp>
            <p:nvGrpSpPr>
              <p:cNvPr id="9" name="Group 134">
                <a:extLst>
                  <a:ext uri="{FF2B5EF4-FFF2-40B4-BE49-F238E27FC236}">
                    <a16:creationId xmlns:a16="http://schemas.microsoft.com/office/drawing/2014/main" id="{2C176EB5-F96E-4F35-853D-6EF47F79EDBD}"/>
                  </a:ext>
                </a:extLst>
              </p:cNvPr>
              <p:cNvGrpSpPr/>
              <p:nvPr/>
            </p:nvGrpSpPr>
            <p:grpSpPr>
              <a:xfrm>
                <a:off x="5304922" y="3743716"/>
                <a:ext cx="3492000" cy="437610"/>
                <a:chOff x="1709238" y="4209096"/>
                <a:chExt cx="3492000" cy="437610"/>
              </a:xfrm>
            </p:grpSpPr>
            <p:sp>
              <p:nvSpPr>
                <p:cNvPr id="35" name="Rectangle 160">
                  <a:extLst>
                    <a:ext uri="{FF2B5EF4-FFF2-40B4-BE49-F238E27FC236}">
                      <a16:creationId xmlns:a16="http://schemas.microsoft.com/office/drawing/2014/main" id="{A088076B-D1E6-42F3-8822-2B0C0C2EF717}"/>
                    </a:ext>
                  </a:extLst>
                </p:cNvPr>
                <p:cNvSpPr/>
                <p:nvPr/>
              </p:nvSpPr>
              <p:spPr>
                <a:xfrm>
                  <a:off x="1709238" y="4214706"/>
                  <a:ext cx="3492000" cy="432000"/>
                </a:xfrm>
                <a:prstGeom prst="rec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6" name="Group 161">
                  <a:extLst>
                    <a:ext uri="{FF2B5EF4-FFF2-40B4-BE49-F238E27FC236}">
                      <a16:creationId xmlns:a16="http://schemas.microsoft.com/office/drawing/2014/main" id="{5E605DFA-9839-43EB-A35A-47428FC7B705}"/>
                    </a:ext>
                  </a:extLst>
                </p:cNvPr>
                <p:cNvGrpSpPr/>
                <p:nvPr/>
              </p:nvGrpSpPr>
              <p:grpSpPr>
                <a:xfrm>
                  <a:off x="2078720" y="4209096"/>
                  <a:ext cx="469833" cy="432000"/>
                  <a:chOff x="2078720" y="4209096"/>
                  <a:chExt cx="469833" cy="432000"/>
                </a:xfrm>
              </p:grpSpPr>
              <p:sp>
                <p:nvSpPr>
                  <p:cNvPr id="44" name="Rectangle 169">
                    <a:extLst>
                      <a:ext uri="{FF2B5EF4-FFF2-40B4-BE49-F238E27FC236}">
                        <a16:creationId xmlns:a16="http://schemas.microsoft.com/office/drawing/2014/main" id="{B5FFB653-9F76-4A65-A49D-9F2C85A198AB}"/>
                      </a:ext>
                    </a:extLst>
                  </p:cNvPr>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5" name="Rectangle 170">
                    <a:extLst>
                      <a:ext uri="{FF2B5EF4-FFF2-40B4-BE49-F238E27FC236}">
                        <a16:creationId xmlns:a16="http://schemas.microsoft.com/office/drawing/2014/main" id="{BCC13D2D-CB21-4D8F-B306-116668EB554E}"/>
                      </a:ext>
                    </a:extLst>
                  </p:cNvPr>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Rectangle 171">
                    <a:extLst>
                      <a:ext uri="{FF2B5EF4-FFF2-40B4-BE49-F238E27FC236}">
                        <a16:creationId xmlns:a16="http://schemas.microsoft.com/office/drawing/2014/main" id="{4B4EC037-AC2B-4929-B36A-C295F594A5F3}"/>
                      </a:ext>
                    </a:extLst>
                  </p:cNvPr>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7" name="Rectangle 172">
                    <a:extLst>
                      <a:ext uri="{FF2B5EF4-FFF2-40B4-BE49-F238E27FC236}">
                        <a16:creationId xmlns:a16="http://schemas.microsoft.com/office/drawing/2014/main" id="{0A91E61B-6974-4AE2-B59E-A95CC1A47D2C}"/>
                      </a:ext>
                    </a:extLst>
                  </p:cNvPr>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37" name="Group 162">
                  <a:extLst>
                    <a:ext uri="{FF2B5EF4-FFF2-40B4-BE49-F238E27FC236}">
                      <a16:creationId xmlns:a16="http://schemas.microsoft.com/office/drawing/2014/main" id="{27F7EB12-F708-4209-A61D-2512C24393D2}"/>
                    </a:ext>
                  </a:extLst>
                </p:cNvPr>
                <p:cNvGrpSpPr/>
                <p:nvPr/>
              </p:nvGrpSpPr>
              <p:grpSpPr>
                <a:xfrm>
                  <a:off x="4098293" y="4384000"/>
                  <a:ext cx="900965" cy="82800"/>
                  <a:chOff x="4098293" y="4384000"/>
                  <a:chExt cx="900965" cy="82800"/>
                </a:xfrm>
              </p:grpSpPr>
              <p:sp>
                <p:nvSpPr>
                  <p:cNvPr id="38" name="Rectangle 163">
                    <a:extLst>
                      <a:ext uri="{FF2B5EF4-FFF2-40B4-BE49-F238E27FC236}">
                        <a16:creationId xmlns:a16="http://schemas.microsoft.com/office/drawing/2014/main" id="{C1C94283-5648-4D39-A6BA-94038C5B4847}"/>
                      </a:ext>
                    </a:extLst>
                  </p:cNvPr>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9" name="Rectangle 164">
                    <a:extLst>
                      <a:ext uri="{FF2B5EF4-FFF2-40B4-BE49-F238E27FC236}">
                        <a16:creationId xmlns:a16="http://schemas.microsoft.com/office/drawing/2014/main" id="{186C071A-034E-41D6-B2D4-5F90DD2C7357}"/>
                      </a:ext>
                    </a:extLst>
                  </p:cNvPr>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0" name="Rectangle 165">
                    <a:extLst>
                      <a:ext uri="{FF2B5EF4-FFF2-40B4-BE49-F238E27FC236}">
                        <a16:creationId xmlns:a16="http://schemas.microsoft.com/office/drawing/2014/main" id="{9D26C39B-8B97-4ECF-B6DD-B85BA0645422}"/>
                      </a:ext>
                    </a:extLst>
                  </p:cNvPr>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1" name="Rectangle 166">
                    <a:extLst>
                      <a:ext uri="{FF2B5EF4-FFF2-40B4-BE49-F238E27FC236}">
                        <a16:creationId xmlns:a16="http://schemas.microsoft.com/office/drawing/2014/main" id="{ECD584BD-CBEA-4A0C-AB8E-F908D8D2F3CF}"/>
                      </a:ext>
                    </a:extLst>
                  </p:cNvPr>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2" name="Rectangle 167">
                    <a:extLst>
                      <a:ext uri="{FF2B5EF4-FFF2-40B4-BE49-F238E27FC236}">
                        <a16:creationId xmlns:a16="http://schemas.microsoft.com/office/drawing/2014/main" id="{C5728277-DF1F-49FA-A188-97A3A7E9BCA7}"/>
                      </a:ext>
                    </a:extLst>
                  </p:cNvPr>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3" name="Rectangle 168">
                    <a:extLst>
                      <a:ext uri="{FF2B5EF4-FFF2-40B4-BE49-F238E27FC236}">
                        <a16:creationId xmlns:a16="http://schemas.microsoft.com/office/drawing/2014/main" id="{F2CC3C6B-2E47-4B4F-B1F5-22F379354563}"/>
                      </a:ext>
                    </a:extLst>
                  </p:cNvPr>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10" name="Group 135">
                <a:extLst>
                  <a:ext uri="{FF2B5EF4-FFF2-40B4-BE49-F238E27FC236}">
                    <a16:creationId xmlns:a16="http://schemas.microsoft.com/office/drawing/2014/main" id="{16966161-F969-48CE-9CA1-49DE5D84207F}"/>
                  </a:ext>
                </a:extLst>
              </p:cNvPr>
              <p:cNvGrpSpPr/>
              <p:nvPr/>
            </p:nvGrpSpPr>
            <p:grpSpPr>
              <a:xfrm flipH="1">
                <a:off x="5304922" y="4299918"/>
                <a:ext cx="3492000" cy="437610"/>
                <a:chOff x="1709238" y="4209096"/>
                <a:chExt cx="3492000" cy="437610"/>
              </a:xfrm>
            </p:grpSpPr>
            <p:sp>
              <p:nvSpPr>
                <p:cNvPr id="22" name="Rectangle 147">
                  <a:extLst>
                    <a:ext uri="{FF2B5EF4-FFF2-40B4-BE49-F238E27FC236}">
                      <a16:creationId xmlns:a16="http://schemas.microsoft.com/office/drawing/2014/main" id="{93B56050-6CF1-421F-BE2B-ACE4BF647094}"/>
                    </a:ext>
                  </a:extLst>
                </p:cNvPr>
                <p:cNvSpPr/>
                <p:nvPr/>
              </p:nvSpPr>
              <p:spPr>
                <a:xfrm>
                  <a:off x="1709238" y="4214706"/>
                  <a:ext cx="3492000" cy="432000"/>
                </a:xfrm>
                <a:prstGeom prst="rect">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3" name="Group 148">
                  <a:extLst>
                    <a:ext uri="{FF2B5EF4-FFF2-40B4-BE49-F238E27FC236}">
                      <a16:creationId xmlns:a16="http://schemas.microsoft.com/office/drawing/2014/main" id="{705F14FC-E5A6-4568-ACDF-1D3FE0C299AF}"/>
                    </a:ext>
                  </a:extLst>
                </p:cNvPr>
                <p:cNvGrpSpPr/>
                <p:nvPr/>
              </p:nvGrpSpPr>
              <p:grpSpPr>
                <a:xfrm>
                  <a:off x="2078720" y="4209096"/>
                  <a:ext cx="469833" cy="432000"/>
                  <a:chOff x="2078720" y="4209096"/>
                  <a:chExt cx="469833" cy="432000"/>
                </a:xfrm>
              </p:grpSpPr>
              <p:sp>
                <p:nvSpPr>
                  <p:cNvPr id="31" name="Rectangle 156">
                    <a:extLst>
                      <a:ext uri="{FF2B5EF4-FFF2-40B4-BE49-F238E27FC236}">
                        <a16:creationId xmlns:a16="http://schemas.microsoft.com/office/drawing/2014/main" id="{C1C67428-84B3-47F6-B572-1DDAD72482EA}"/>
                      </a:ext>
                    </a:extLst>
                  </p:cNvPr>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2" name="Rectangle 157">
                    <a:extLst>
                      <a:ext uri="{FF2B5EF4-FFF2-40B4-BE49-F238E27FC236}">
                        <a16:creationId xmlns:a16="http://schemas.microsoft.com/office/drawing/2014/main" id="{4D291A85-90BC-40C4-82C8-995D19DA7B57}"/>
                      </a:ext>
                    </a:extLst>
                  </p:cNvPr>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Rectangle 158">
                    <a:extLst>
                      <a:ext uri="{FF2B5EF4-FFF2-40B4-BE49-F238E27FC236}">
                        <a16:creationId xmlns:a16="http://schemas.microsoft.com/office/drawing/2014/main" id="{1208F1BF-C308-4341-9331-371D54887A35}"/>
                      </a:ext>
                    </a:extLst>
                  </p:cNvPr>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Rectangle 159">
                    <a:extLst>
                      <a:ext uri="{FF2B5EF4-FFF2-40B4-BE49-F238E27FC236}">
                        <a16:creationId xmlns:a16="http://schemas.microsoft.com/office/drawing/2014/main" id="{79574260-10CF-4B47-BE94-064E3817BFD5}"/>
                      </a:ext>
                    </a:extLst>
                  </p:cNvPr>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4" name="Group 149">
                  <a:extLst>
                    <a:ext uri="{FF2B5EF4-FFF2-40B4-BE49-F238E27FC236}">
                      <a16:creationId xmlns:a16="http://schemas.microsoft.com/office/drawing/2014/main" id="{29B59D79-C5D1-4C8A-A153-2896A45EC8E8}"/>
                    </a:ext>
                  </a:extLst>
                </p:cNvPr>
                <p:cNvGrpSpPr/>
                <p:nvPr/>
              </p:nvGrpSpPr>
              <p:grpSpPr>
                <a:xfrm>
                  <a:off x="4098293" y="4384000"/>
                  <a:ext cx="900965" cy="82800"/>
                  <a:chOff x="4098293" y="4384000"/>
                  <a:chExt cx="900965" cy="82800"/>
                </a:xfrm>
              </p:grpSpPr>
              <p:sp>
                <p:nvSpPr>
                  <p:cNvPr id="25" name="Rectangle 150">
                    <a:extLst>
                      <a:ext uri="{FF2B5EF4-FFF2-40B4-BE49-F238E27FC236}">
                        <a16:creationId xmlns:a16="http://schemas.microsoft.com/office/drawing/2014/main" id="{8DA58CED-B891-4D70-BF4E-F7C6E3CDEB7D}"/>
                      </a:ext>
                    </a:extLst>
                  </p:cNvPr>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Rectangle 151">
                    <a:extLst>
                      <a:ext uri="{FF2B5EF4-FFF2-40B4-BE49-F238E27FC236}">
                        <a16:creationId xmlns:a16="http://schemas.microsoft.com/office/drawing/2014/main" id="{D5615C41-5541-4FE5-BB94-F395569E4B52}"/>
                      </a:ext>
                    </a:extLst>
                  </p:cNvPr>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Rectangle 152">
                    <a:extLst>
                      <a:ext uri="{FF2B5EF4-FFF2-40B4-BE49-F238E27FC236}">
                        <a16:creationId xmlns:a16="http://schemas.microsoft.com/office/drawing/2014/main" id="{AD243482-CED3-434C-8308-51F8E10B9F44}"/>
                      </a:ext>
                    </a:extLst>
                  </p:cNvPr>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8" name="Rectangle 153">
                    <a:extLst>
                      <a:ext uri="{FF2B5EF4-FFF2-40B4-BE49-F238E27FC236}">
                        <a16:creationId xmlns:a16="http://schemas.microsoft.com/office/drawing/2014/main" id="{CBEE918D-9CFE-4074-B060-80787DAC7404}"/>
                      </a:ext>
                    </a:extLst>
                  </p:cNvPr>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9" name="Rectangle 154">
                    <a:extLst>
                      <a:ext uri="{FF2B5EF4-FFF2-40B4-BE49-F238E27FC236}">
                        <a16:creationId xmlns:a16="http://schemas.microsoft.com/office/drawing/2014/main" id="{33E58DA4-9445-42D6-8698-D553D440C13E}"/>
                      </a:ext>
                    </a:extLst>
                  </p:cNvPr>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0" name="Rectangle 155">
                    <a:extLst>
                      <a:ext uri="{FF2B5EF4-FFF2-40B4-BE49-F238E27FC236}">
                        <a16:creationId xmlns:a16="http://schemas.microsoft.com/office/drawing/2014/main" id="{B635869A-C811-406D-B73E-F2BEA6835DBE}"/>
                      </a:ext>
                    </a:extLst>
                  </p:cNvPr>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11" name="Group 136">
                <a:extLst>
                  <a:ext uri="{FF2B5EF4-FFF2-40B4-BE49-F238E27FC236}">
                    <a16:creationId xmlns:a16="http://schemas.microsoft.com/office/drawing/2014/main" id="{0C91AD8C-42DA-4BAD-A05B-813F8FF5805B}"/>
                  </a:ext>
                </a:extLst>
              </p:cNvPr>
              <p:cNvGrpSpPr/>
              <p:nvPr/>
            </p:nvGrpSpPr>
            <p:grpSpPr>
              <a:xfrm>
                <a:off x="6272654" y="1875857"/>
                <a:ext cx="720080" cy="720080"/>
                <a:chOff x="6272654" y="1875857"/>
                <a:chExt cx="720080" cy="720080"/>
              </a:xfrm>
            </p:grpSpPr>
            <p:sp>
              <p:nvSpPr>
                <p:cNvPr id="20" name="Rectangle 145">
                  <a:extLst>
                    <a:ext uri="{FF2B5EF4-FFF2-40B4-BE49-F238E27FC236}">
                      <a16:creationId xmlns:a16="http://schemas.microsoft.com/office/drawing/2014/main" id="{1B068CA3-3CBF-464B-BA38-86D999AC9E43}"/>
                    </a:ext>
                  </a:extLst>
                </p:cNvPr>
                <p:cNvSpPr/>
                <p:nvPr/>
              </p:nvSpPr>
              <p:spPr>
                <a:xfrm>
                  <a:off x="6272654" y="1875857"/>
                  <a:ext cx="720080" cy="720080"/>
                </a:xfrm>
                <a:prstGeom prst="rec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Parallelogram 5">
                  <a:extLst>
                    <a:ext uri="{FF2B5EF4-FFF2-40B4-BE49-F238E27FC236}">
                      <a16:creationId xmlns:a16="http://schemas.microsoft.com/office/drawing/2014/main" id="{B1D31BB0-1630-4739-914C-C145F309A5AF}"/>
                    </a:ext>
                  </a:extLst>
                </p:cNvPr>
                <p:cNvSpPr>
                  <a:spLocks/>
                </p:cNvSpPr>
                <p:nvPr/>
              </p:nvSpPr>
              <p:spPr>
                <a:xfrm>
                  <a:off x="6391715" y="1978487"/>
                  <a:ext cx="481958" cy="481904"/>
                </a:xfrm>
                <a:custGeom>
                  <a:avLst/>
                  <a:gdLst/>
                  <a:ahLst/>
                  <a:cxnLst/>
                  <a:rect l="l" t="t" r="r" b="b"/>
                  <a:pathLst>
                    <a:path w="848270" h="868857">
                      <a:moveTo>
                        <a:pt x="424135" y="189887"/>
                      </a:moveTo>
                      <a:lnTo>
                        <a:pt x="297766" y="526729"/>
                      </a:lnTo>
                      <a:lnTo>
                        <a:pt x="550505" y="526729"/>
                      </a:lnTo>
                      <a:close/>
                      <a:moveTo>
                        <a:pt x="325960" y="0"/>
                      </a:moveTo>
                      <a:lnTo>
                        <a:pt x="352897" y="0"/>
                      </a:lnTo>
                      <a:lnTo>
                        <a:pt x="495373" y="0"/>
                      </a:lnTo>
                      <a:lnTo>
                        <a:pt x="522310" y="0"/>
                      </a:lnTo>
                      <a:lnTo>
                        <a:pt x="848270" y="868857"/>
                      </a:lnTo>
                      <a:lnTo>
                        <a:pt x="678857" y="868857"/>
                      </a:lnTo>
                      <a:lnTo>
                        <a:pt x="604960" y="671883"/>
                      </a:lnTo>
                      <a:lnTo>
                        <a:pt x="243310" y="671883"/>
                      </a:lnTo>
                      <a:lnTo>
                        <a:pt x="169413" y="868857"/>
                      </a:lnTo>
                      <a:lnTo>
                        <a:pt x="0" y="8688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2" name="Group 137">
                <a:extLst>
                  <a:ext uri="{FF2B5EF4-FFF2-40B4-BE49-F238E27FC236}">
                    <a16:creationId xmlns:a16="http://schemas.microsoft.com/office/drawing/2014/main" id="{15C18143-14BB-4C58-A20B-7318D344E22E}"/>
                  </a:ext>
                </a:extLst>
              </p:cNvPr>
              <p:cNvGrpSpPr/>
              <p:nvPr/>
            </p:nvGrpSpPr>
            <p:grpSpPr>
              <a:xfrm>
                <a:off x="7109110" y="1875857"/>
                <a:ext cx="720080" cy="720080"/>
                <a:chOff x="7109110" y="1875857"/>
                <a:chExt cx="720080" cy="720080"/>
              </a:xfrm>
            </p:grpSpPr>
            <p:sp>
              <p:nvSpPr>
                <p:cNvPr id="18" name="Rectangle 143">
                  <a:extLst>
                    <a:ext uri="{FF2B5EF4-FFF2-40B4-BE49-F238E27FC236}">
                      <a16:creationId xmlns:a16="http://schemas.microsoft.com/office/drawing/2014/main" id="{E954313C-2870-4B5A-B18A-5C692BEC6D8C}"/>
                    </a:ext>
                  </a:extLst>
                </p:cNvPr>
                <p:cNvSpPr/>
                <p:nvPr/>
              </p:nvSpPr>
              <p:spPr>
                <a:xfrm>
                  <a:off x="7109110" y="1875857"/>
                  <a:ext cx="720080" cy="720080"/>
                </a:xfrm>
                <a:prstGeom prst="rect">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Rectangle 9">
                  <a:extLst>
                    <a:ext uri="{FF2B5EF4-FFF2-40B4-BE49-F238E27FC236}">
                      <a16:creationId xmlns:a16="http://schemas.microsoft.com/office/drawing/2014/main" id="{4763907E-8A97-41E2-93BA-2E0B967D4ECA}"/>
                    </a:ext>
                  </a:extLst>
                </p:cNvPr>
                <p:cNvSpPr>
                  <a:spLocks noChangeAspect="1"/>
                </p:cNvSpPr>
                <p:nvPr/>
              </p:nvSpPr>
              <p:spPr>
                <a:xfrm>
                  <a:off x="7267746" y="1994945"/>
                  <a:ext cx="402809" cy="481904"/>
                </a:xfrm>
                <a:custGeom>
                  <a:avLst/>
                  <a:gdLst>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174101 w 728932"/>
                    <a:gd name="connsiteY5" fmla="*/ 488630 h 872065"/>
                    <a:gd name="connsiteX6" fmla="*/ 174101 w 728932"/>
                    <a:gd name="connsiteY6" fmla="*/ 140965 h 872065"/>
                    <a:gd name="connsiteX7" fmla="*/ 174101 w 728932"/>
                    <a:gd name="connsiteY7" fmla="*/ 347665 h 872065"/>
                    <a:gd name="connsiteX8" fmla="*/ 431276 w 728932"/>
                    <a:gd name="connsiteY8" fmla="*/ 347665 h 872065"/>
                    <a:gd name="connsiteX9" fmla="*/ 431276 w 728932"/>
                    <a:gd name="connsiteY9" fmla="*/ 345754 h 872065"/>
                    <a:gd name="connsiteX10" fmla="*/ 517000 w 728932"/>
                    <a:gd name="connsiteY10" fmla="*/ 243359 h 872065"/>
                    <a:gd name="connsiteX11" fmla="*/ 433656 w 728932"/>
                    <a:gd name="connsiteY11" fmla="*/ 148109 h 872065"/>
                    <a:gd name="connsiteX12" fmla="*/ 174101 w 728932"/>
                    <a:gd name="connsiteY12" fmla="*/ 140965 h 872065"/>
                    <a:gd name="connsiteX13" fmla="*/ 0 w 728932"/>
                    <a:gd name="connsiteY13" fmla="*/ 0 h 872065"/>
                    <a:gd name="connsiteX14" fmla="*/ 127816 w 728932"/>
                    <a:gd name="connsiteY14" fmla="*/ 0 h 872065"/>
                    <a:gd name="connsiteX15" fmla="*/ 174101 w 728932"/>
                    <a:gd name="connsiteY15" fmla="*/ 0 h 872065"/>
                    <a:gd name="connsiteX16" fmla="*/ 447945 w 728932"/>
                    <a:gd name="connsiteY16" fmla="*/ 0 h 872065"/>
                    <a:gd name="connsiteX17" fmla="*/ 447945 w 728932"/>
                    <a:gd name="connsiteY17" fmla="*/ 1732 h 872065"/>
                    <a:gd name="connsiteX18" fmla="*/ 683688 w 728932"/>
                    <a:gd name="connsiteY18" fmla="*/ 179066 h 872065"/>
                    <a:gd name="connsiteX19" fmla="*/ 559863 w 728932"/>
                    <a:gd name="connsiteY19" fmla="*/ 407666 h 872065"/>
                    <a:gd name="connsiteX20" fmla="*/ 728932 w 728932"/>
                    <a:gd name="connsiteY20" fmla="*/ 633885 h 872065"/>
                    <a:gd name="connsiteX21" fmla="*/ 433657 w 728932"/>
                    <a:gd name="connsiteY21" fmla="*/ 872010 h 872065"/>
                    <a:gd name="connsiteX22" fmla="*/ 433776 w 728932"/>
                    <a:gd name="connsiteY22" fmla="*/ 869628 h 872065"/>
                    <a:gd name="connsiteX23" fmla="*/ 174101 w 728932"/>
                    <a:gd name="connsiteY23" fmla="*/ 869628 h 872065"/>
                    <a:gd name="connsiteX24" fmla="*/ 127816 w 728932"/>
                    <a:gd name="connsiteY24" fmla="*/ 869628 h 872065"/>
                    <a:gd name="connsiteX25" fmla="*/ 0 w 728932"/>
                    <a:gd name="connsiteY25" fmla="*/ 869628 h 872065"/>
                    <a:gd name="connsiteX26" fmla="*/ 0 w 728932"/>
                    <a:gd name="connsiteY26" fmla="*/ 0 h 87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8932" h="872065">
                      <a:moveTo>
                        <a:pt x="174101" y="488630"/>
                      </a:moveTo>
                      <a:lnTo>
                        <a:pt x="174101" y="728663"/>
                      </a:lnTo>
                      <a:lnTo>
                        <a:pt x="442406" y="728663"/>
                      </a:lnTo>
                      <a:cubicBezTo>
                        <a:pt x="511257" y="715167"/>
                        <a:pt x="549532" y="684907"/>
                        <a:pt x="547956" y="612454"/>
                      </a:cubicBezTo>
                      <a:cubicBezTo>
                        <a:pt x="543194" y="552923"/>
                        <a:pt x="538432" y="510060"/>
                        <a:pt x="431276" y="493391"/>
                      </a:cubicBezTo>
                      <a:lnTo>
                        <a:pt x="174101" y="488630"/>
                      </a:lnTo>
                      <a:close/>
                      <a:moveTo>
                        <a:pt x="174101" y="140965"/>
                      </a:moveTo>
                      <a:lnTo>
                        <a:pt x="174101" y="347665"/>
                      </a:lnTo>
                      <a:lnTo>
                        <a:pt x="431276" y="347665"/>
                      </a:lnTo>
                      <a:lnTo>
                        <a:pt x="431276" y="345754"/>
                      </a:lnTo>
                      <a:cubicBezTo>
                        <a:pt x="474139" y="322735"/>
                        <a:pt x="514619" y="311622"/>
                        <a:pt x="517000" y="243359"/>
                      </a:cubicBezTo>
                      <a:cubicBezTo>
                        <a:pt x="517000" y="202878"/>
                        <a:pt x="502713" y="157634"/>
                        <a:pt x="433656" y="148109"/>
                      </a:cubicBezTo>
                      <a:cubicBezTo>
                        <a:pt x="366981" y="140568"/>
                        <a:pt x="274510" y="141043"/>
                        <a:pt x="174101" y="140965"/>
                      </a:cubicBezTo>
                      <a:close/>
                      <a:moveTo>
                        <a:pt x="0" y="0"/>
                      </a:moveTo>
                      <a:lnTo>
                        <a:pt x="127816" y="0"/>
                      </a:lnTo>
                      <a:lnTo>
                        <a:pt x="174101" y="0"/>
                      </a:lnTo>
                      <a:lnTo>
                        <a:pt x="447945" y="0"/>
                      </a:lnTo>
                      <a:lnTo>
                        <a:pt x="447945" y="1732"/>
                      </a:lnTo>
                      <a:cubicBezTo>
                        <a:pt x="634795" y="8775"/>
                        <a:pt x="679801" y="148746"/>
                        <a:pt x="683688" y="179066"/>
                      </a:cubicBezTo>
                      <a:cubicBezTo>
                        <a:pt x="689245" y="333848"/>
                        <a:pt x="620981" y="374328"/>
                        <a:pt x="559863" y="407666"/>
                      </a:cubicBezTo>
                      <a:cubicBezTo>
                        <a:pt x="663844" y="433066"/>
                        <a:pt x="727345" y="515617"/>
                        <a:pt x="728932" y="633885"/>
                      </a:cubicBezTo>
                      <a:cubicBezTo>
                        <a:pt x="720200" y="800572"/>
                        <a:pt x="594788" y="874392"/>
                        <a:pt x="433657" y="872010"/>
                      </a:cubicBezTo>
                      <a:cubicBezTo>
                        <a:pt x="433697" y="871216"/>
                        <a:pt x="433736" y="870422"/>
                        <a:pt x="433776" y="869628"/>
                      </a:cubicBezTo>
                      <a:lnTo>
                        <a:pt x="174101" y="869628"/>
                      </a:lnTo>
                      <a:lnTo>
                        <a:pt x="127816" y="869628"/>
                      </a:lnTo>
                      <a:lnTo>
                        <a:pt x="0" y="869628"/>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3" name="Group 138">
                <a:extLst>
                  <a:ext uri="{FF2B5EF4-FFF2-40B4-BE49-F238E27FC236}">
                    <a16:creationId xmlns:a16="http://schemas.microsoft.com/office/drawing/2014/main" id="{2643E987-90C2-4B94-B80F-EDC21B366997}"/>
                  </a:ext>
                </a:extLst>
              </p:cNvPr>
              <p:cNvGrpSpPr/>
              <p:nvPr/>
            </p:nvGrpSpPr>
            <p:grpSpPr>
              <a:xfrm>
                <a:off x="6690882" y="1037184"/>
                <a:ext cx="720080" cy="720080"/>
                <a:chOff x="6690882" y="1037184"/>
                <a:chExt cx="720080" cy="720080"/>
              </a:xfrm>
            </p:grpSpPr>
            <p:sp>
              <p:nvSpPr>
                <p:cNvPr id="16" name="Rectangle 141">
                  <a:extLst>
                    <a:ext uri="{FF2B5EF4-FFF2-40B4-BE49-F238E27FC236}">
                      <a16:creationId xmlns:a16="http://schemas.microsoft.com/office/drawing/2014/main" id="{FDD5E718-9613-4CA7-B815-A1504E9F381E}"/>
                    </a:ext>
                  </a:extLst>
                </p:cNvPr>
                <p:cNvSpPr/>
                <p:nvPr/>
              </p:nvSpPr>
              <p:spPr>
                <a:xfrm>
                  <a:off x="6690882" y="1037184"/>
                  <a:ext cx="720080" cy="72008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Block Arc 142">
                  <a:extLst>
                    <a:ext uri="{FF2B5EF4-FFF2-40B4-BE49-F238E27FC236}">
                      <a16:creationId xmlns:a16="http://schemas.microsoft.com/office/drawing/2014/main" id="{407CE817-14C3-44BE-AA08-4ADF87841D87}"/>
                    </a:ext>
                  </a:extLst>
                </p:cNvPr>
                <p:cNvSpPr>
                  <a:spLocks noChangeAspect="1"/>
                </p:cNvSpPr>
                <p:nvPr/>
              </p:nvSpPr>
              <p:spPr>
                <a:xfrm>
                  <a:off x="6842201" y="1156272"/>
                  <a:ext cx="417443" cy="481904"/>
                </a:xfrm>
                <a:prstGeom prst="blockArc">
                  <a:avLst>
                    <a:gd name="adj1" fmla="val 1756726"/>
                    <a:gd name="adj2" fmla="val 19889488"/>
                    <a:gd name="adj3" fmla="val 227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4" name="Round Same Side Corner Rectangle 51">
                <a:extLst>
                  <a:ext uri="{FF2B5EF4-FFF2-40B4-BE49-F238E27FC236}">
                    <a16:creationId xmlns:a16="http://schemas.microsoft.com/office/drawing/2014/main" id="{E71512B9-2122-4E61-A068-EC571CE12AB2}"/>
                  </a:ext>
                </a:extLst>
              </p:cNvPr>
              <p:cNvSpPr/>
              <p:nvPr/>
            </p:nvSpPr>
            <p:spPr>
              <a:xfrm rot="5400000">
                <a:off x="6852922" y="1652530"/>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5" name="Round Same Side Corner Rectangle 51">
                <a:extLst>
                  <a:ext uri="{FF2B5EF4-FFF2-40B4-BE49-F238E27FC236}">
                    <a16:creationId xmlns:a16="http://schemas.microsoft.com/office/drawing/2014/main" id="{5820E22C-02AD-453C-B5C8-EA9F3637AF00}"/>
                  </a:ext>
                </a:extLst>
              </p:cNvPr>
              <p:cNvSpPr/>
              <p:nvPr/>
            </p:nvSpPr>
            <p:spPr>
              <a:xfrm rot="16200000">
                <a:off x="6852922" y="2167123"/>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sp>
        <p:nvSpPr>
          <p:cNvPr id="8"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254199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Rectangle 2"/>
          <p:cNvSpPr/>
          <p:nvPr userDrawn="1"/>
        </p:nvSpPr>
        <p:spPr>
          <a:xfrm>
            <a:off x="1547664" y="0"/>
            <a:ext cx="7596336"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Group 131">
            <a:extLst>
              <a:ext uri="{FF2B5EF4-FFF2-40B4-BE49-F238E27FC236}">
                <a16:creationId xmlns:a16="http://schemas.microsoft.com/office/drawing/2014/main" id="{026D4B59-5D59-4CEC-AB20-DB24D608CE1F}"/>
              </a:ext>
            </a:extLst>
          </p:cNvPr>
          <p:cNvGrpSpPr/>
          <p:nvPr userDrawn="1"/>
        </p:nvGrpSpPr>
        <p:grpSpPr>
          <a:xfrm>
            <a:off x="126464" y="3578903"/>
            <a:ext cx="1296144" cy="1368244"/>
            <a:chOff x="787805" y="339502"/>
            <a:chExt cx="4175262" cy="4407517"/>
          </a:xfrm>
        </p:grpSpPr>
        <p:sp>
          <p:nvSpPr>
            <p:cNvPr id="6" name="Oval 132">
              <a:extLst>
                <a:ext uri="{FF2B5EF4-FFF2-40B4-BE49-F238E27FC236}">
                  <a16:creationId xmlns:a16="http://schemas.microsoft.com/office/drawing/2014/main" id="{9F7729A7-5A12-4764-9BB8-3EE3D0790F11}"/>
                </a:ext>
              </a:extLst>
            </p:cNvPr>
            <p:cNvSpPr/>
            <p:nvPr/>
          </p:nvSpPr>
          <p:spPr>
            <a:xfrm>
              <a:off x="787805" y="339502"/>
              <a:ext cx="4175262" cy="4175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7" name="Group 133">
              <a:extLst>
                <a:ext uri="{FF2B5EF4-FFF2-40B4-BE49-F238E27FC236}">
                  <a16:creationId xmlns:a16="http://schemas.microsoft.com/office/drawing/2014/main" id="{433664DB-FA73-4B57-9543-AEF7A1FB2D58}"/>
                </a:ext>
              </a:extLst>
            </p:cNvPr>
            <p:cNvGrpSpPr/>
            <p:nvPr/>
          </p:nvGrpSpPr>
          <p:grpSpPr>
            <a:xfrm>
              <a:off x="1129436" y="1046675"/>
              <a:ext cx="3492000" cy="3700344"/>
              <a:chOff x="5304922" y="1037184"/>
              <a:chExt cx="3492000" cy="3700344"/>
            </a:xfrm>
          </p:grpSpPr>
          <p:grpSp>
            <p:nvGrpSpPr>
              <p:cNvPr id="8" name="Group 134">
                <a:extLst>
                  <a:ext uri="{FF2B5EF4-FFF2-40B4-BE49-F238E27FC236}">
                    <a16:creationId xmlns:a16="http://schemas.microsoft.com/office/drawing/2014/main" id="{97F3B45F-4060-46EF-8565-299D039E474D}"/>
                  </a:ext>
                </a:extLst>
              </p:cNvPr>
              <p:cNvGrpSpPr/>
              <p:nvPr/>
            </p:nvGrpSpPr>
            <p:grpSpPr>
              <a:xfrm>
                <a:off x="5304922" y="3743716"/>
                <a:ext cx="3492000" cy="437610"/>
                <a:chOff x="1709238" y="4209096"/>
                <a:chExt cx="3492000" cy="437610"/>
              </a:xfrm>
            </p:grpSpPr>
            <p:sp>
              <p:nvSpPr>
                <p:cNvPr id="34" name="Rectangle 160">
                  <a:extLst>
                    <a:ext uri="{FF2B5EF4-FFF2-40B4-BE49-F238E27FC236}">
                      <a16:creationId xmlns:a16="http://schemas.microsoft.com/office/drawing/2014/main" id="{1F3EFD6B-061F-4478-8FAA-0C72A246F3CF}"/>
                    </a:ext>
                  </a:extLst>
                </p:cNvPr>
                <p:cNvSpPr/>
                <p:nvPr/>
              </p:nvSpPr>
              <p:spPr>
                <a:xfrm>
                  <a:off x="1709238" y="4214706"/>
                  <a:ext cx="3492000" cy="432000"/>
                </a:xfrm>
                <a:prstGeom prst="rec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5" name="Group 161">
                  <a:extLst>
                    <a:ext uri="{FF2B5EF4-FFF2-40B4-BE49-F238E27FC236}">
                      <a16:creationId xmlns:a16="http://schemas.microsoft.com/office/drawing/2014/main" id="{9201AC6B-6F3A-4E54-9E1E-68F94FD39972}"/>
                    </a:ext>
                  </a:extLst>
                </p:cNvPr>
                <p:cNvGrpSpPr/>
                <p:nvPr/>
              </p:nvGrpSpPr>
              <p:grpSpPr>
                <a:xfrm>
                  <a:off x="2078720" y="4209096"/>
                  <a:ext cx="469833" cy="432000"/>
                  <a:chOff x="2078720" y="4209096"/>
                  <a:chExt cx="469833" cy="432000"/>
                </a:xfrm>
              </p:grpSpPr>
              <p:sp>
                <p:nvSpPr>
                  <p:cNvPr id="43" name="Rectangle 169">
                    <a:extLst>
                      <a:ext uri="{FF2B5EF4-FFF2-40B4-BE49-F238E27FC236}">
                        <a16:creationId xmlns:a16="http://schemas.microsoft.com/office/drawing/2014/main" id="{833D3C5A-E612-4CE7-98A0-3793884D93B0}"/>
                      </a:ext>
                    </a:extLst>
                  </p:cNvPr>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4" name="Rectangle 170">
                    <a:extLst>
                      <a:ext uri="{FF2B5EF4-FFF2-40B4-BE49-F238E27FC236}">
                        <a16:creationId xmlns:a16="http://schemas.microsoft.com/office/drawing/2014/main" id="{9A2C5636-A3D2-4B1B-A346-15F3468CD198}"/>
                      </a:ext>
                    </a:extLst>
                  </p:cNvPr>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5" name="Rectangle 171">
                    <a:extLst>
                      <a:ext uri="{FF2B5EF4-FFF2-40B4-BE49-F238E27FC236}">
                        <a16:creationId xmlns:a16="http://schemas.microsoft.com/office/drawing/2014/main" id="{10650D19-D871-43A5-90C4-25301C5C346E}"/>
                      </a:ext>
                    </a:extLst>
                  </p:cNvPr>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Rectangle 172">
                    <a:extLst>
                      <a:ext uri="{FF2B5EF4-FFF2-40B4-BE49-F238E27FC236}">
                        <a16:creationId xmlns:a16="http://schemas.microsoft.com/office/drawing/2014/main" id="{F9A18B9A-6392-4D5F-A47E-B329BB9A6661}"/>
                      </a:ext>
                    </a:extLst>
                  </p:cNvPr>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36" name="Group 162">
                  <a:extLst>
                    <a:ext uri="{FF2B5EF4-FFF2-40B4-BE49-F238E27FC236}">
                      <a16:creationId xmlns:a16="http://schemas.microsoft.com/office/drawing/2014/main" id="{B82B438A-726D-45F9-A5DA-D08AD6C624E0}"/>
                    </a:ext>
                  </a:extLst>
                </p:cNvPr>
                <p:cNvGrpSpPr/>
                <p:nvPr/>
              </p:nvGrpSpPr>
              <p:grpSpPr>
                <a:xfrm>
                  <a:off x="4098293" y="4384000"/>
                  <a:ext cx="900965" cy="82800"/>
                  <a:chOff x="4098293" y="4384000"/>
                  <a:chExt cx="900965" cy="82800"/>
                </a:xfrm>
              </p:grpSpPr>
              <p:sp>
                <p:nvSpPr>
                  <p:cNvPr id="37" name="Rectangle 163">
                    <a:extLst>
                      <a:ext uri="{FF2B5EF4-FFF2-40B4-BE49-F238E27FC236}">
                        <a16:creationId xmlns:a16="http://schemas.microsoft.com/office/drawing/2014/main" id="{93FAEF1B-8C71-4F77-86F3-9082D16C6C3D}"/>
                      </a:ext>
                    </a:extLst>
                  </p:cNvPr>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8" name="Rectangle 164">
                    <a:extLst>
                      <a:ext uri="{FF2B5EF4-FFF2-40B4-BE49-F238E27FC236}">
                        <a16:creationId xmlns:a16="http://schemas.microsoft.com/office/drawing/2014/main" id="{575D7FA0-9FAE-4CE8-95D1-B88B0F922D42}"/>
                      </a:ext>
                    </a:extLst>
                  </p:cNvPr>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9" name="Rectangle 165">
                    <a:extLst>
                      <a:ext uri="{FF2B5EF4-FFF2-40B4-BE49-F238E27FC236}">
                        <a16:creationId xmlns:a16="http://schemas.microsoft.com/office/drawing/2014/main" id="{772FC9E5-A5A5-4EE0-A2EC-C53B2C15E423}"/>
                      </a:ext>
                    </a:extLst>
                  </p:cNvPr>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0" name="Rectangle 166">
                    <a:extLst>
                      <a:ext uri="{FF2B5EF4-FFF2-40B4-BE49-F238E27FC236}">
                        <a16:creationId xmlns:a16="http://schemas.microsoft.com/office/drawing/2014/main" id="{FFA7EB86-1716-4A64-88E6-CE6743D43754}"/>
                      </a:ext>
                    </a:extLst>
                  </p:cNvPr>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1" name="Rectangle 167">
                    <a:extLst>
                      <a:ext uri="{FF2B5EF4-FFF2-40B4-BE49-F238E27FC236}">
                        <a16:creationId xmlns:a16="http://schemas.microsoft.com/office/drawing/2014/main" id="{FECA3F1E-ACC8-4DE5-8D4E-D5932BC26574}"/>
                      </a:ext>
                    </a:extLst>
                  </p:cNvPr>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2" name="Rectangle 168">
                    <a:extLst>
                      <a:ext uri="{FF2B5EF4-FFF2-40B4-BE49-F238E27FC236}">
                        <a16:creationId xmlns:a16="http://schemas.microsoft.com/office/drawing/2014/main" id="{9D0A8CA7-A706-42EE-AC1E-84D321F5BAEC}"/>
                      </a:ext>
                    </a:extLst>
                  </p:cNvPr>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9" name="Group 135">
                <a:extLst>
                  <a:ext uri="{FF2B5EF4-FFF2-40B4-BE49-F238E27FC236}">
                    <a16:creationId xmlns:a16="http://schemas.microsoft.com/office/drawing/2014/main" id="{4CA94E39-AEF3-4A20-8A94-91CC08786D31}"/>
                  </a:ext>
                </a:extLst>
              </p:cNvPr>
              <p:cNvGrpSpPr/>
              <p:nvPr/>
            </p:nvGrpSpPr>
            <p:grpSpPr>
              <a:xfrm flipH="1">
                <a:off x="5304922" y="4299918"/>
                <a:ext cx="3492000" cy="437610"/>
                <a:chOff x="1709238" y="4209096"/>
                <a:chExt cx="3492000" cy="437610"/>
              </a:xfrm>
            </p:grpSpPr>
            <p:sp>
              <p:nvSpPr>
                <p:cNvPr id="21" name="Rectangle 147">
                  <a:extLst>
                    <a:ext uri="{FF2B5EF4-FFF2-40B4-BE49-F238E27FC236}">
                      <a16:creationId xmlns:a16="http://schemas.microsoft.com/office/drawing/2014/main" id="{D486681D-1708-4D81-88E1-DE1E1E00AAE5}"/>
                    </a:ext>
                  </a:extLst>
                </p:cNvPr>
                <p:cNvSpPr/>
                <p:nvPr/>
              </p:nvSpPr>
              <p:spPr>
                <a:xfrm>
                  <a:off x="1709238" y="4214706"/>
                  <a:ext cx="3492000" cy="432000"/>
                </a:xfrm>
                <a:prstGeom prst="rect">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2" name="Group 148">
                  <a:extLst>
                    <a:ext uri="{FF2B5EF4-FFF2-40B4-BE49-F238E27FC236}">
                      <a16:creationId xmlns:a16="http://schemas.microsoft.com/office/drawing/2014/main" id="{7BC095C6-386F-49C6-BAE7-483275E5E81F}"/>
                    </a:ext>
                  </a:extLst>
                </p:cNvPr>
                <p:cNvGrpSpPr/>
                <p:nvPr/>
              </p:nvGrpSpPr>
              <p:grpSpPr>
                <a:xfrm>
                  <a:off x="2078720" y="4209096"/>
                  <a:ext cx="469833" cy="432000"/>
                  <a:chOff x="2078720" y="4209096"/>
                  <a:chExt cx="469833" cy="432000"/>
                </a:xfrm>
              </p:grpSpPr>
              <p:sp>
                <p:nvSpPr>
                  <p:cNvPr id="30" name="Rectangle 156">
                    <a:extLst>
                      <a:ext uri="{FF2B5EF4-FFF2-40B4-BE49-F238E27FC236}">
                        <a16:creationId xmlns:a16="http://schemas.microsoft.com/office/drawing/2014/main" id="{C4213B71-6426-41F6-960A-FAB5D7A110E2}"/>
                      </a:ext>
                    </a:extLst>
                  </p:cNvPr>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1" name="Rectangle 157">
                    <a:extLst>
                      <a:ext uri="{FF2B5EF4-FFF2-40B4-BE49-F238E27FC236}">
                        <a16:creationId xmlns:a16="http://schemas.microsoft.com/office/drawing/2014/main" id="{290590F8-9BC5-4917-995D-5DD4F9844418}"/>
                      </a:ext>
                    </a:extLst>
                  </p:cNvPr>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2" name="Rectangle 158">
                    <a:extLst>
                      <a:ext uri="{FF2B5EF4-FFF2-40B4-BE49-F238E27FC236}">
                        <a16:creationId xmlns:a16="http://schemas.microsoft.com/office/drawing/2014/main" id="{F23A0549-22CA-46CC-A244-1EB4EF54BFF9}"/>
                      </a:ext>
                    </a:extLst>
                  </p:cNvPr>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Rectangle 159">
                    <a:extLst>
                      <a:ext uri="{FF2B5EF4-FFF2-40B4-BE49-F238E27FC236}">
                        <a16:creationId xmlns:a16="http://schemas.microsoft.com/office/drawing/2014/main" id="{19D2D0F4-4D3E-43B5-9CEA-45CD50CF22DA}"/>
                      </a:ext>
                    </a:extLst>
                  </p:cNvPr>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3" name="Group 149">
                  <a:extLst>
                    <a:ext uri="{FF2B5EF4-FFF2-40B4-BE49-F238E27FC236}">
                      <a16:creationId xmlns:a16="http://schemas.microsoft.com/office/drawing/2014/main" id="{08BB2FF0-577E-47ED-A538-E7DB3C74C043}"/>
                    </a:ext>
                  </a:extLst>
                </p:cNvPr>
                <p:cNvGrpSpPr/>
                <p:nvPr/>
              </p:nvGrpSpPr>
              <p:grpSpPr>
                <a:xfrm>
                  <a:off x="4098293" y="4384000"/>
                  <a:ext cx="900965" cy="82800"/>
                  <a:chOff x="4098293" y="4384000"/>
                  <a:chExt cx="900965" cy="82800"/>
                </a:xfrm>
              </p:grpSpPr>
              <p:sp>
                <p:nvSpPr>
                  <p:cNvPr id="24" name="Rectangle 150">
                    <a:extLst>
                      <a:ext uri="{FF2B5EF4-FFF2-40B4-BE49-F238E27FC236}">
                        <a16:creationId xmlns:a16="http://schemas.microsoft.com/office/drawing/2014/main" id="{6BB79A00-C28C-4862-81FB-93BE47F3127E}"/>
                      </a:ext>
                    </a:extLst>
                  </p:cNvPr>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ectangle 151">
                    <a:extLst>
                      <a:ext uri="{FF2B5EF4-FFF2-40B4-BE49-F238E27FC236}">
                        <a16:creationId xmlns:a16="http://schemas.microsoft.com/office/drawing/2014/main" id="{16A3FBF7-CA47-44AA-802A-677D16725DD1}"/>
                      </a:ext>
                    </a:extLst>
                  </p:cNvPr>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Rectangle 152">
                    <a:extLst>
                      <a:ext uri="{FF2B5EF4-FFF2-40B4-BE49-F238E27FC236}">
                        <a16:creationId xmlns:a16="http://schemas.microsoft.com/office/drawing/2014/main" id="{281C5339-EEF9-484A-8D2E-A4CE48AE1051}"/>
                      </a:ext>
                    </a:extLst>
                  </p:cNvPr>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Rectangle 153">
                    <a:extLst>
                      <a:ext uri="{FF2B5EF4-FFF2-40B4-BE49-F238E27FC236}">
                        <a16:creationId xmlns:a16="http://schemas.microsoft.com/office/drawing/2014/main" id="{78ADE070-9797-442E-819F-37D83BA2F61C}"/>
                      </a:ext>
                    </a:extLst>
                  </p:cNvPr>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8" name="Rectangle 154">
                    <a:extLst>
                      <a:ext uri="{FF2B5EF4-FFF2-40B4-BE49-F238E27FC236}">
                        <a16:creationId xmlns:a16="http://schemas.microsoft.com/office/drawing/2014/main" id="{24A7692E-658A-4C08-8795-A125BCECD815}"/>
                      </a:ext>
                    </a:extLst>
                  </p:cNvPr>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9" name="Rectangle 155">
                    <a:extLst>
                      <a:ext uri="{FF2B5EF4-FFF2-40B4-BE49-F238E27FC236}">
                        <a16:creationId xmlns:a16="http://schemas.microsoft.com/office/drawing/2014/main" id="{612972B9-DFB7-417F-B00D-5CDAF3001CCD}"/>
                      </a:ext>
                    </a:extLst>
                  </p:cNvPr>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10" name="Group 136">
                <a:extLst>
                  <a:ext uri="{FF2B5EF4-FFF2-40B4-BE49-F238E27FC236}">
                    <a16:creationId xmlns:a16="http://schemas.microsoft.com/office/drawing/2014/main" id="{7485DFD6-58CF-4512-8067-927FAE4C5DDE}"/>
                  </a:ext>
                </a:extLst>
              </p:cNvPr>
              <p:cNvGrpSpPr/>
              <p:nvPr/>
            </p:nvGrpSpPr>
            <p:grpSpPr>
              <a:xfrm>
                <a:off x="6272654" y="1875857"/>
                <a:ext cx="720080" cy="720080"/>
                <a:chOff x="6272654" y="1875857"/>
                <a:chExt cx="720080" cy="720080"/>
              </a:xfrm>
            </p:grpSpPr>
            <p:sp>
              <p:nvSpPr>
                <p:cNvPr id="19" name="Rectangle 145">
                  <a:extLst>
                    <a:ext uri="{FF2B5EF4-FFF2-40B4-BE49-F238E27FC236}">
                      <a16:creationId xmlns:a16="http://schemas.microsoft.com/office/drawing/2014/main" id="{91038BDC-7073-448E-944E-B72B46281DC4}"/>
                    </a:ext>
                  </a:extLst>
                </p:cNvPr>
                <p:cNvSpPr/>
                <p:nvPr/>
              </p:nvSpPr>
              <p:spPr>
                <a:xfrm>
                  <a:off x="6272654" y="1875857"/>
                  <a:ext cx="720080" cy="720080"/>
                </a:xfrm>
                <a:prstGeom prst="rec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Parallelogram 5">
                  <a:extLst>
                    <a:ext uri="{FF2B5EF4-FFF2-40B4-BE49-F238E27FC236}">
                      <a16:creationId xmlns:a16="http://schemas.microsoft.com/office/drawing/2014/main" id="{A6961570-6929-4975-BC4A-FA651AB980DB}"/>
                    </a:ext>
                  </a:extLst>
                </p:cNvPr>
                <p:cNvSpPr>
                  <a:spLocks/>
                </p:cNvSpPr>
                <p:nvPr/>
              </p:nvSpPr>
              <p:spPr>
                <a:xfrm>
                  <a:off x="6391715" y="1978487"/>
                  <a:ext cx="481958" cy="481904"/>
                </a:xfrm>
                <a:custGeom>
                  <a:avLst/>
                  <a:gdLst/>
                  <a:ahLst/>
                  <a:cxnLst/>
                  <a:rect l="l" t="t" r="r" b="b"/>
                  <a:pathLst>
                    <a:path w="848270" h="868857">
                      <a:moveTo>
                        <a:pt x="424135" y="189887"/>
                      </a:moveTo>
                      <a:lnTo>
                        <a:pt x="297766" y="526729"/>
                      </a:lnTo>
                      <a:lnTo>
                        <a:pt x="550505" y="526729"/>
                      </a:lnTo>
                      <a:close/>
                      <a:moveTo>
                        <a:pt x="325960" y="0"/>
                      </a:moveTo>
                      <a:lnTo>
                        <a:pt x="352897" y="0"/>
                      </a:lnTo>
                      <a:lnTo>
                        <a:pt x="495373" y="0"/>
                      </a:lnTo>
                      <a:lnTo>
                        <a:pt x="522310" y="0"/>
                      </a:lnTo>
                      <a:lnTo>
                        <a:pt x="848270" y="868857"/>
                      </a:lnTo>
                      <a:lnTo>
                        <a:pt x="678857" y="868857"/>
                      </a:lnTo>
                      <a:lnTo>
                        <a:pt x="604960" y="671883"/>
                      </a:lnTo>
                      <a:lnTo>
                        <a:pt x="243310" y="671883"/>
                      </a:lnTo>
                      <a:lnTo>
                        <a:pt x="169413" y="868857"/>
                      </a:lnTo>
                      <a:lnTo>
                        <a:pt x="0" y="8688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1" name="Group 137">
                <a:extLst>
                  <a:ext uri="{FF2B5EF4-FFF2-40B4-BE49-F238E27FC236}">
                    <a16:creationId xmlns:a16="http://schemas.microsoft.com/office/drawing/2014/main" id="{4CCEE2BA-50A7-4888-A2FF-2784794A86D8}"/>
                  </a:ext>
                </a:extLst>
              </p:cNvPr>
              <p:cNvGrpSpPr/>
              <p:nvPr/>
            </p:nvGrpSpPr>
            <p:grpSpPr>
              <a:xfrm>
                <a:off x="7109110" y="1875857"/>
                <a:ext cx="720080" cy="720080"/>
                <a:chOff x="7109110" y="1875857"/>
                <a:chExt cx="720080" cy="720080"/>
              </a:xfrm>
            </p:grpSpPr>
            <p:sp>
              <p:nvSpPr>
                <p:cNvPr id="17" name="Rectangle 143">
                  <a:extLst>
                    <a:ext uri="{FF2B5EF4-FFF2-40B4-BE49-F238E27FC236}">
                      <a16:creationId xmlns:a16="http://schemas.microsoft.com/office/drawing/2014/main" id="{A477BE60-4D49-4578-91AC-372D905E0370}"/>
                    </a:ext>
                  </a:extLst>
                </p:cNvPr>
                <p:cNvSpPr/>
                <p:nvPr/>
              </p:nvSpPr>
              <p:spPr>
                <a:xfrm>
                  <a:off x="7109110" y="1875857"/>
                  <a:ext cx="720080" cy="720080"/>
                </a:xfrm>
                <a:prstGeom prst="rect">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9">
                  <a:extLst>
                    <a:ext uri="{FF2B5EF4-FFF2-40B4-BE49-F238E27FC236}">
                      <a16:creationId xmlns:a16="http://schemas.microsoft.com/office/drawing/2014/main" id="{95059FCC-4CD5-4EAA-A511-2EA47B1D5EBF}"/>
                    </a:ext>
                  </a:extLst>
                </p:cNvPr>
                <p:cNvSpPr>
                  <a:spLocks noChangeAspect="1"/>
                </p:cNvSpPr>
                <p:nvPr/>
              </p:nvSpPr>
              <p:spPr>
                <a:xfrm>
                  <a:off x="7267746" y="1994945"/>
                  <a:ext cx="402809" cy="481904"/>
                </a:xfrm>
                <a:custGeom>
                  <a:avLst/>
                  <a:gdLst>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174101 w 728932"/>
                    <a:gd name="connsiteY5" fmla="*/ 488630 h 872065"/>
                    <a:gd name="connsiteX6" fmla="*/ 174101 w 728932"/>
                    <a:gd name="connsiteY6" fmla="*/ 140965 h 872065"/>
                    <a:gd name="connsiteX7" fmla="*/ 174101 w 728932"/>
                    <a:gd name="connsiteY7" fmla="*/ 347665 h 872065"/>
                    <a:gd name="connsiteX8" fmla="*/ 431276 w 728932"/>
                    <a:gd name="connsiteY8" fmla="*/ 347665 h 872065"/>
                    <a:gd name="connsiteX9" fmla="*/ 431276 w 728932"/>
                    <a:gd name="connsiteY9" fmla="*/ 345754 h 872065"/>
                    <a:gd name="connsiteX10" fmla="*/ 517000 w 728932"/>
                    <a:gd name="connsiteY10" fmla="*/ 243359 h 872065"/>
                    <a:gd name="connsiteX11" fmla="*/ 433656 w 728932"/>
                    <a:gd name="connsiteY11" fmla="*/ 148109 h 872065"/>
                    <a:gd name="connsiteX12" fmla="*/ 174101 w 728932"/>
                    <a:gd name="connsiteY12" fmla="*/ 140965 h 872065"/>
                    <a:gd name="connsiteX13" fmla="*/ 0 w 728932"/>
                    <a:gd name="connsiteY13" fmla="*/ 0 h 872065"/>
                    <a:gd name="connsiteX14" fmla="*/ 127816 w 728932"/>
                    <a:gd name="connsiteY14" fmla="*/ 0 h 872065"/>
                    <a:gd name="connsiteX15" fmla="*/ 174101 w 728932"/>
                    <a:gd name="connsiteY15" fmla="*/ 0 h 872065"/>
                    <a:gd name="connsiteX16" fmla="*/ 447945 w 728932"/>
                    <a:gd name="connsiteY16" fmla="*/ 0 h 872065"/>
                    <a:gd name="connsiteX17" fmla="*/ 447945 w 728932"/>
                    <a:gd name="connsiteY17" fmla="*/ 1732 h 872065"/>
                    <a:gd name="connsiteX18" fmla="*/ 683688 w 728932"/>
                    <a:gd name="connsiteY18" fmla="*/ 179066 h 872065"/>
                    <a:gd name="connsiteX19" fmla="*/ 559863 w 728932"/>
                    <a:gd name="connsiteY19" fmla="*/ 407666 h 872065"/>
                    <a:gd name="connsiteX20" fmla="*/ 728932 w 728932"/>
                    <a:gd name="connsiteY20" fmla="*/ 633885 h 872065"/>
                    <a:gd name="connsiteX21" fmla="*/ 433657 w 728932"/>
                    <a:gd name="connsiteY21" fmla="*/ 872010 h 872065"/>
                    <a:gd name="connsiteX22" fmla="*/ 433776 w 728932"/>
                    <a:gd name="connsiteY22" fmla="*/ 869628 h 872065"/>
                    <a:gd name="connsiteX23" fmla="*/ 174101 w 728932"/>
                    <a:gd name="connsiteY23" fmla="*/ 869628 h 872065"/>
                    <a:gd name="connsiteX24" fmla="*/ 127816 w 728932"/>
                    <a:gd name="connsiteY24" fmla="*/ 869628 h 872065"/>
                    <a:gd name="connsiteX25" fmla="*/ 0 w 728932"/>
                    <a:gd name="connsiteY25" fmla="*/ 869628 h 872065"/>
                    <a:gd name="connsiteX26" fmla="*/ 0 w 728932"/>
                    <a:gd name="connsiteY26" fmla="*/ 0 h 87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8932" h="872065">
                      <a:moveTo>
                        <a:pt x="174101" y="488630"/>
                      </a:moveTo>
                      <a:lnTo>
                        <a:pt x="174101" y="728663"/>
                      </a:lnTo>
                      <a:lnTo>
                        <a:pt x="442406" y="728663"/>
                      </a:lnTo>
                      <a:cubicBezTo>
                        <a:pt x="511257" y="715167"/>
                        <a:pt x="549532" y="684907"/>
                        <a:pt x="547956" y="612454"/>
                      </a:cubicBezTo>
                      <a:cubicBezTo>
                        <a:pt x="543194" y="552923"/>
                        <a:pt x="538432" y="510060"/>
                        <a:pt x="431276" y="493391"/>
                      </a:cubicBezTo>
                      <a:lnTo>
                        <a:pt x="174101" y="488630"/>
                      </a:lnTo>
                      <a:close/>
                      <a:moveTo>
                        <a:pt x="174101" y="140965"/>
                      </a:moveTo>
                      <a:lnTo>
                        <a:pt x="174101" y="347665"/>
                      </a:lnTo>
                      <a:lnTo>
                        <a:pt x="431276" y="347665"/>
                      </a:lnTo>
                      <a:lnTo>
                        <a:pt x="431276" y="345754"/>
                      </a:lnTo>
                      <a:cubicBezTo>
                        <a:pt x="474139" y="322735"/>
                        <a:pt x="514619" y="311622"/>
                        <a:pt x="517000" y="243359"/>
                      </a:cubicBezTo>
                      <a:cubicBezTo>
                        <a:pt x="517000" y="202878"/>
                        <a:pt x="502713" y="157634"/>
                        <a:pt x="433656" y="148109"/>
                      </a:cubicBezTo>
                      <a:cubicBezTo>
                        <a:pt x="366981" y="140568"/>
                        <a:pt x="274510" y="141043"/>
                        <a:pt x="174101" y="140965"/>
                      </a:cubicBezTo>
                      <a:close/>
                      <a:moveTo>
                        <a:pt x="0" y="0"/>
                      </a:moveTo>
                      <a:lnTo>
                        <a:pt x="127816" y="0"/>
                      </a:lnTo>
                      <a:lnTo>
                        <a:pt x="174101" y="0"/>
                      </a:lnTo>
                      <a:lnTo>
                        <a:pt x="447945" y="0"/>
                      </a:lnTo>
                      <a:lnTo>
                        <a:pt x="447945" y="1732"/>
                      </a:lnTo>
                      <a:cubicBezTo>
                        <a:pt x="634795" y="8775"/>
                        <a:pt x="679801" y="148746"/>
                        <a:pt x="683688" y="179066"/>
                      </a:cubicBezTo>
                      <a:cubicBezTo>
                        <a:pt x="689245" y="333848"/>
                        <a:pt x="620981" y="374328"/>
                        <a:pt x="559863" y="407666"/>
                      </a:cubicBezTo>
                      <a:cubicBezTo>
                        <a:pt x="663844" y="433066"/>
                        <a:pt x="727345" y="515617"/>
                        <a:pt x="728932" y="633885"/>
                      </a:cubicBezTo>
                      <a:cubicBezTo>
                        <a:pt x="720200" y="800572"/>
                        <a:pt x="594788" y="874392"/>
                        <a:pt x="433657" y="872010"/>
                      </a:cubicBezTo>
                      <a:cubicBezTo>
                        <a:pt x="433697" y="871216"/>
                        <a:pt x="433736" y="870422"/>
                        <a:pt x="433776" y="869628"/>
                      </a:cubicBezTo>
                      <a:lnTo>
                        <a:pt x="174101" y="869628"/>
                      </a:lnTo>
                      <a:lnTo>
                        <a:pt x="127816" y="869628"/>
                      </a:lnTo>
                      <a:lnTo>
                        <a:pt x="0" y="869628"/>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2" name="Group 138">
                <a:extLst>
                  <a:ext uri="{FF2B5EF4-FFF2-40B4-BE49-F238E27FC236}">
                    <a16:creationId xmlns:a16="http://schemas.microsoft.com/office/drawing/2014/main" id="{095E50F1-AB58-492D-BE89-F81EECBA67F6}"/>
                  </a:ext>
                </a:extLst>
              </p:cNvPr>
              <p:cNvGrpSpPr/>
              <p:nvPr/>
            </p:nvGrpSpPr>
            <p:grpSpPr>
              <a:xfrm>
                <a:off x="6690882" y="1037184"/>
                <a:ext cx="720080" cy="720080"/>
                <a:chOff x="6690882" y="1037184"/>
                <a:chExt cx="720080" cy="720080"/>
              </a:xfrm>
            </p:grpSpPr>
            <p:sp>
              <p:nvSpPr>
                <p:cNvPr id="15" name="Rectangle 141">
                  <a:extLst>
                    <a:ext uri="{FF2B5EF4-FFF2-40B4-BE49-F238E27FC236}">
                      <a16:creationId xmlns:a16="http://schemas.microsoft.com/office/drawing/2014/main" id="{55D77472-945B-4CD4-9BFB-6AE39DE21582}"/>
                    </a:ext>
                  </a:extLst>
                </p:cNvPr>
                <p:cNvSpPr/>
                <p:nvPr/>
              </p:nvSpPr>
              <p:spPr>
                <a:xfrm>
                  <a:off x="6690882" y="1037184"/>
                  <a:ext cx="720080" cy="72008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Block Arc 142">
                  <a:extLst>
                    <a:ext uri="{FF2B5EF4-FFF2-40B4-BE49-F238E27FC236}">
                      <a16:creationId xmlns:a16="http://schemas.microsoft.com/office/drawing/2014/main" id="{EB808376-764A-4682-A66B-5671B0F9A683}"/>
                    </a:ext>
                  </a:extLst>
                </p:cNvPr>
                <p:cNvSpPr>
                  <a:spLocks noChangeAspect="1"/>
                </p:cNvSpPr>
                <p:nvPr/>
              </p:nvSpPr>
              <p:spPr>
                <a:xfrm>
                  <a:off x="6842201" y="1156272"/>
                  <a:ext cx="417443" cy="481904"/>
                </a:xfrm>
                <a:prstGeom prst="blockArc">
                  <a:avLst>
                    <a:gd name="adj1" fmla="val 1756726"/>
                    <a:gd name="adj2" fmla="val 19889488"/>
                    <a:gd name="adj3" fmla="val 227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3" name="Round Same Side Corner Rectangle 51">
                <a:extLst>
                  <a:ext uri="{FF2B5EF4-FFF2-40B4-BE49-F238E27FC236}">
                    <a16:creationId xmlns:a16="http://schemas.microsoft.com/office/drawing/2014/main" id="{121AF52C-F9EC-441C-AD7E-59A6BA65E1AE}"/>
                  </a:ext>
                </a:extLst>
              </p:cNvPr>
              <p:cNvSpPr/>
              <p:nvPr/>
            </p:nvSpPr>
            <p:spPr>
              <a:xfrm rot="5400000">
                <a:off x="6852922" y="1652530"/>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ound Same Side Corner Rectangle 51">
                <a:extLst>
                  <a:ext uri="{FF2B5EF4-FFF2-40B4-BE49-F238E27FC236}">
                    <a16:creationId xmlns:a16="http://schemas.microsoft.com/office/drawing/2014/main" id="{DFB0DDBC-A95A-41FD-B573-ED86E7BB3AC9}"/>
                  </a:ext>
                </a:extLst>
              </p:cNvPr>
              <p:cNvSpPr/>
              <p:nvPr/>
            </p:nvSpPr>
            <p:spPr>
              <a:xfrm rot="16200000">
                <a:off x="6852922" y="2167123"/>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spTree>
    <p:extLst>
      <p:ext uri="{BB962C8B-B14F-4D97-AF65-F5344CB8AC3E}">
        <p14:creationId xmlns:p14="http://schemas.microsoft.com/office/powerpoint/2010/main" val="2071759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accent4"/>
        </a:solidFill>
        <a:effectLst/>
      </p:bgPr>
    </p:bg>
    <p:spTree>
      <p:nvGrpSpPr>
        <p:cNvPr id="1" name=""/>
        <p:cNvGrpSpPr/>
        <p:nvPr/>
      </p:nvGrpSpPr>
      <p:grpSpPr>
        <a:xfrm>
          <a:off x="0" y="0"/>
          <a:ext cx="0" cy="0"/>
          <a:chOff x="0" y="0"/>
          <a:chExt cx="0" cy="0"/>
        </a:xfrm>
      </p:grpSpPr>
      <p:sp>
        <p:nvSpPr>
          <p:cNvPr id="6" name="Oval 5"/>
          <p:cNvSpPr/>
          <p:nvPr userDrawn="1"/>
        </p:nvSpPr>
        <p:spPr>
          <a:xfrm>
            <a:off x="899592" y="1303724"/>
            <a:ext cx="2520000" cy="252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Picture Placeholder 2"/>
          <p:cNvSpPr>
            <a:spLocks noGrp="1"/>
          </p:cNvSpPr>
          <p:nvPr>
            <p:ph type="pic" idx="11" hasCustomPrompt="1"/>
          </p:nvPr>
        </p:nvSpPr>
        <p:spPr>
          <a:xfrm>
            <a:off x="1547944" y="1303724"/>
            <a:ext cx="2520000" cy="2520000"/>
          </a:xfrm>
          <a:prstGeom prst="ellipse">
            <a:avLst/>
          </a:prstGeom>
          <a:solidFill>
            <a:schemeClr val="bg1">
              <a:lumMod val="95000"/>
            </a:schemeClr>
          </a:solidFill>
          <a:ln w="25400">
            <a:solidFill>
              <a:schemeClr val="tx1"/>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57809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6" name="Rectangle 15"/>
          <p:cNvSpPr/>
          <p:nvPr userDrawn="1"/>
        </p:nvSpPr>
        <p:spPr>
          <a:xfrm>
            <a:off x="0" y="0"/>
            <a:ext cx="9144000" cy="25717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Picture Placeholder 2"/>
          <p:cNvSpPr>
            <a:spLocks noGrp="1"/>
          </p:cNvSpPr>
          <p:nvPr>
            <p:ph type="pic" idx="10" hasCustomPrompt="1"/>
          </p:nvPr>
        </p:nvSpPr>
        <p:spPr>
          <a:xfrm>
            <a:off x="719064" y="1651418"/>
            <a:ext cx="2411840" cy="1793419"/>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18" name="Picture Placeholder 2"/>
          <p:cNvSpPr>
            <a:spLocks noGrp="1"/>
          </p:cNvSpPr>
          <p:nvPr>
            <p:ph type="pic" idx="11" hasCustomPrompt="1"/>
          </p:nvPr>
        </p:nvSpPr>
        <p:spPr>
          <a:xfrm>
            <a:off x="3365613" y="1651418"/>
            <a:ext cx="2411840" cy="1793419"/>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19" name="Picture Placeholder 2"/>
          <p:cNvSpPr>
            <a:spLocks noGrp="1"/>
          </p:cNvSpPr>
          <p:nvPr>
            <p:ph type="pic" idx="12" hasCustomPrompt="1"/>
          </p:nvPr>
        </p:nvSpPr>
        <p:spPr>
          <a:xfrm>
            <a:off x="6012161" y="1651418"/>
            <a:ext cx="2411840" cy="1793419"/>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6" name="Title 1">
            <a:extLst>
              <a:ext uri="{FF2B5EF4-FFF2-40B4-BE49-F238E27FC236}">
                <a16:creationId xmlns:a16="http://schemas.microsoft.com/office/drawing/2014/main" id="{BA6407BF-D764-4F3C-882C-7AA41FCCEA9E}"/>
              </a:ext>
            </a:extLst>
          </p:cNvPr>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251505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3" name="Rectangle 2"/>
          <p:cNvSpPr/>
          <p:nvPr userDrawn="1"/>
        </p:nvSpPr>
        <p:spPr>
          <a:xfrm>
            <a:off x="0" y="0"/>
            <a:ext cx="2555776"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Picture Placeholder 2"/>
          <p:cNvSpPr>
            <a:spLocks noGrp="1"/>
          </p:cNvSpPr>
          <p:nvPr>
            <p:ph type="pic" idx="10" hasCustomPrompt="1"/>
          </p:nvPr>
        </p:nvSpPr>
        <p:spPr>
          <a:xfrm>
            <a:off x="2555776" y="0"/>
            <a:ext cx="6588224" cy="257175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61449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Picture Placeholder 2"/>
          <p:cNvSpPr>
            <a:spLocks noGrp="1"/>
          </p:cNvSpPr>
          <p:nvPr>
            <p:ph type="pic" idx="10" hasCustomPrompt="1"/>
          </p:nvPr>
        </p:nvSpPr>
        <p:spPr>
          <a:xfrm>
            <a:off x="0" y="0"/>
            <a:ext cx="4572000" cy="257175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Picture Placeholder 2"/>
          <p:cNvSpPr>
            <a:spLocks noGrp="1"/>
          </p:cNvSpPr>
          <p:nvPr>
            <p:ph type="pic" idx="11" hasCustomPrompt="1"/>
          </p:nvPr>
        </p:nvSpPr>
        <p:spPr>
          <a:xfrm>
            <a:off x="4572000" y="2571750"/>
            <a:ext cx="4572000" cy="257175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41962651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4388586"/>
      </p:ext>
    </p:extLst>
  </p:cSld>
  <p:clrMap bg1="lt1" tx1="dk1" bg2="lt2" tx2="dk2" accent1="accent1" accent2="accent2" accent3="accent3" accent4="accent4" accent5="accent5" accent6="accent6" hlink="hlink" folHlink="folHlink"/>
  <p:sldLayoutIdLst>
    <p:sldLayoutId id="2147483662" r:id="rId1"/>
    <p:sldLayoutId id="2147483675"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5332248"/>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4" r:id="rId3"/>
    <p:sldLayoutId id="2147483677" r:id="rId4"/>
    <p:sldLayoutId id="2147483666" r:id="rId5"/>
    <p:sldLayoutId id="2147483676" r:id="rId6"/>
    <p:sldLayoutId id="2147483657" r:id="rId7"/>
    <p:sldLayoutId id="2147483673" r:id="rId8"/>
    <p:sldLayoutId id="2147483667" r:id="rId9"/>
    <p:sldLayoutId id="2147483671" r:id="rId10"/>
    <p:sldLayoutId id="2147483672" r:id="rId11"/>
    <p:sldLayoutId id="2147483668" r:id="rId12"/>
    <p:sldLayoutId id="2147483669" r:id="rId13"/>
    <p:sldLayoutId id="2147483670" r:id="rId14"/>
    <p:sldLayoutId id="2147483679" r:id="rId15"/>
    <p:sldLayoutId id="2147483678" r:id="rId16"/>
    <p:sldLayoutId id="2147483680" r:id="rId17"/>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7717377"/>
      </p:ext>
    </p:extLst>
  </p:cSld>
  <p:clrMap bg1="lt1" tx1="dk1" bg2="lt2" tx2="dk2" accent1="accent1" accent2="accent2" accent3="accent3" accent4="accent4" accent5="accent5" accent6="accent6" hlink="hlink" folHlink="folHlink"/>
  <p:sldLayoutIdLst>
    <p:sldLayoutId id="2147483659"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hyperlink" Target="http://www.free-powerpoint-templates-design.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0" y="3969062"/>
            <a:ext cx="9143999" cy="432000"/>
          </a:xfrm>
          <a:prstGeom prst="rect">
            <a:avLst/>
          </a:prstGeom>
        </p:spPr>
        <p:txBody>
          <a:bodyPr/>
          <a:lstStyle/>
          <a:p>
            <a:pPr algn="ctr" fontAlgn="auto">
              <a:spcBef>
                <a:spcPts val="0"/>
              </a:spcBef>
              <a:spcAft>
                <a:spcPts val="0"/>
              </a:spcAft>
              <a:defRPr/>
            </a:pPr>
            <a:r>
              <a:rPr lang="en-US" altLang="ko-KR" dirty="0" smtClean="0">
                <a:solidFill>
                  <a:schemeClr val="tx1">
                    <a:lumMod val="75000"/>
                    <a:lumOff val="25000"/>
                  </a:schemeClr>
                </a:solidFill>
              </a:rPr>
              <a:t>C0221G1 - NGUYỄN THỊ THÙY TRANG </a:t>
            </a:r>
            <a:endParaRPr lang="en-US" altLang="ko-KR" b="1" dirty="0">
              <a:solidFill>
                <a:schemeClr val="tx1">
                  <a:lumMod val="75000"/>
                  <a:lumOff val="25000"/>
                </a:schemeClr>
              </a:solidFill>
              <a:cs typeface="Arial" pitchFamily="34" charset="0"/>
            </a:endParaRPr>
          </a:p>
        </p:txBody>
      </p:sp>
      <p:sp>
        <p:nvSpPr>
          <p:cNvPr id="6" name="Title 5"/>
          <p:cNvSpPr>
            <a:spLocks noGrp="1"/>
          </p:cNvSpPr>
          <p:nvPr>
            <p:ph type="title"/>
          </p:nvPr>
        </p:nvSpPr>
        <p:spPr>
          <a:prstGeom prst="rect">
            <a:avLst/>
          </a:prstGeom>
        </p:spPr>
        <p:txBody>
          <a:bodyPr/>
          <a:lstStyle/>
          <a:p>
            <a:r>
              <a:rPr lang="en-US" altLang="ko-KR" dirty="0" smtClean="0">
                <a:ea typeface="맑은 고딕" pitchFamily="50" charset="-127"/>
              </a:rPr>
              <a:t>CHƠI GAME CÓ GÌ SAI?</a:t>
            </a:r>
            <a:endParaRPr lang="ko-KR" altLang="en-US" dirty="0">
              <a:solidFill>
                <a:schemeClr val="tx1">
                  <a:lumMod val="75000"/>
                  <a:lumOff val="25000"/>
                </a:schemeClr>
              </a:solidFill>
            </a:endParaRPr>
          </a:p>
        </p:txBody>
      </p:sp>
      <p:pic>
        <p:nvPicPr>
          <p:cNvPr id="8" name="Picture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067944" y="4484336"/>
            <a:ext cx="1008112" cy="249295"/>
          </a:xfrm>
          <a:prstGeom prst="rect">
            <a:avLst/>
          </a:prstGeom>
        </p:spPr>
      </p:pic>
      <p:sp>
        <p:nvSpPr>
          <p:cNvPr id="10" name="TextBox 9">
            <a:hlinkClick r:id="rId4"/>
          </p:cNvPr>
          <p:cNvSpPr txBox="1"/>
          <p:nvPr/>
        </p:nvSpPr>
        <p:spPr>
          <a:xfrm>
            <a:off x="-18256" y="4825165"/>
            <a:ext cx="9180512" cy="215444"/>
          </a:xfrm>
          <a:prstGeom prst="rect">
            <a:avLst/>
          </a:prstGeom>
          <a:noFill/>
        </p:spPr>
        <p:txBody>
          <a:bodyPr wrap="square" rtlCol="0">
            <a:spAutoFit/>
          </a:bodyPr>
          <a:lstStyle/>
          <a:p>
            <a:pPr algn="ctr"/>
            <a:r>
              <a:rPr lang="en-US" altLang="ko-KR" sz="800" dirty="0">
                <a:solidFill>
                  <a:schemeClr val="bg1"/>
                </a:solidFill>
                <a:cs typeface="Arial" pitchFamily="34" charset="0"/>
                <a:hlinkClick r:id="rId4"/>
              </a:rPr>
              <a:t>http://www.free-powerpoint-templates-design.com</a:t>
            </a:r>
            <a:endParaRPr lang="ko-KR" altLang="en-US" sz="800" dirty="0">
              <a:solidFill>
                <a:schemeClr val="bg1"/>
              </a:solidFill>
              <a:cs typeface="Arial" pitchFamily="34" charset="0"/>
            </a:endParaRPr>
          </a:p>
        </p:txBody>
      </p:sp>
    </p:spTree>
    <p:extLst>
      <p:ext uri="{BB962C8B-B14F-4D97-AF65-F5344CB8AC3E}">
        <p14:creationId xmlns:p14="http://schemas.microsoft.com/office/powerpoint/2010/main" val="306882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altLang="ko-KR" dirty="0" err="1" smtClean="0"/>
              <a:t>Lợi</a:t>
            </a:r>
            <a:r>
              <a:rPr lang="en-US" altLang="ko-KR" dirty="0" smtClean="0"/>
              <a:t> </a:t>
            </a:r>
            <a:r>
              <a:rPr lang="en-US" altLang="ko-KR" dirty="0" err="1" smtClean="0"/>
              <a:t>ích</a:t>
            </a:r>
            <a:r>
              <a:rPr lang="en-US" altLang="ko-KR" dirty="0" smtClean="0"/>
              <a:t> </a:t>
            </a:r>
            <a:r>
              <a:rPr lang="en-US" altLang="ko-KR" dirty="0" err="1" smtClean="0">
                <a:solidFill>
                  <a:schemeClr val="accent1"/>
                </a:solidFill>
              </a:rPr>
              <a:t>chơi</a:t>
            </a:r>
            <a:r>
              <a:rPr lang="en-US" altLang="ko-KR" dirty="0" smtClean="0">
                <a:solidFill>
                  <a:schemeClr val="accent1"/>
                </a:solidFill>
              </a:rPr>
              <a:t> game</a:t>
            </a:r>
            <a:endParaRPr lang="ko-KR" altLang="en-US" dirty="0">
              <a:solidFill>
                <a:schemeClr val="accent1"/>
              </a:solidFill>
            </a:endParaRPr>
          </a:p>
        </p:txBody>
      </p:sp>
      <p:grpSp>
        <p:nvGrpSpPr>
          <p:cNvPr id="12" name="Group 11"/>
          <p:cNvGrpSpPr/>
          <p:nvPr/>
        </p:nvGrpSpPr>
        <p:grpSpPr>
          <a:xfrm>
            <a:off x="755576" y="2584524"/>
            <a:ext cx="1767568" cy="553998"/>
            <a:chOff x="2113657" y="4283314"/>
            <a:chExt cx="2120136" cy="553998"/>
          </a:xfrm>
        </p:grpSpPr>
        <p:sp>
          <p:nvSpPr>
            <p:cNvPr id="13" name="TextBox 12"/>
            <p:cNvSpPr txBox="1"/>
            <p:nvPr/>
          </p:nvSpPr>
          <p:spPr>
            <a:xfrm>
              <a:off x="2113657" y="4560313"/>
              <a:ext cx="2120134" cy="276999"/>
            </a:xfrm>
            <a:prstGeom prst="rect">
              <a:avLst/>
            </a:prstGeom>
            <a:noFill/>
          </p:spPr>
          <p:txBody>
            <a:bodyPr wrap="square" rtlCol="0">
              <a:spAutoFit/>
            </a:bodyPr>
            <a:lstStyle/>
            <a:p>
              <a:pPr algn="ctr"/>
              <a:r>
                <a:rPr lang="en-US" altLang="ko-KR" sz="1200" dirty="0" err="1" smtClean="0">
                  <a:solidFill>
                    <a:schemeClr val="tx1">
                      <a:lumMod val="75000"/>
                      <a:lumOff val="25000"/>
                    </a:schemeClr>
                  </a:solidFill>
                  <a:cs typeface="Arial" pitchFamily="34" charset="0"/>
                </a:rPr>
                <a:t>Xả</a:t>
              </a:r>
              <a:r>
                <a:rPr lang="en-US" altLang="ko-KR" sz="1200" dirty="0" smtClean="0">
                  <a:solidFill>
                    <a:schemeClr val="tx1">
                      <a:lumMod val="75000"/>
                      <a:lumOff val="25000"/>
                    </a:schemeClr>
                  </a:solidFill>
                  <a:cs typeface="Arial" pitchFamily="34" charset="0"/>
                </a:rPr>
                <a:t> stress</a:t>
              </a:r>
              <a:endParaRPr lang="ko-KR" altLang="en-US" sz="1200" dirty="0">
                <a:solidFill>
                  <a:schemeClr val="tx1">
                    <a:lumMod val="75000"/>
                    <a:lumOff val="25000"/>
                  </a:schemeClr>
                </a:solidFill>
                <a:cs typeface="Arial" pitchFamily="34" charset="0"/>
              </a:endParaRPr>
            </a:p>
          </p:txBody>
        </p:sp>
        <p:sp>
          <p:nvSpPr>
            <p:cNvPr id="14" name="TextBox 13"/>
            <p:cNvSpPr txBox="1"/>
            <p:nvPr/>
          </p:nvSpPr>
          <p:spPr>
            <a:xfrm>
              <a:off x="2113659" y="4283314"/>
              <a:ext cx="2120134" cy="276999"/>
            </a:xfrm>
            <a:prstGeom prst="rect">
              <a:avLst/>
            </a:prstGeom>
            <a:noFill/>
          </p:spPr>
          <p:txBody>
            <a:bodyPr wrap="square" rtlCol="0">
              <a:spAutoFit/>
            </a:bodyPr>
            <a:lstStyle/>
            <a:p>
              <a:pPr algn="ctr"/>
              <a:r>
                <a:rPr lang="en-US" altLang="ko-KR" sz="1200" b="1" dirty="0" err="1" smtClean="0">
                  <a:solidFill>
                    <a:schemeClr val="tx1">
                      <a:lumMod val="75000"/>
                      <a:lumOff val="25000"/>
                    </a:schemeClr>
                  </a:solidFill>
                  <a:cs typeface="Arial" pitchFamily="34" charset="0"/>
                </a:rPr>
                <a:t>Giải</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trí</a:t>
              </a:r>
              <a:endParaRPr lang="ko-KR" altLang="en-US" sz="1200" b="1" dirty="0">
                <a:solidFill>
                  <a:schemeClr val="tx1">
                    <a:lumMod val="75000"/>
                    <a:lumOff val="25000"/>
                  </a:schemeClr>
                </a:solidFill>
                <a:cs typeface="Arial" pitchFamily="34" charset="0"/>
              </a:endParaRPr>
            </a:p>
          </p:txBody>
        </p:sp>
      </p:grpSp>
      <p:grpSp>
        <p:nvGrpSpPr>
          <p:cNvPr id="15" name="Group 14"/>
          <p:cNvGrpSpPr/>
          <p:nvPr/>
        </p:nvGrpSpPr>
        <p:grpSpPr>
          <a:xfrm>
            <a:off x="2710669" y="2584524"/>
            <a:ext cx="1767568" cy="1261956"/>
            <a:chOff x="2113657" y="4283314"/>
            <a:chExt cx="2120135" cy="1261956"/>
          </a:xfrm>
        </p:grpSpPr>
        <p:sp>
          <p:nvSpPr>
            <p:cNvPr id="16" name="TextBox 15"/>
            <p:cNvSpPr txBox="1"/>
            <p:nvPr/>
          </p:nvSpPr>
          <p:spPr>
            <a:xfrm>
              <a:off x="2113657" y="4714273"/>
              <a:ext cx="2120134" cy="830997"/>
            </a:xfrm>
            <a:prstGeom prst="rect">
              <a:avLst/>
            </a:prstGeom>
            <a:noFill/>
          </p:spPr>
          <p:txBody>
            <a:bodyPr wrap="square" rtlCol="0">
              <a:spAutoFit/>
            </a:bodyPr>
            <a:lstStyle/>
            <a:p>
              <a:pPr algn="ctr"/>
              <a:r>
                <a:rPr lang="en-US" altLang="ko-KR" sz="1200" dirty="0" err="1" smtClean="0">
                  <a:solidFill>
                    <a:schemeClr val="tx1">
                      <a:lumMod val="75000"/>
                      <a:lumOff val="25000"/>
                    </a:schemeClr>
                  </a:solidFill>
                  <a:cs typeface="Arial" pitchFamily="34" charset="0"/>
                </a:rPr>
                <a:t>Đòi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hỏi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người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chơi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liên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tục</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ngắm</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bắn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xác</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định</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mục</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tiêu</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ra</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quyết</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định</a:t>
              </a:r>
              <a:endParaRPr lang="ko-KR" altLang="en-US" sz="1200" dirty="0">
                <a:solidFill>
                  <a:schemeClr val="tx1">
                    <a:lumMod val="75000"/>
                    <a:lumOff val="25000"/>
                  </a:schemeClr>
                </a:solidFill>
                <a:cs typeface="Arial" pitchFamily="34" charset="0"/>
              </a:endParaRPr>
            </a:p>
          </p:txBody>
        </p:sp>
        <p:sp>
          <p:nvSpPr>
            <p:cNvPr id="17" name="TextBox 16"/>
            <p:cNvSpPr txBox="1"/>
            <p:nvPr/>
          </p:nvSpPr>
          <p:spPr>
            <a:xfrm>
              <a:off x="2113658" y="4283314"/>
              <a:ext cx="2120134" cy="461665"/>
            </a:xfrm>
            <a:prstGeom prst="rect">
              <a:avLst/>
            </a:prstGeom>
            <a:noFill/>
          </p:spPr>
          <p:txBody>
            <a:bodyPr wrap="square" rtlCol="0">
              <a:spAutoFit/>
            </a:bodyPr>
            <a:lstStyle/>
            <a:p>
              <a:pPr algn="ctr"/>
              <a:r>
                <a:rPr lang="en-US" altLang="ko-KR" sz="1200" b="1" dirty="0" err="1" smtClean="0">
                  <a:solidFill>
                    <a:schemeClr val="tx1">
                      <a:lumMod val="75000"/>
                      <a:lumOff val="25000"/>
                    </a:schemeClr>
                  </a:solidFill>
                  <a:cs typeface="Arial" pitchFamily="34" charset="0"/>
                </a:rPr>
                <a:t>Tăng</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tốc</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độ</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phản</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xạ</a:t>
              </a:r>
              <a:r>
                <a:rPr lang="en-US" altLang="ko-KR" sz="1200" b="1" dirty="0" smtClean="0">
                  <a:solidFill>
                    <a:schemeClr val="tx1">
                      <a:lumMod val="75000"/>
                      <a:lumOff val="25000"/>
                    </a:schemeClr>
                  </a:solidFill>
                  <a:cs typeface="Arial" pitchFamily="34" charset="0"/>
                </a:rPr>
                <a:t>,</a:t>
              </a:r>
            </a:p>
            <a:p>
              <a:pPr algn="ctr"/>
              <a:r>
                <a:rPr lang="en-US" altLang="ko-KR" sz="1200" b="1" dirty="0" err="1" smtClean="0">
                  <a:solidFill>
                    <a:schemeClr val="tx1">
                      <a:lumMod val="75000"/>
                      <a:lumOff val="25000"/>
                    </a:schemeClr>
                  </a:solidFill>
                  <a:cs typeface="Arial" pitchFamily="34" charset="0"/>
                </a:rPr>
                <a:t>mã</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hóa</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thông</a:t>
              </a:r>
              <a:r>
                <a:rPr lang="en-US" altLang="ko-KR" sz="1200" b="1" dirty="0" smtClean="0">
                  <a:solidFill>
                    <a:schemeClr val="tx1">
                      <a:lumMod val="75000"/>
                      <a:lumOff val="25000"/>
                    </a:schemeClr>
                  </a:solidFill>
                  <a:cs typeface="Arial" pitchFamily="34" charset="0"/>
                </a:rPr>
                <a:t> tin</a:t>
              </a:r>
            </a:p>
          </p:txBody>
        </p:sp>
      </p:grpSp>
      <p:grpSp>
        <p:nvGrpSpPr>
          <p:cNvPr id="18" name="Group 17"/>
          <p:cNvGrpSpPr/>
          <p:nvPr/>
        </p:nvGrpSpPr>
        <p:grpSpPr>
          <a:xfrm>
            <a:off x="4665762" y="2584524"/>
            <a:ext cx="1767568" cy="1107996"/>
            <a:chOff x="2113657" y="4283314"/>
            <a:chExt cx="2120135" cy="1107996"/>
          </a:xfrm>
        </p:grpSpPr>
        <p:sp>
          <p:nvSpPr>
            <p:cNvPr id="19" name="TextBox 18"/>
            <p:cNvSpPr txBox="1"/>
            <p:nvPr/>
          </p:nvSpPr>
          <p:spPr>
            <a:xfrm>
              <a:off x="2113657" y="4560313"/>
              <a:ext cx="2120134" cy="830997"/>
            </a:xfrm>
            <a:prstGeom prst="rect">
              <a:avLst/>
            </a:prstGeom>
            <a:noFill/>
          </p:spPr>
          <p:txBody>
            <a:bodyPr wrap="square" rtlCol="0">
              <a:spAutoFit/>
            </a:bodyPr>
            <a:lstStyle/>
            <a:p>
              <a:pPr algn="ctr"/>
              <a:r>
                <a:rPr lang="en-US" altLang="ko-KR" sz="1200" dirty="0" err="1" smtClean="0">
                  <a:solidFill>
                    <a:schemeClr val="tx1">
                      <a:lumMod val="75000"/>
                      <a:lumOff val="25000"/>
                    </a:schemeClr>
                  </a:solidFill>
                  <a:cs typeface="Arial" pitchFamily="34" charset="0"/>
                </a:rPr>
                <a:t>Xử</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lí</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thông</a:t>
              </a:r>
              <a:r>
                <a:rPr lang="en-US" altLang="ko-KR" sz="1200" dirty="0" smtClean="0">
                  <a:solidFill>
                    <a:schemeClr val="tx1">
                      <a:lumMod val="75000"/>
                      <a:lumOff val="25000"/>
                    </a:schemeClr>
                  </a:solidFill>
                  <a:cs typeface="Arial" pitchFamily="34" charset="0"/>
                </a:rPr>
                <a:t> tin </a:t>
              </a:r>
              <a:r>
                <a:rPr lang="en-US" altLang="ko-KR" sz="1200" dirty="0" err="1" smtClean="0">
                  <a:solidFill>
                    <a:schemeClr val="tx1">
                      <a:lumMod val="75000"/>
                      <a:lumOff val="25000"/>
                    </a:schemeClr>
                  </a:solidFill>
                  <a:cs typeface="Arial" pitchFamily="34" charset="0"/>
                </a:rPr>
                <a:t>theo</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nhiều</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nhiều</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đứng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trên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nhiều</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khía</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cạnh</a:t>
              </a:r>
              <a:endParaRPr lang="en-US" altLang="ko-KR" sz="1200" dirty="0" smtClean="0">
                <a:solidFill>
                  <a:schemeClr val="tx1">
                    <a:lumMod val="75000"/>
                    <a:lumOff val="25000"/>
                  </a:schemeClr>
                </a:solidFill>
                <a:cs typeface="Arial" pitchFamily="34" charset="0"/>
              </a:endParaRPr>
            </a:p>
            <a:p>
              <a:pPr algn="ctr"/>
              <a:endParaRPr lang="ko-KR" altLang="en-US" sz="1200" dirty="0">
                <a:solidFill>
                  <a:schemeClr val="tx1">
                    <a:lumMod val="75000"/>
                    <a:lumOff val="25000"/>
                  </a:schemeClr>
                </a:solidFill>
                <a:cs typeface="Arial" pitchFamily="34" charset="0"/>
              </a:endParaRPr>
            </a:p>
          </p:txBody>
        </p:sp>
        <p:sp>
          <p:nvSpPr>
            <p:cNvPr id="20" name="TextBox 19"/>
            <p:cNvSpPr txBox="1"/>
            <p:nvPr/>
          </p:nvSpPr>
          <p:spPr>
            <a:xfrm>
              <a:off x="2113658" y="4283314"/>
              <a:ext cx="2120134" cy="276999"/>
            </a:xfrm>
            <a:prstGeom prst="rect">
              <a:avLst/>
            </a:prstGeom>
            <a:noFill/>
          </p:spPr>
          <p:txBody>
            <a:bodyPr wrap="square" rtlCol="0">
              <a:spAutoFit/>
            </a:bodyPr>
            <a:lstStyle/>
            <a:p>
              <a:pPr algn="ctr"/>
              <a:r>
                <a:rPr lang="en-US" altLang="ko-KR" sz="1200" b="1" dirty="0" err="1" smtClean="0">
                  <a:solidFill>
                    <a:schemeClr val="tx1">
                      <a:lumMod val="75000"/>
                      <a:lumOff val="25000"/>
                    </a:schemeClr>
                  </a:solidFill>
                  <a:cs typeface="Arial" pitchFamily="34" charset="0"/>
                </a:rPr>
                <a:t>Gỉa</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lập</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tình</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huống</a:t>
              </a:r>
              <a:endParaRPr lang="ko-KR" altLang="en-US" sz="1200" b="1" dirty="0">
                <a:solidFill>
                  <a:schemeClr val="tx1">
                    <a:lumMod val="75000"/>
                    <a:lumOff val="25000"/>
                  </a:schemeClr>
                </a:solidFill>
                <a:cs typeface="Arial" pitchFamily="34" charset="0"/>
              </a:endParaRPr>
            </a:p>
          </p:txBody>
        </p:sp>
      </p:grpSp>
      <p:grpSp>
        <p:nvGrpSpPr>
          <p:cNvPr id="21" name="Group 20"/>
          <p:cNvGrpSpPr/>
          <p:nvPr/>
        </p:nvGrpSpPr>
        <p:grpSpPr>
          <a:xfrm>
            <a:off x="6433329" y="2584524"/>
            <a:ext cx="2315135" cy="738664"/>
            <a:chOff x="1888725" y="4283314"/>
            <a:chExt cx="2776922" cy="738664"/>
          </a:xfrm>
        </p:grpSpPr>
        <p:sp>
          <p:nvSpPr>
            <p:cNvPr id="22" name="TextBox 21"/>
            <p:cNvSpPr txBox="1"/>
            <p:nvPr/>
          </p:nvSpPr>
          <p:spPr>
            <a:xfrm>
              <a:off x="2113657" y="4560313"/>
              <a:ext cx="2120134" cy="461665"/>
            </a:xfrm>
            <a:prstGeom prst="rect">
              <a:avLst/>
            </a:prstGeom>
            <a:noFill/>
          </p:spPr>
          <p:txBody>
            <a:bodyPr wrap="square" rtlCol="0">
              <a:spAutoFit/>
            </a:bodyPr>
            <a:lstStyle/>
            <a:p>
              <a:pPr algn="ctr"/>
              <a:r>
                <a:rPr lang="en-US" altLang="ko-KR" sz="1200" dirty="0" err="1" smtClean="0">
                  <a:solidFill>
                    <a:schemeClr val="tx1">
                      <a:lumMod val="75000"/>
                      <a:lumOff val="25000"/>
                    </a:schemeClr>
                  </a:solidFill>
                  <a:cs typeface="Arial" pitchFamily="34" charset="0"/>
                </a:rPr>
                <a:t>Sinh</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động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trực</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quan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kích</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thích</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học</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tập</a:t>
              </a:r>
              <a:endParaRPr lang="ko-KR" altLang="en-US" sz="1200" dirty="0">
                <a:solidFill>
                  <a:schemeClr val="tx1">
                    <a:lumMod val="75000"/>
                    <a:lumOff val="25000"/>
                  </a:schemeClr>
                </a:solidFill>
                <a:cs typeface="Arial" pitchFamily="34" charset="0"/>
              </a:endParaRPr>
            </a:p>
          </p:txBody>
        </p:sp>
        <p:sp>
          <p:nvSpPr>
            <p:cNvPr id="23" name="TextBox 22"/>
            <p:cNvSpPr txBox="1"/>
            <p:nvPr/>
          </p:nvSpPr>
          <p:spPr>
            <a:xfrm>
              <a:off x="1888725" y="4283314"/>
              <a:ext cx="2776922" cy="276999"/>
            </a:xfrm>
            <a:prstGeom prst="rect">
              <a:avLst/>
            </a:prstGeom>
            <a:noFill/>
          </p:spPr>
          <p:txBody>
            <a:bodyPr wrap="square" rtlCol="0">
              <a:spAutoFit/>
            </a:bodyPr>
            <a:lstStyle/>
            <a:p>
              <a:pPr algn="ctr"/>
              <a:r>
                <a:rPr lang="en-US" altLang="ko-KR" sz="1200" b="1" dirty="0" err="1" smtClean="0">
                  <a:solidFill>
                    <a:schemeClr val="tx1">
                      <a:lumMod val="75000"/>
                      <a:lumOff val="25000"/>
                    </a:schemeClr>
                  </a:solidFill>
                  <a:cs typeface="Arial" pitchFamily="34" charset="0"/>
                </a:rPr>
                <a:t>Ứng</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dụng</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vào</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giảng</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dạy</a:t>
              </a:r>
              <a:endParaRPr lang="ko-KR" altLang="en-US" sz="1200" b="1" dirty="0">
                <a:solidFill>
                  <a:schemeClr val="tx1">
                    <a:lumMod val="75000"/>
                    <a:lumOff val="25000"/>
                  </a:schemeClr>
                </a:solidFill>
                <a:cs typeface="Arial" pitchFamily="34" charset="0"/>
              </a:endParaRPr>
            </a:p>
          </p:txBody>
        </p:sp>
      </p:grpSp>
      <p:sp>
        <p:nvSpPr>
          <p:cNvPr id="24" name="Text Placeholder 4"/>
          <p:cNvSpPr txBox="1">
            <a:spLocks/>
          </p:cNvSpPr>
          <p:nvPr/>
        </p:nvSpPr>
        <p:spPr>
          <a:xfrm>
            <a:off x="0" y="724099"/>
            <a:ext cx="9144000" cy="263475"/>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ko-KR" altLang="en-US" sz="1200" dirty="0">
              <a:solidFill>
                <a:schemeClr val="tx1">
                  <a:lumMod val="75000"/>
                  <a:lumOff val="25000"/>
                </a:schemeClr>
              </a:solidFill>
              <a:cs typeface="Arial" pitchFamily="34" charset="0"/>
            </a:endParaRPr>
          </a:p>
        </p:txBody>
      </p:sp>
      <p:sp>
        <p:nvSpPr>
          <p:cNvPr id="26" name="Freeform 108">
            <a:extLst>
              <a:ext uri="{FF2B5EF4-FFF2-40B4-BE49-F238E27FC236}">
                <a16:creationId xmlns:a16="http://schemas.microsoft.com/office/drawing/2014/main" id="{DA5BBDFF-1E8D-4537-B368-0262F076FBEB}"/>
              </a:ext>
            </a:extLst>
          </p:cNvPr>
          <p:cNvSpPr/>
          <p:nvPr/>
        </p:nvSpPr>
        <p:spPr>
          <a:xfrm>
            <a:off x="3275856" y="1685676"/>
            <a:ext cx="438471" cy="496174"/>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p:sp>
        <p:nvSpPr>
          <p:cNvPr id="27" name="Freeform 32">
            <a:extLst>
              <a:ext uri="{FF2B5EF4-FFF2-40B4-BE49-F238E27FC236}">
                <a16:creationId xmlns:a16="http://schemas.microsoft.com/office/drawing/2014/main" id="{9C5A04AA-A50B-457A-A783-D941E78BCCDF}"/>
              </a:ext>
            </a:extLst>
          </p:cNvPr>
          <p:cNvSpPr/>
          <p:nvPr/>
        </p:nvSpPr>
        <p:spPr>
          <a:xfrm>
            <a:off x="1345689" y="1685676"/>
            <a:ext cx="528140" cy="487314"/>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8" name="Rectangle 9"/>
          <p:cNvSpPr/>
          <p:nvPr/>
        </p:nvSpPr>
        <p:spPr>
          <a:xfrm>
            <a:off x="7267101" y="1687886"/>
            <a:ext cx="545814" cy="510930"/>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Donut 24">
            <a:extLst>
              <a:ext uri="{FF2B5EF4-FFF2-40B4-BE49-F238E27FC236}">
                <a16:creationId xmlns:a16="http://schemas.microsoft.com/office/drawing/2014/main" id="{8EE2A6C6-A048-4EF3-BFD3-16C924C76946}"/>
              </a:ext>
            </a:extLst>
          </p:cNvPr>
          <p:cNvSpPr/>
          <p:nvPr/>
        </p:nvSpPr>
        <p:spPr>
          <a:xfrm>
            <a:off x="5273912" y="1764441"/>
            <a:ext cx="433604" cy="4371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689718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688532" y="2139702"/>
            <a:ext cx="5472608" cy="542078"/>
          </a:xfrm>
        </p:spPr>
        <p:txBody>
          <a:bodyPr/>
          <a:lstStyle/>
          <a:p>
            <a:r>
              <a:rPr lang="en-US" altLang="ko-KR" sz="2400" dirty="0" err="1" smtClean="0"/>
              <a:t>Chơi</a:t>
            </a:r>
            <a:r>
              <a:rPr lang="en-US" altLang="ko-KR" sz="2400" dirty="0" smtClean="0"/>
              <a:t> Game </a:t>
            </a:r>
            <a:r>
              <a:rPr lang="en-US" altLang="ko-KR" sz="2400" dirty="0" err="1" smtClean="0">
                <a:solidFill>
                  <a:srgbClr val="C00000"/>
                </a:solidFill>
              </a:rPr>
              <a:t>không</a:t>
            </a:r>
            <a:r>
              <a:rPr lang="en-US" altLang="ko-KR" sz="2400" dirty="0" smtClean="0">
                <a:solidFill>
                  <a:srgbClr val="C00000"/>
                </a:solidFill>
              </a:rPr>
              <a:t> </a:t>
            </a:r>
            <a:r>
              <a:rPr lang="en-US" altLang="ko-KR" sz="2400" dirty="0" err="1" smtClean="0">
                <a:solidFill>
                  <a:srgbClr val="C00000"/>
                </a:solidFill>
              </a:rPr>
              <a:t>sai</a:t>
            </a:r>
            <a:r>
              <a:rPr lang="en-US" altLang="ko-KR" sz="2400" dirty="0" smtClean="0">
                <a:solidFill>
                  <a:srgbClr val="C00000"/>
                </a:solidFill>
              </a:rPr>
              <a:t>!</a:t>
            </a:r>
            <a:r>
              <a:rPr lang="en-US" altLang="ko-KR" sz="2400" dirty="0" smtClean="0"/>
              <a:t/>
            </a:r>
            <a:br>
              <a:rPr lang="en-US" altLang="ko-KR" sz="2400" dirty="0" smtClean="0"/>
            </a:br>
            <a:r>
              <a:rPr lang="en-US" altLang="ko-KR" sz="2400" dirty="0" err="1" smtClean="0"/>
              <a:t>Cách</a:t>
            </a:r>
            <a:r>
              <a:rPr lang="en-US" altLang="ko-KR" sz="2400" dirty="0" smtClean="0"/>
              <a:t> </a:t>
            </a:r>
            <a:r>
              <a:rPr lang="en-US" altLang="ko-KR" sz="2400" dirty="0" err="1" smtClean="0"/>
              <a:t>chúng</a:t>
            </a:r>
            <a:r>
              <a:rPr lang="en-US" altLang="ko-KR" sz="2400" dirty="0" smtClean="0"/>
              <a:t> ta </a:t>
            </a:r>
            <a:r>
              <a:rPr lang="en-US" altLang="ko-KR" sz="2400" dirty="0" err="1" smtClean="0"/>
              <a:t>sử</a:t>
            </a:r>
            <a:r>
              <a:rPr lang="en-US" altLang="ko-KR" sz="2400" dirty="0" smtClean="0"/>
              <a:t> </a:t>
            </a:r>
            <a:r>
              <a:rPr lang="en-US" altLang="ko-KR" sz="2400" dirty="0" err="1" smtClean="0"/>
              <a:t>dụng</a:t>
            </a:r>
            <a:r>
              <a:rPr lang="en-US" altLang="ko-KR" sz="2400" dirty="0" smtClean="0"/>
              <a:t> game </a:t>
            </a:r>
            <a:r>
              <a:rPr lang="en-US" altLang="ko-KR" sz="2400" dirty="0" err="1" smtClean="0"/>
              <a:t>mới</a:t>
            </a:r>
            <a:r>
              <a:rPr lang="en-US" altLang="ko-KR" sz="2400" dirty="0" smtClean="0"/>
              <a:t> </a:t>
            </a:r>
            <a:r>
              <a:rPr lang="en-US" altLang="ko-KR" sz="2400" dirty="0" err="1" smtClean="0"/>
              <a:t>sai</a:t>
            </a:r>
            <a:r>
              <a:rPr lang="en-US" altLang="ko-KR" sz="2400" dirty="0" smtClean="0"/>
              <a:t>!</a:t>
            </a:r>
            <a:endParaRPr lang="ko-KR" altLang="en-US" sz="2400" dirty="0"/>
          </a:p>
        </p:txBody>
      </p:sp>
    </p:spTree>
    <p:extLst>
      <p:ext uri="{BB962C8B-B14F-4D97-AF65-F5344CB8AC3E}">
        <p14:creationId xmlns:p14="http://schemas.microsoft.com/office/powerpoint/2010/main" val="13480000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688532" y="2139702"/>
            <a:ext cx="5472608" cy="542078"/>
          </a:xfrm>
        </p:spPr>
        <p:txBody>
          <a:bodyPr/>
          <a:lstStyle/>
          <a:p>
            <a:r>
              <a:rPr lang="en-US" altLang="ko-KR" sz="2400" dirty="0" smtClean="0">
                <a:solidFill>
                  <a:schemeClr val="bg1"/>
                </a:solidFill>
              </a:rPr>
              <a:t>THE OPPOSITE OF</a:t>
            </a:r>
            <a:r>
              <a:rPr lang="en-US" altLang="ko-KR" sz="2400" dirty="0" smtClean="0"/>
              <a:t> ADDICTION </a:t>
            </a:r>
            <a:br>
              <a:rPr lang="en-US" altLang="ko-KR" sz="2400" dirty="0" smtClean="0"/>
            </a:br>
            <a:r>
              <a:rPr lang="en-US" altLang="ko-KR" sz="2400" dirty="0" smtClean="0">
                <a:solidFill>
                  <a:schemeClr val="bg1"/>
                </a:solidFill>
              </a:rPr>
              <a:t>IS</a:t>
            </a:r>
            <a:r>
              <a:rPr lang="en-US" altLang="ko-KR" sz="2400" dirty="0" smtClean="0"/>
              <a:t> CONNECTION</a:t>
            </a:r>
            <a:endParaRPr lang="ko-KR" altLang="en-US" sz="2400" dirty="0"/>
          </a:p>
        </p:txBody>
      </p:sp>
    </p:spTree>
    <p:extLst>
      <p:ext uri="{BB962C8B-B14F-4D97-AF65-F5344CB8AC3E}">
        <p14:creationId xmlns:p14="http://schemas.microsoft.com/office/powerpoint/2010/main" val="1911853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altLang="ko-KR" dirty="0"/>
              <a:t>Thank you</a:t>
            </a:r>
            <a:endParaRPr lang="ko-KR" altLang="en-US" dirty="0"/>
          </a:p>
        </p:txBody>
      </p:sp>
      <p:sp>
        <p:nvSpPr>
          <p:cNvPr id="8" name="Text Placeholder 7"/>
          <p:cNvSpPr>
            <a:spLocks noGrp="1"/>
          </p:cNvSpPr>
          <p:nvPr>
            <p:ph type="body" sz="quarter" idx="10"/>
          </p:nvPr>
        </p:nvSpPr>
        <p:spPr/>
        <p:txBody>
          <a:bodyPr/>
          <a:lstStyle/>
          <a:p>
            <a:pPr lvl="0"/>
            <a:r>
              <a:rPr lang="en-US" altLang="ko-KR" sz="1200" dirty="0"/>
              <a:t>This text can be replaced with your own text</a:t>
            </a:r>
            <a:endParaRPr lang="ko-KR" altLang="en-US" sz="1200" dirty="0"/>
          </a:p>
        </p:txBody>
      </p:sp>
    </p:spTree>
    <p:extLst>
      <p:ext uri="{BB962C8B-B14F-4D97-AF65-F5344CB8AC3E}">
        <p14:creationId xmlns:p14="http://schemas.microsoft.com/office/powerpoint/2010/main" val="30995891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p:cNvSpPr>
            <a:spLocks noGrp="1"/>
          </p:cNvSpPr>
          <p:nvPr>
            <p:ph type="title" idx="4294967295"/>
          </p:nvPr>
        </p:nvSpPr>
        <p:spPr>
          <a:xfrm>
            <a:off x="1763688" y="25735"/>
            <a:ext cx="7380312" cy="776530"/>
          </a:xfrm>
          <a:prstGeom prst="rect">
            <a:avLst/>
          </a:prstGeom>
        </p:spPr>
        <p:txBody>
          <a:bodyPr/>
          <a:lstStyle/>
          <a:p>
            <a:r>
              <a:rPr lang="en-US" altLang="ko-KR" dirty="0" smtClean="0"/>
              <a:t>NỘI DUNG</a:t>
            </a:r>
            <a:endParaRPr lang="ko-KR" altLang="en-US" dirty="0">
              <a:solidFill>
                <a:schemeClr val="tx1"/>
              </a:solidFill>
            </a:endParaRPr>
          </a:p>
        </p:txBody>
      </p:sp>
      <p:sp>
        <p:nvSpPr>
          <p:cNvPr id="56" name="AutoShape 92"/>
          <p:cNvSpPr>
            <a:spLocks noChangeArrowheads="1"/>
          </p:cNvSpPr>
          <p:nvPr/>
        </p:nvSpPr>
        <p:spPr bwMode="auto">
          <a:xfrm flipH="1">
            <a:off x="2209207" y="1249624"/>
            <a:ext cx="758752" cy="601257"/>
          </a:xfrm>
          <a:prstGeom prst="rect">
            <a:avLst/>
          </a:prstGeom>
          <a:solidFill>
            <a:schemeClr val="accent2"/>
          </a:solidFill>
          <a:ln w="25400">
            <a:solidFill>
              <a:schemeClr val="tx1"/>
            </a:solidFill>
            <a:headEnd/>
            <a:tailEnd/>
          </a:ln>
          <a:effectLst>
            <a:outerShdw blurRad="25400" dist="1905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r>
              <a:rPr lang="en-US" altLang="ko-KR" sz="2800" dirty="0">
                <a:solidFill>
                  <a:schemeClr val="tx1"/>
                </a:solidFill>
              </a:rPr>
              <a:t>1</a:t>
            </a:r>
            <a:endParaRPr kumimoji="0" lang="ko-KR" altLang="en-US" sz="2800" dirty="0">
              <a:solidFill>
                <a:schemeClr val="tx1"/>
              </a:solidFill>
            </a:endParaRPr>
          </a:p>
        </p:txBody>
      </p:sp>
      <p:sp>
        <p:nvSpPr>
          <p:cNvPr id="57" name="AutoShape 92"/>
          <p:cNvSpPr>
            <a:spLocks noChangeArrowheads="1"/>
          </p:cNvSpPr>
          <p:nvPr/>
        </p:nvSpPr>
        <p:spPr bwMode="auto">
          <a:xfrm flipH="1">
            <a:off x="2209207" y="2152033"/>
            <a:ext cx="758752" cy="601257"/>
          </a:xfrm>
          <a:prstGeom prst="rect">
            <a:avLst/>
          </a:prstGeom>
          <a:solidFill>
            <a:schemeClr val="accent1"/>
          </a:solidFill>
          <a:ln w="25400">
            <a:solidFill>
              <a:schemeClr val="tx1"/>
            </a:solidFill>
            <a:prstDash val="solid"/>
            <a:headEnd/>
            <a:tailEnd/>
          </a:ln>
          <a:effectLst>
            <a:outerShdw blurRad="25400" dist="1905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r>
              <a:rPr lang="en-US" altLang="ko-KR" sz="2800" dirty="0">
                <a:solidFill>
                  <a:schemeClr val="tx1"/>
                </a:solidFill>
              </a:rPr>
              <a:t>2</a:t>
            </a:r>
            <a:endParaRPr kumimoji="0" lang="ko-KR" altLang="en-US" sz="2800" dirty="0">
              <a:solidFill>
                <a:schemeClr val="tx1"/>
              </a:solidFill>
            </a:endParaRPr>
          </a:p>
        </p:txBody>
      </p:sp>
      <p:sp>
        <p:nvSpPr>
          <p:cNvPr id="58" name="AutoShape 92"/>
          <p:cNvSpPr>
            <a:spLocks noChangeArrowheads="1"/>
          </p:cNvSpPr>
          <p:nvPr/>
        </p:nvSpPr>
        <p:spPr bwMode="auto">
          <a:xfrm flipH="1">
            <a:off x="2209207" y="3054442"/>
            <a:ext cx="758752" cy="601257"/>
          </a:xfrm>
          <a:prstGeom prst="rect">
            <a:avLst/>
          </a:prstGeom>
          <a:solidFill>
            <a:schemeClr val="accent2"/>
          </a:solidFill>
          <a:ln w="25400">
            <a:solidFill>
              <a:schemeClr val="tx1"/>
            </a:solidFill>
            <a:headEnd/>
            <a:tailEnd/>
          </a:ln>
          <a:effectLst>
            <a:outerShdw blurRad="25400" dist="1905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r>
              <a:rPr lang="en-US" altLang="ko-KR" sz="2800" dirty="0">
                <a:solidFill>
                  <a:schemeClr val="tx1"/>
                </a:solidFill>
              </a:rPr>
              <a:t>3</a:t>
            </a:r>
            <a:endParaRPr kumimoji="0" lang="ko-KR" altLang="en-US" sz="2800" dirty="0">
              <a:solidFill>
                <a:schemeClr val="tx1"/>
              </a:solidFill>
            </a:endParaRPr>
          </a:p>
        </p:txBody>
      </p:sp>
      <p:sp>
        <p:nvSpPr>
          <p:cNvPr id="61" name="AutoShape 92"/>
          <p:cNvSpPr>
            <a:spLocks noChangeArrowheads="1"/>
          </p:cNvSpPr>
          <p:nvPr/>
        </p:nvSpPr>
        <p:spPr bwMode="auto">
          <a:xfrm flipH="1">
            <a:off x="3145306" y="1155702"/>
            <a:ext cx="5278694" cy="732620"/>
          </a:xfrm>
          <a:prstGeom prst="rect">
            <a:avLst/>
          </a:prstGeom>
          <a:solidFill>
            <a:schemeClr val="accent2"/>
          </a:solidFill>
          <a:ln w="25400">
            <a:solidFill>
              <a:schemeClr val="tx1"/>
            </a:solidFill>
            <a:prstDash val="solid"/>
            <a:headEnd/>
            <a:tailEnd/>
          </a:ln>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fontAlgn="auto">
              <a:spcBef>
                <a:spcPts val="0"/>
              </a:spcBef>
              <a:spcAft>
                <a:spcPts val="0"/>
              </a:spcAft>
              <a:defRPr/>
            </a:pPr>
            <a:endParaRPr kumimoji="0" lang="ko-KR" altLang="en-US" b="1" dirty="0">
              <a:effectLst>
                <a:outerShdw blurRad="38100" dist="38100" dir="2700000" algn="tl">
                  <a:srgbClr val="000000">
                    <a:alpha val="43137"/>
                  </a:srgbClr>
                </a:outerShdw>
              </a:effectLst>
            </a:endParaRPr>
          </a:p>
        </p:txBody>
      </p:sp>
      <p:sp>
        <p:nvSpPr>
          <p:cNvPr id="62" name="AutoShape 92"/>
          <p:cNvSpPr>
            <a:spLocks noChangeArrowheads="1"/>
          </p:cNvSpPr>
          <p:nvPr/>
        </p:nvSpPr>
        <p:spPr bwMode="auto">
          <a:xfrm flipH="1">
            <a:off x="3145306" y="2058111"/>
            <a:ext cx="5278694" cy="732620"/>
          </a:xfrm>
          <a:prstGeom prst="rect">
            <a:avLst/>
          </a:prstGeom>
          <a:solidFill>
            <a:schemeClr val="accent1"/>
          </a:solidFill>
          <a:ln w="25400">
            <a:solidFill>
              <a:schemeClr val="tx1"/>
            </a:solidFill>
            <a:prstDash val="solid"/>
            <a:headEnd/>
            <a:tailEnd/>
          </a:ln>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fontAlgn="auto">
              <a:spcBef>
                <a:spcPts val="0"/>
              </a:spcBef>
              <a:spcAft>
                <a:spcPts val="0"/>
              </a:spcAft>
              <a:defRPr/>
            </a:pPr>
            <a:endParaRPr kumimoji="0" lang="ko-KR" altLang="en-US" b="1" dirty="0">
              <a:effectLst>
                <a:outerShdw blurRad="38100" dist="38100" dir="2700000" algn="tl">
                  <a:srgbClr val="000000">
                    <a:alpha val="43137"/>
                  </a:srgbClr>
                </a:outerShdw>
              </a:effectLst>
            </a:endParaRPr>
          </a:p>
        </p:txBody>
      </p:sp>
      <p:sp>
        <p:nvSpPr>
          <p:cNvPr id="63" name="AutoShape 92"/>
          <p:cNvSpPr>
            <a:spLocks noChangeArrowheads="1"/>
          </p:cNvSpPr>
          <p:nvPr/>
        </p:nvSpPr>
        <p:spPr bwMode="auto">
          <a:xfrm flipH="1">
            <a:off x="3145309" y="2960520"/>
            <a:ext cx="5278693" cy="732620"/>
          </a:xfrm>
          <a:prstGeom prst="rect">
            <a:avLst/>
          </a:prstGeom>
          <a:solidFill>
            <a:schemeClr val="accent2"/>
          </a:solidFill>
          <a:ln w="25400">
            <a:solidFill>
              <a:schemeClr val="tx1"/>
            </a:solidFill>
            <a:prstDash val="solid"/>
            <a:headEnd/>
            <a:tailEnd/>
          </a:ln>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fontAlgn="auto">
              <a:spcBef>
                <a:spcPts val="0"/>
              </a:spcBef>
              <a:spcAft>
                <a:spcPts val="0"/>
              </a:spcAft>
              <a:defRPr/>
            </a:pPr>
            <a:endParaRPr kumimoji="0" lang="ko-KR" altLang="en-US" b="1" dirty="0">
              <a:effectLst>
                <a:outerShdw blurRad="38100" dist="38100" dir="2700000" algn="tl">
                  <a:srgbClr val="000000">
                    <a:alpha val="43137"/>
                  </a:srgbClr>
                </a:outerShdw>
              </a:effectLst>
            </a:endParaRPr>
          </a:p>
        </p:txBody>
      </p:sp>
      <p:grpSp>
        <p:nvGrpSpPr>
          <p:cNvPr id="66" name="Group 65"/>
          <p:cNvGrpSpPr/>
          <p:nvPr/>
        </p:nvGrpSpPr>
        <p:grpSpPr>
          <a:xfrm>
            <a:off x="3305099" y="1253258"/>
            <a:ext cx="4752528" cy="546274"/>
            <a:chOff x="2299400" y="1781114"/>
            <a:chExt cx="4576856" cy="546274"/>
          </a:xfrm>
        </p:grpSpPr>
        <p:sp>
          <p:nvSpPr>
            <p:cNvPr id="67" name="TextBox 10"/>
            <p:cNvSpPr txBox="1"/>
            <p:nvPr/>
          </p:nvSpPr>
          <p:spPr bwMode="auto">
            <a:xfrm>
              <a:off x="2299400" y="1781114"/>
              <a:ext cx="4576856"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b="1" dirty="0" err="1" smtClean="0">
                  <a:solidFill>
                    <a:schemeClr val="bg1"/>
                  </a:solidFill>
                  <a:cs typeface="Arial" pitchFamily="34" charset="0"/>
                </a:rPr>
                <a:t>Tác</a:t>
              </a:r>
              <a:r>
                <a:rPr lang="en-US" altLang="ko-KR" b="1" dirty="0" smtClean="0">
                  <a:solidFill>
                    <a:schemeClr val="bg1"/>
                  </a:solidFill>
                  <a:cs typeface="Arial" pitchFamily="34" charset="0"/>
                </a:rPr>
                <a:t> </a:t>
              </a:r>
              <a:r>
                <a:rPr lang="en-US" altLang="ko-KR" b="1" dirty="0" err="1" smtClean="0">
                  <a:solidFill>
                    <a:schemeClr val="bg1"/>
                  </a:solidFill>
                  <a:cs typeface="Arial" pitchFamily="34" charset="0"/>
                </a:rPr>
                <a:t>hại</a:t>
              </a:r>
              <a:r>
                <a:rPr lang="en-US" altLang="ko-KR" b="1" dirty="0" smtClean="0">
                  <a:solidFill>
                    <a:schemeClr val="bg1"/>
                  </a:solidFill>
                  <a:cs typeface="Arial" pitchFamily="34" charset="0"/>
                </a:rPr>
                <a:t> </a:t>
              </a:r>
              <a:r>
                <a:rPr lang="en-US" altLang="ko-KR" b="1" dirty="0" err="1" smtClean="0">
                  <a:solidFill>
                    <a:schemeClr val="bg1"/>
                  </a:solidFill>
                  <a:cs typeface="Arial" pitchFamily="34" charset="0"/>
                </a:rPr>
                <a:t>của</a:t>
              </a:r>
              <a:r>
                <a:rPr lang="en-US" altLang="ko-KR" b="1" dirty="0" smtClean="0">
                  <a:solidFill>
                    <a:schemeClr val="bg1"/>
                  </a:solidFill>
                  <a:cs typeface="Arial" pitchFamily="34" charset="0"/>
                </a:rPr>
                <a:t> </a:t>
              </a:r>
              <a:r>
                <a:rPr lang="en-US" altLang="ko-KR" b="1" dirty="0" err="1" smtClean="0">
                  <a:solidFill>
                    <a:schemeClr val="bg1"/>
                  </a:solidFill>
                  <a:cs typeface="Arial" pitchFamily="34" charset="0"/>
                </a:rPr>
                <a:t>việc</a:t>
              </a:r>
              <a:r>
                <a:rPr lang="en-US" altLang="ko-KR" b="1" dirty="0" smtClean="0">
                  <a:solidFill>
                    <a:schemeClr val="bg1"/>
                  </a:solidFill>
                  <a:cs typeface="Arial" pitchFamily="34" charset="0"/>
                </a:rPr>
                <a:t> </a:t>
              </a:r>
              <a:r>
                <a:rPr lang="en-US" altLang="ko-KR" b="1" dirty="0" err="1" smtClean="0">
                  <a:solidFill>
                    <a:schemeClr val="bg1"/>
                  </a:solidFill>
                  <a:cs typeface="Arial" pitchFamily="34" charset="0"/>
                </a:rPr>
                <a:t>chơi</a:t>
              </a:r>
              <a:r>
                <a:rPr lang="en-US" altLang="ko-KR" b="1" dirty="0" smtClean="0">
                  <a:solidFill>
                    <a:schemeClr val="bg1"/>
                  </a:solidFill>
                  <a:cs typeface="Arial" pitchFamily="34" charset="0"/>
                </a:rPr>
                <a:t> game</a:t>
              </a:r>
              <a:endParaRPr lang="ko-KR" altLang="en-US" b="1" dirty="0">
                <a:solidFill>
                  <a:schemeClr val="bg1"/>
                </a:solidFill>
                <a:cs typeface="Arial" pitchFamily="34" charset="0"/>
              </a:endParaRPr>
            </a:p>
          </p:txBody>
        </p:sp>
        <p:sp>
          <p:nvSpPr>
            <p:cNvPr id="68" name="TextBox 12"/>
            <p:cNvSpPr txBox="1"/>
            <p:nvPr/>
          </p:nvSpPr>
          <p:spPr bwMode="auto">
            <a:xfrm>
              <a:off x="2299400" y="2050389"/>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endParaRPr lang="ko-KR" altLang="en-US" sz="1200" b="1" dirty="0">
                <a:solidFill>
                  <a:schemeClr val="bg1"/>
                </a:solidFill>
                <a:cs typeface="Arial" pitchFamily="34" charset="0"/>
              </a:endParaRPr>
            </a:p>
          </p:txBody>
        </p:sp>
      </p:grpSp>
      <p:grpSp>
        <p:nvGrpSpPr>
          <p:cNvPr id="69" name="Group 68"/>
          <p:cNvGrpSpPr/>
          <p:nvPr/>
        </p:nvGrpSpPr>
        <p:grpSpPr>
          <a:xfrm>
            <a:off x="3305099" y="2155667"/>
            <a:ext cx="4752528" cy="546274"/>
            <a:chOff x="2299400" y="1781114"/>
            <a:chExt cx="4576856" cy="546274"/>
          </a:xfrm>
        </p:grpSpPr>
        <p:sp>
          <p:nvSpPr>
            <p:cNvPr id="70" name="TextBox 10"/>
            <p:cNvSpPr txBox="1"/>
            <p:nvPr/>
          </p:nvSpPr>
          <p:spPr bwMode="auto">
            <a:xfrm>
              <a:off x="2299400" y="1781114"/>
              <a:ext cx="4576856"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b="1" dirty="0" err="1" smtClean="0">
                  <a:solidFill>
                    <a:schemeClr val="bg1"/>
                  </a:solidFill>
                  <a:cs typeface="Arial" pitchFamily="34" charset="0"/>
                </a:rPr>
                <a:t>Lợi</a:t>
              </a:r>
              <a:r>
                <a:rPr lang="en-US" altLang="ko-KR" b="1" dirty="0" smtClean="0">
                  <a:solidFill>
                    <a:schemeClr val="bg1"/>
                  </a:solidFill>
                  <a:cs typeface="Arial" pitchFamily="34" charset="0"/>
                </a:rPr>
                <a:t> </a:t>
              </a:r>
              <a:r>
                <a:rPr lang="en-US" altLang="ko-KR" b="1" dirty="0" err="1" smtClean="0">
                  <a:solidFill>
                    <a:schemeClr val="bg1"/>
                  </a:solidFill>
                  <a:cs typeface="Arial" pitchFamily="34" charset="0"/>
                </a:rPr>
                <a:t>ích</a:t>
              </a:r>
              <a:r>
                <a:rPr lang="en-US" altLang="ko-KR" b="1" dirty="0" smtClean="0">
                  <a:solidFill>
                    <a:schemeClr val="bg1"/>
                  </a:solidFill>
                  <a:cs typeface="Arial" pitchFamily="34" charset="0"/>
                </a:rPr>
                <a:t> </a:t>
              </a:r>
              <a:r>
                <a:rPr lang="en-US" altLang="ko-KR" b="1" dirty="0" err="1" smtClean="0">
                  <a:solidFill>
                    <a:schemeClr val="bg1"/>
                  </a:solidFill>
                  <a:cs typeface="Arial" pitchFamily="34" charset="0"/>
                </a:rPr>
                <a:t>của</a:t>
              </a:r>
              <a:r>
                <a:rPr lang="en-US" altLang="ko-KR" b="1" dirty="0" smtClean="0">
                  <a:solidFill>
                    <a:schemeClr val="bg1"/>
                  </a:solidFill>
                  <a:cs typeface="Arial" pitchFamily="34" charset="0"/>
                </a:rPr>
                <a:t> </a:t>
              </a:r>
              <a:r>
                <a:rPr lang="en-US" altLang="ko-KR" b="1" dirty="0" err="1" smtClean="0">
                  <a:solidFill>
                    <a:schemeClr val="bg1"/>
                  </a:solidFill>
                  <a:cs typeface="Arial" pitchFamily="34" charset="0"/>
                </a:rPr>
                <a:t>việc</a:t>
              </a:r>
              <a:r>
                <a:rPr lang="en-US" altLang="ko-KR" b="1" dirty="0" smtClean="0">
                  <a:solidFill>
                    <a:schemeClr val="bg1"/>
                  </a:solidFill>
                  <a:cs typeface="Arial" pitchFamily="34" charset="0"/>
                </a:rPr>
                <a:t> </a:t>
              </a:r>
              <a:r>
                <a:rPr lang="en-US" altLang="ko-KR" b="1" dirty="0" err="1" smtClean="0">
                  <a:solidFill>
                    <a:schemeClr val="bg1"/>
                  </a:solidFill>
                  <a:cs typeface="Arial" pitchFamily="34" charset="0"/>
                </a:rPr>
                <a:t>chơi</a:t>
              </a:r>
              <a:r>
                <a:rPr lang="en-US" altLang="ko-KR" b="1" dirty="0" smtClean="0">
                  <a:solidFill>
                    <a:schemeClr val="bg1"/>
                  </a:solidFill>
                  <a:cs typeface="Arial" pitchFamily="34" charset="0"/>
                </a:rPr>
                <a:t> game</a:t>
              </a:r>
              <a:endParaRPr lang="ko-KR" altLang="en-US" b="1" dirty="0">
                <a:solidFill>
                  <a:schemeClr val="bg1"/>
                </a:solidFill>
                <a:cs typeface="Arial" pitchFamily="34" charset="0"/>
              </a:endParaRPr>
            </a:p>
          </p:txBody>
        </p:sp>
        <p:sp>
          <p:nvSpPr>
            <p:cNvPr id="71" name="TextBox 12"/>
            <p:cNvSpPr txBox="1"/>
            <p:nvPr/>
          </p:nvSpPr>
          <p:spPr bwMode="auto">
            <a:xfrm>
              <a:off x="2299400" y="2050389"/>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endParaRPr lang="ko-KR" altLang="en-US" sz="1200" b="1" dirty="0">
                <a:solidFill>
                  <a:schemeClr val="bg1"/>
                </a:solidFill>
                <a:cs typeface="Arial" pitchFamily="34" charset="0"/>
              </a:endParaRPr>
            </a:p>
          </p:txBody>
        </p:sp>
      </p:grpSp>
      <p:grpSp>
        <p:nvGrpSpPr>
          <p:cNvPr id="72" name="Group 71"/>
          <p:cNvGrpSpPr/>
          <p:nvPr/>
        </p:nvGrpSpPr>
        <p:grpSpPr>
          <a:xfrm>
            <a:off x="3305099" y="3058076"/>
            <a:ext cx="4752528" cy="546274"/>
            <a:chOff x="2299400" y="1781114"/>
            <a:chExt cx="4576856" cy="546274"/>
          </a:xfrm>
        </p:grpSpPr>
        <p:sp>
          <p:nvSpPr>
            <p:cNvPr id="73" name="TextBox 10"/>
            <p:cNvSpPr txBox="1"/>
            <p:nvPr/>
          </p:nvSpPr>
          <p:spPr bwMode="auto">
            <a:xfrm>
              <a:off x="2299400" y="1781114"/>
              <a:ext cx="4576856"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b="1" dirty="0" err="1" smtClean="0">
                  <a:solidFill>
                    <a:schemeClr val="bg1"/>
                  </a:solidFill>
                  <a:cs typeface="Arial" pitchFamily="34" charset="0"/>
                </a:rPr>
                <a:t>Chơi</a:t>
              </a:r>
              <a:r>
                <a:rPr lang="en-US" altLang="ko-KR" b="1" dirty="0" smtClean="0">
                  <a:solidFill>
                    <a:schemeClr val="bg1"/>
                  </a:solidFill>
                  <a:cs typeface="Arial" pitchFamily="34" charset="0"/>
                </a:rPr>
                <a:t> game </a:t>
              </a:r>
              <a:r>
                <a:rPr lang="en-US" altLang="ko-KR" b="1" dirty="0" err="1" smtClean="0">
                  <a:solidFill>
                    <a:schemeClr val="bg1"/>
                  </a:solidFill>
                  <a:cs typeface="Arial" pitchFamily="34" charset="0"/>
                </a:rPr>
                <a:t>sao</a:t>
              </a:r>
              <a:r>
                <a:rPr lang="en-US" altLang="ko-KR" b="1" dirty="0" smtClean="0">
                  <a:solidFill>
                    <a:schemeClr val="bg1"/>
                  </a:solidFill>
                  <a:cs typeface="Arial" pitchFamily="34" charset="0"/>
                </a:rPr>
                <a:t> </a:t>
              </a:r>
              <a:r>
                <a:rPr lang="en-US" altLang="ko-KR" b="1" dirty="0" err="1" smtClean="0">
                  <a:solidFill>
                    <a:schemeClr val="bg1"/>
                  </a:solidFill>
                  <a:cs typeface="Arial" pitchFamily="34" charset="0"/>
                </a:rPr>
                <a:t>cho</a:t>
              </a:r>
              <a:r>
                <a:rPr lang="en-US" altLang="ko-KR" b="1" dirty="0" smtClean="0">
                  <a:solidFill>
                    <a:schemeClr val="bg1"/>
                  </a:solidFill>
                  <a:cs typeface="Arial" pitchFamily="34" charset="0"/>
                </a:rPr>
                <a:t> </a:t>
              </a:r>
              <a:r>
                <a:rPr lang="en-US" altLang="ko-KR" b="1" dirty="0" err="1" smtClean="0">
                  <a:solidFill>
                    <a:schemeClr val="bg1"/>
                  </a:solidFill>
                  <a:cs typeface="Arial" pitchFamily="34" charset="0"/>
                </a:rPr>
                <a:t>đúng</a:t>
              </a:r>
              <a:r>
                <a:rPr lang="en-US" altLang="ko-KR" b="1" dirty="0" smtClean="0">
                  <a:solidFill>
                    <a:schemeClr val="bg1"/>
                  </a:solidFill>
                  <a:cs typeface="Arial" pitchFamily="34" charset="0"/>
                </a:rPr>
                <a:t>?</a:t>
              </a:r>
              <a:endParaRPr lang="ko-KR" altLang="en-US" b="1" dirty="0">
                <a:solidFill>
                  <a:schemeClr val="bg1"/>
                </a:solidFill>
                <a:cs typeface="Arial" pitchFamily="34" charset="0"/>
              </a:endParaRPr>
            </a:p>
          </p:txBody>
        </p:sp>
        <p:sp>
          <p:nvSpPr>
            <p:cNvPr id="74" name="TextBox 12"/>
            <p:cNvSpPr txBox="1"/>
            <p:nvPr/>
          </p:nvSpPr>
          <p:spPr bwMode="auto">
            <a:xfrm>
              <a:off x="2299400" y="2050389"/>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endParaRPr lang="ko-KR" altLang="en-US" sz="1200" b="1" dirty="0">
                <a:solidFill>
                  <a:schemeClr val="bg1"/>
                </a:solidFill>
                <a:cs typeface="Arial" pitchFamily="34" charset="0"/>
              </a:endParaRPr>
            </a:p>
          </p:txBody>
        </p:sp>
      </p:grpSp>
    </p:spTree>
    <p:extLst>
      <p:ext uri="{BB962C8B-B14F-4D97-AF65-F5344CB8AC3E}">
        <p14:creationId xmlns:p14="http://schemas.microsoft.com/office/powerpoint/2010/main" val="2930785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63688" y="25735"/>
            <a:ext cx="7380312" cy="776530"/>
          </a:xfrm>
          <a:prstGeom prst="rect">
            <a:avLst/>
          </a:prstGeom>
        </p:spPr>
        <p:txBody>
          <a:bodyPr/>
          <a:lstStyle/>
          <a:p>
            <a:r>
              <a:rPr lang="en-US" altLang="ko-KR" dirty="0" smtClean="0">
                <a:solidFill>
                  <a:schemeClr val="bg1"/>
                </a:solidFill>
              </a:rPr>
              <a:t>Video games</a:t>
            </a:r>
            <a:endParaRPr lang="ko-KR" altLang="en-US" dirty="0">
              <a:solidFill>
                <a:schemeClr val="bg1"/>
              </a:solidFill>
            </a:endParaRPr>
          </a:p>
        </p:txBody>
      </p:sp>
      <p:sp>
        <p:nvSpPr>
          <p:cNvPr id="7" name="Frame 6"/>
          <p:cNvSpPr/>
          <p:nvPr/>
        </p:nvSpPr>
        <p:spPr>
          <a:xfrm>
            <a:off x="2267664" y="1167534"/>
            <a:ext cx="6156336" cy="3435965"/>
          </a:xfrm>
          <a:prstGeom prst="frame">
            <a:avLst>
              <a:gd name="adj1" fmla="val 18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8" name="Rectangle 7"/>
          <p:cNvSpPr/>
          <p:nvPr/>
        </p:nvSpPr>
        <p:spPr>
          <a:xfrm>
            <a:off x="2501516" y="1409352"/>
            <a:ext cx="5688632" cy="2952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Group 10"/>
          <p:cNvGrpSpPr/>
          <p:nvPr/>
        </p:nvGrpSpPr>
        <p:grpSpPr>
          <a:xfrm>
            <a:off x="2738914" y="1577126"/>
            <a:ext cx="5274840" cy="973302"/>
            <a:chOff x="2753544" y="1635646"/>
            <a:chExt cx="5274840" cy="973302"/>
          </a:xfrm>
        </p:grpSpPr>
        <p:sp>
          <p:nvSpPr>
            <p:cNvPr id="9" name="TextBox 8"/>
            <p:cNvSpPr txBox="1"/>
            <p:nvPr/>
          </p:nvSpPr>
          <p:spPr>
            <a:xfrm>
              <a:off x="2753544" y="1962617"/>
              <a:ext cx="5274840" cy="646331"/>
            </a:xfrm>
            <a:prstGeom prst="rect">
              <a:avLst/>
            </a:prstGeom>
            <a:noFill/>
          </p:spPr>
          <p:txBody>
            <a:bodyPr wrap="square" rtlCol="0">
              <a:spAutoFit/>
            </a:bodyPr>
            <a:lstStyle/>
            <a:p>
              <a:r>
                <a:rPr lang="vi-VN" sz="1200" dirty="0">
                  <a:solidFill>
                    <a:schemeClr val="tx1">
                      <a:lumMod val="75000"/>
                      <a:lumOff val="25000"/>
                    </a:schemeClr>
                  </a:solidFill>
                  <a:cs typeface="Arial" pitchFamily="34" charset="0"/>
                </a:rPr>
                <a:t>Một video game liên quan đến tương tác với giao diện người dùng để tạo phản hồi trực quan trên thiết bị hiển thị video hai hoặc ba chiều như màn hình cảm ứng, tai nghe thực tế ảo hoặc màn hình / TV. </a:t>
              </a:r>
              <a:endParaRPr lang="en-US" altLang="ko-KR" sz="1200" dirty="0">
                <a:solidFill>
                  <a:schemeClr val="tx1">
                    <a:lumMod val="75000"/>
                    <a:lumOff val="25000"/>
                  </a:schemeClr>
                </a:solidFill>
                <a:cs typeface="Arial" pitchFamily="34" charset="0"/>
              </a:endParaRPr>
            </a:p>
          </p:txBody>
        </p:sp>
        <p:sp>
          <p:nvSpPr>
            <p:cNvPr id="10" name="TextBox 9"/>
            <p:cNvSpPr txBox="1"/>
            <p:nvPr/>
          </p:nvSpPr>
          <p:spPr>
            <a:xfrm>
              <a:off x="2753544" y="1635646"/>
              <a:ext cx="5274840" cy="276999"/>
            </a:xfrm>
            <a:prstGeom prst="rect">
              <a:avLst/>
            </a:prstGeom>
            <a:noFill/>
          </p:spPr>
          <p:txBody>
            <a:bodyPr wrap="square" rtlCol="0">
              <a:spAutoFit/>
            </a:bodyPr>
            <a:lstStyle/>
            <a:p>
              <a:r>
                <a:rPr lang="en-US" altLang="ko-KR" sz="1200" b="1" dirty="0" smtClean="0">
                  <a:solidFill>
                    <a:schemeClr val="tx1">
                      <a:lumMod val="75000"/>
                      <a:lumOff val="25000"/>
                    </a:schemeClr>
                  </a:solidFill>
                  <a:cs typeface="Arial" pitchFamily="34" charset="0"/>
                </a:rPr>
                <a:t>Video game </a:t>
              </a:r>
              <a:r>
                <a:rPr lang="en-US" altLang="ko-KR" sz="1200" b="1" dirty="0" err="1" smtClean="0">
                  <a:solidFill>
                    <a:schemeClr val="tx1">
                      <a:lumMod val="75000"/>
                      <a:lumOff val="25000"/>
                    </a:schemeClr>
                  </a:solidFill>
                  <a:cs typeface="Arial" pitchFamily="34" charset="0"/>
                </a:rPr>
                <a:t>là</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gì</a:t>
              </a:r>
              <a:r>
                <a:rPr lang="en-US" altLang="ko-KR" sz="1200" b="1" dirty="0" smtClean="0">
                  <a:solidFill>
                    <a:schemeClr val="tx1">
                      <a:lumMod val="75000"/>
                      <a:lumOff val="25000"/>
                    </a:schemeClr>
                  </a:solidFill>
                  <a:cs typeface="Arial" pitchFamily="34" charset="0"/>
                </a:rPr>
                <a:t>?</a:t>
              </a:r>
              <a:endParaRPr lang="ko-KR" altLang="en-US" sz="1200" b="1" dirty="0">
                <a:solidFill>
                  <a:schemeClr val="tx1">
                    <a:lumMod val="75000"/>
                    <a:lumOff val="25000"/>
                  </a:schemeClr>
                </a:solidFill>
                <a:cs typeface="Arial" pitchFamily="34" charset="0"/>
              </a:endParaRPr>
            </a:p>
          </p:txBody>
        </p:sp>
      </p:grpSp>
      <p:sp>
        <p:nvSpPr>
          <p:cNvPr id="12" name="TextBox 11"/>
          <p:cNvSpPr txBox="1"/>
          <p:nvPr/>
        </p:nvSpPr>
        <p:spPr>
          <a:xfrm>
            <a:off x="2749318" y="2600138"/>
            <a:ext cx="5274840" cy="276999"/>
          </a:xfrm>
          <a:prstGeom prst="rect">
            <a:avLst/>
          </a:prstGeom>
          <a:noFill/>
        </p:spPr>
        <p:txBody>
          <a:bodyPr wrap="square" rtlCol="0">
            <a:spAutoFit/>
          </a:bodyPr>
          <a:lstStyle/>
          <a:p>
            <a:r>
              <a:rPr lang="en-US" altLang="ko-KR" sz="1200" b="1" dirty="0" err="1" smtClean="0">
                <a:solidFill>
                  <a:schemeClr val="tx1">
                    <a:lumMod val="75000"/>
                    <a:lumOff val="25000"/>
                  </a:schemeClr>
                </a:solidFill>
                <a:cs typeface="Arial" pitchFamily="34" charset="0"/>
              </a:rPr>
              <a:t>Các</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loại</a:t>
            </a:r>
            <a:r>
              <a:rPr lang="en-US" altLang="ko-KR" sz="1200" b="1" dirty="0" smtClean="0">
                <a:solidFill>
                  <a:schemeClr val="tx1">
                    <a:lumMod val="75000"/>
                    <a:lumOff val="25000"/>
                  </a:schemeClr>
                </a:solidFill>
                <a:cs typeface="Arial" pitchFamily="34" charset="0"/>
              </a:rPr>
              <a:t> video games</a:t>
            </a:r>
            <a:endParaRPr lang="ko-KR" altLang="en-US" sz="1200" b="1" dirty="0">
              <a:solidFill>
                <a:schemeClr val="tx1">
                  <a:lumMod val="75000"/>
                  <a:lumOff val="25000"/>
                </a:schemeClr>
              </a:solidFill>
              <a:cs typeface="Arial" pitchFamily="34" charset="0"/>
            </a:endParaRPr>
          </a:p>
        </p:txBody>
      </p:sp>
      <p:sp>
        <p:nvSpPr>
          <p:cNvPr id="13" name="TextBox 12"/>
          <p:cNvSpPr txBox="1"/>
          <p:nvPr/>
        </p:nvSpPr>
        <p:spPr>
          <a:xfrm>
            <a:off x="2723575" y="2877137"/>
            <a:ext cx="5274840" cy="1384995"/>
          </a:xfrm>
          <a:prstGeom prst="rect">
            <a:avLst/>
          </a:prstGeom>
          <a:noFill/>
        </p:spPr>
        <p:txBody>
          <a:bodyPr wrap="square" rtlCol="0">
            <a:spAutoFit/>
          </a:bodyPr>
          <a:lstStyle/>
          <a:p>
            <a:r>
              <a:rPr lang="vi-VN" altLang="ko-KR" sz="1200" dirty="0">
                <a:solidFill>
                  <a:schemeClr val="tx1">
                    <a:lumMod val="75000"/>
                    <a:lumOff val="25000"/>
                  </a:schemeClr>
                </a:solidFill>
                <a:cs typeface="Arial" pitchFamily="34" charset="0"/>
              </a:rPr>
              <a:t>1. ARPG – Thể loại game nhập vai hành động</a:t>
            </a:r>
          </a:p>
          <a:p>
            <a:r>
              <a:rPr lang="vi-VN" altLang="ko-KR" sz="1200" dirty="0">
                <a:solidFill>
                  <a:schemeClr val="tx1">
                    <a:lumMod val="75000"/>
                    <a:lumOff val="25000"/>
                  </a:schemeClr>
                </a:solidFill>
                <a:cs typeface="Arial" pitchFamily="34" charset="0"/>
              </a:rPr>
              <a:t>2. MMORPG – Thể loại Game nhập vai trực tuyến nhiều người chơi</a:t>
            </a:r>
          </a:p>
          <a:p>
            <a:r>
              <a:rPr lang="vi-VN" altLang="ko-KR" sz="1200" dirty="0">
                <a:solidFill>
                  <a:schemeClr val="tx1">
                    <a:lumMod val="75000"/>
                    <a:lumOff val="25000"/>
                  </a:schemeClr>
                </a:solidFill>
                <a:cs typeface="Arial" pitchFamily="34" charset="0"/>
              </a:rPr>
              <a:t>3. RPG – Thể loại Game nhập vai huyền thoại</a:t>
            </a:r>
          </a:p>
          <a:p>
            <a:r>
              <a:rPr lang="vi-VN" altLang="ko-KR" sz="1200" dirty="0">
                <a:solidFill>
                  <a:schemeClr val="tx1">
                    <a:lumMod val="75000"/>
                    <a:lumOff val="25000"/>
                  </a:schemeClr>
                </a:solidFill>
                <a:cs typeface="Arial" pitchFamily="34" charset="0"/>
              </a:rPr>
              <a:t>4. SLG – Thể loại Game chiến thuật phổ biến</a:t>
            </a:r>
          </a:p>
          <a:p>
            <a:r>
              <a:rPr lang="vi-VN" altLang="ko-KR" sz="1200" dirty="0">
                <a:solidFill>
                  <a:schemeClr val="tx1">
                    <a:lumMod val="75000"/>
                    <a:lumOff val="25000"/>
                  </a:schemeClr>
                </a:solidFill>
                <a:cs typeface="Arial" pitchFamily="34" charset="0"/>
              </a:rPr>
              <a:t>5. Sport – Thể loại game thể thao </a:t>
            </a:r>
          </a:p>
          <a:p>
            <a:r>
              <a:rPr lang="vi-VN" altLang="ko-KR" sz="1200" dirty="0">
                <a:solidFill>
                  <a:schemeClr val="tx1">
                    <a:lumMod val="75000"/>
                    <a:lumOff val="25000"/>
                  </a:schemeClr>
                </a:solidFill>
                <a:cs typeface="Arial" pitchFamily="34" charset="0"/>
              </a:rPr>
              <a:t>6. MOBA – Thể loại game phổ biến nhất thế giới</a:t>
            </a:r>
          </a:p>
          <a:p>
            <a:r>
              <a:rPr lang="vi-VN" altLang="ko-KR" sz="1200" dirty="0">
                <a:solidFill>
                  <a:schemeClr val="tx1">
                    <a:lumMod val="75000"/>
                    <a:lumOff val="25000"/>
                  </a:schemeClr>
                </a:solidFill>
                <a:cs typeface="Arial" pitchFamily="34" charset="0"/>
              </a:rPr>
              <a:t>7. Puzzle – Trò chơi Video giải đó mang tính gây nghiện </a:t>
            </a:r>
            <a:endParaRPr lang="en-US" altLang="ko-KR"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6950962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solidFill>
                  <a:schemeClr val="accent1"/>
                </a:solidFill>
              </a:rPr>
              <a:t>Tác</a:t>
            </a:r>
            <a:r>
              <a:rPr lang="en-US" altLang="ko-KR" dirty="0" smtClean="0">
                <a:solidFill>
                  <a:schemeClr val="accent1"/>
                </a:solidFill>
              </a:rPr>
              <a:t> </a:t>
            </a:r>
            <a:r>
              <a:rPr lang="en-US" altLang="ko-KR" dirty="0" err="1" smtClean="0">
                <a:solidFill>
                  <a:schemeClr val="accent1"/>
                </a:solidFill>
              </a:rPr>
              <a:t>hại</a:t>
            </a:r>
            <a:r>
              <a:rPr lang="en-US" altLang="ko-KR" dirty="0" smtClean="0">
                <a:solidFill>
                  <a:srgbClr val="0DD2D9"/>
                </a:solidFill>
              </a:rPr>
              <a:t> </a:t>
            </a:r>
            <a:r>
              <a:rPr lang="en-US" altLang="ko-KR" dirty="0" err="1" smtClean="0"/>
              <a:t>của</a:t>
            </a:r>
            <a:r>
              <a:rPr lang="en-US" altLang="ko-KR" dirty="0" smtClean="0"/>
              <a:t> </a:t>
            </a:r>
            <a:r>
              <a:rPr lang="en-US" altLang="ko-KR" dirty="0" err="1" smtClean="0"/>
              <a:t>việc</a:t>
            </a:r>
            <a:r>
              <a:rPr lang="en-US" altLang="ko-KR" dirty="0" smtClean="0"/>
              <a:t> </a:t>
            </a:r>
            <a:r>
              <a:rPr lang="en-US" altLang="ko-KR" dirty="0" err="1" smtClean="0"/>
              <a:t>chơi</a:t>
            </a:r>
            <a:r>
              <a:rPr lang="en-US" altLang="ko-KR" dirty="0" smtClean="0"/>
              <a:t> game </a:t>
            </a:r>
            <a:r>
              <a:rPr lang="en-US" altLang="ko-KR" dirty="0" err="1" smtClean="0">
                <a:solidFill>
                  <a:srgbClr val="C00000"/>
                </a:solidFill>
              </a:rPr>
              <a:t>quá</a:t>
            </a:r>
            <a:r>
              <a:rPr lang="en-US" altLang="ko-KR" dirty="0" smtClean="0">
                <a:solidFill>
                  <a:srgbClr val="C00000"/>
                </a:solidFill>
              </a:rPr>
              <a:t> </a:t>
            </a:r>
            <a:r>
              <a:rPr lang="en-US" altLang="ko-KR" dirty="0" err="1" smtClean="0">
                <a:solidFill>
                  <a:srgbClr val="C00000"/>
                </a:solidFill>
              </a:rPr>
              <a:t>nhiều</a:t>
            </a:r>
            <a:endParaRPr lang="ko-KR" altLang="en-US" dirty="0">
              <a:solidFill>
                <a:srgbClr val="C00000"/>
              </a:solidFill>
            </a:endParaRPr>
          </a:p>
        </p:txBody>
      </p:sp>
      <p:sp>
        <p:nvSpPr>
          <p:cNvPr id="61" name="Isosceles Triangle 60"/>
          <p:cNvSpPr/>
          <p:nvPr/>
        </p:nvSpPr>
        <p:spPr>
          <a:xfrm rot="10800000">
            <a:off x="395550" y="2377339"/>
            <a:ext cx="2140695" cy="2181044"/>
          </a:xfrm>
          <a:prstGeom prst="triangl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62" name="Group 61"/>
          <p:cNvGrpSpPr/>
          <p:nvPr/>
        </p:nvGrpSpPr>
        <p:grpSpPr>
          <a:xfrm>
            <a:off x="107504" y="1203598"/>
            <a:ext cx="2592287" cy="894546"/>
            <a:chOff x="3933643" y="1245513"/>
            <a:chExt cx="3480787" cy="894546"/>
          </a:xfrm>
        </p:grpSpPr>
        <p:sp>
          <p:nvSpPr>
            <p:cNvPr id="63" name="TextBox 62"/>
            <p:cNvSpPr txBox="1"/>
            <p:nvPr/>
          </p:nvSpPr>
          <p:spPr>
            <a:xfrm>
              <a:off x="4320399" y="1493728"/>
              <a:ext cx="2874451" cy="646331"/>
            </a:xfrm>
            <a:prstGeom prst="rect">
              <a:avLst/>
            </a:prstGeom>
            <a:noFill/>
          </p:spPr>
          <p:txBody>
            <a:bodyPr wrap="square" rtlCol="0">
              <a:spAutoFit/>
            </a:bodyPr>
            <a:lstStyle/>
            <a:p>
              <a:pPr algn="ctr"/>
              <a:r>
                <a:rPr lang="en-US" altLang="ko-KR" sz="1200" dirty="0" err="1" smtClean="0">
                  <a:solidFill>
                    <a:schemeClr val="tx1">
                      <a:lumMod val="75000"/>
                      <a:lumOff val="25000"/>
                    </a:schemeClr>
                  </a:solidFill>
                  <a:cs typeface="Arial" pitchFamily="34" charset="0"/>
                </a:rPr>
                <a:t>Dành</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nhiều</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thời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gian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tiền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bạc</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và</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sức</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khỏe</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để</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chơi</a:t>
              </a:r>
              <a:r>
                <a:rPr lang="en-US" altLang="ko-KR" sz="1200" dirty="0" smtClean="0">
                  <a:solidFill>
                    <a:schemeClr val="tx1">
                      <a:lumMod val="75000"/>
                      <a:lumOff val="25000"/>
                    </a:schemeClr>
                  </a:solidFill>
                  <a:cs typeface="Arial" pitchFamily="34" charset="0"/>
                </a:rPr>
                <a:t> game</a:t>
              </a:r>
            </a:p>
          </p:txBody>
        </p:sp>
        <p:sp>
          <p:nvSpPr>
            <p:cNvPr id="64" name="TextBox 63"/>
            <p:cNvSpPr txBox="1"/>
            <p:nvPr/>
          </p:nvSpPr>
          <p:spPr>
            <a:xfrm>
              <a:off x="3933643" y="1245513"/>
              <a:ext cx="3480787" cy="276999"/>
            </a:xfrm>
            <a:prstGeom prst="rect">
              <a:avLst/>
            </a:prstGeom>
            <a:noFill/>
          </p:spPr>
          <p:txBody>
            <a:bodyPr wrap="square" rtlCol="0">
              <a:spAutoFit/>
            </a:bodyPr>
            <a:lstStyle/>
            <a:p>
              <a:pPr algn="ctr"/>
              <a:r>
                <a:rPr lang="en-US" altLang="ko-KR" sz="1200" b="1" dirty="0" err="1" smtClean="0">
                  <a:solidFill>
                    <a:schemeClr val="tx1">
                      <a:lumMod val="75000"/>
                      <a:lumOff val="25000"/>
                    </a:schemeClr>
                  </a:solidFill>
                  <a:cs typeface="Arial" pitchFamily="34" charset="0"/>
                </a:rPr>
                <a:t>Ảnh</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hưởng</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việc</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học</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làm</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việc</a:t>
              </a:r>
              <a:endParaRPr lang="ko-KR" altLang="en-US" sz="1200" b="1" dirty="0">
                <a:solidFill>
                  <a:schemeClr val="tx1">
                    <a:lumMod val="75000"/>
                    <a:lumOff val="25000"/>
                  </a:schemeClr>
                </a:solidFill>
                <a:cs typeface="Arial" pitchFamily="34" charset="0"/>
              </a:endParaRPr>
            </a:p>
          </p:txBody>
        </p:sp>
      </p:grpSp>
      <p:sp>
        <p:nvSpPr>
          <p:cNvPr id="10" name="Rectangle 9">
            <a:extLst>
              <a:ext uri="{FF2B5EF4-FFF2-40B4-BE49-F238E27FC236}">
                <a16:creationId xmlns:a16="http://schemas.microsoft.com/office/drawing/2014/main" id="{444E6227-4972-4DE6-BEB0-C3FC42991182}"/>
              </a:ext>
            </a:extLst>
          </p:cNvPr>
          <p:cNvSpPr/>
          <p:nvPr/>
        </p:nvSpPr>
        <p:spPr>
          <a:xfrm>
            <a:off x="1281009" y="2670934"/>
            <a:ext cx="360125" cy="3371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Isosceles Triangle 68">
            <a:extLst>
              <a:ext uri="{FF2B5EF4-FFF2-40B4-BE49-F238E27FC236}">
                <a16:creationId xmlns:a16="http://schemas.microsoft.com/office/drawing/2014/main" id="{C692AC20-037B-463D-966D-2856F62E76DD}"/>
              </a:ext>
            </a:extLst>
          </p:cNvPr>
          <p:cNvSpPr/>
          <p:nvPr/>
        </p:nvSpPr>
        <p:spPr>
          <a:xfrm rot="10800000">
            <a:off x="1383585" y="3226552"/>
            <a:ext cx="154974" cy="482618"/>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391958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solidFill>
                  <a:schemeClr val="accent1"/>
                </a:solidFill>
              </a:rPr>
              <a:t>Tác</a:t>
            </a:r>
            <a:r>
              <a:rPr lang="en-US" altLang="ko-KR" dirty="0" smtClean="0">
                <a:solidFill>
                  <a:schemeClr val="accent1"/>
                </a:solidFill>
              </a:rPr>
              <a:t> </a:t>
            </a:r>
            <a:r>
              <a:rPr lang="en-US" altLang="ko-KR" dirty="0" err="1" smtClean="0">
                <a:solidFill>
                  <a:schemeClr val="accent1"/>
                </a:solidFill>
              </a:rPr>
              <a:t>hại</a:t>
            </a:r>
            <a:r>
              <a:rPr lang="en-US" altLang="ko-KR" dirty="0" smtClean="0">
                <a:solidFill>
                  <a:srgbClr val="0DD2D9"/>
                </a:solidFill>
              </a:rPr>
              <a:t> </a:t>
            </a:r>
            <a:r>
              <a:rPr lang="en-US" altLang="ko-KR" dirty="0" err="1" smtClean="0"/>
              <a:t>của</a:t>
            </a:r>
            <a:r>
              <a:rPr lang="en-US" altLang="ko-KR" dirty="0" smtClean="0"/>
              <a:t> </a:t>
            </a:r>
            <a:r>
              <a:rPr lang="en-US" altLang="ko-KR" dirty="0" err="1" smtClean="0"/>
              <a:t>việc</a:t>
            </a:r>
            <a:r>
              <a:rPr lang="en-US" altLang="ko-KR" dirty="0" smtClean="0"/>
              <a:t> </a:t>
            </a:r>
            <a:r>
              <a:rPr lang="en-US" altLang="ko-KR" dirty="0" err="1" smtClean="0"/>
              <a:t>chơi</a:t>
            </a:r>
            <a:r>
              <a:rPr lang="en-US" altLang="ko-KR" dirty="0" smtClean="0"/>
              <a:t> game </a:t>
            </a:r>
            <a:r>
              <a:rPr lang="en-US" altLang="ko-KR" dirty="0" err="1" smtClean="0">
                <a:solidFill>
                  <a:srgbClr val="C00000"/>
                </a:solidFill>
              </a:rPr>
              <a:t>quá</a:t>
            </a:r>
            <a:r>
              <a:rPr lang="en-US" altLang="ko-KR" dirty="0" smtClean="0">
                <a:solidFill>
                  <a:srgbClr val="C00000"/>
                </a:solidFill>
              </a:rPr>
              <a:t> </a:t>
            </a:r>
            <a:r>
              <a:rPr lang="en-US" altLang="ko-KR" dirty="0" err="1" smtClean="0">
                <a:solidFill>
                  <a:srgbClr val="C00000"/>
                </a:solidFill>
              </a:rPr>
              <a:t>nhiều</a:t>
            </a:r>
            <a:endParaRPr lang="ko-KR" altLang="en-US" dirty="0">
              <a:solidFill>
                <a:srgbClr val="C00000"/>
              </a:solidFill>
            </a:endParaRPr>
          </a:p>
        </p:txBody>
      </p:sp>
      <p:sp>
        <p:nvSpPr>
          <p:cNvPr id="12" name="Isosceles Triangle 11"/>
          <p:cNvSpPr/>
          <p:nvPr/>
        </p:nvSpPr>
        <p:spPr>
          <a:xfrm>
            <a:off x="2430934" y="1346267"/>
            <a:ext cx="2140695" cy="2181044"/>
          </a:xfrm>
          <a:prstGeom prst="triangl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4" name="Group 13"/>
          <p:cNvGrpSpPr/>
          <p:nvPr/>
        </p:nvGrpSpPr>
        <p:grpSpPr>
          <a:xfrm>
            <a:off x="2430906" y="3643235"/>
            <a:ext cx="2140723" cy="894546"/>
            <a:chOff x="4320398" y="1245513"/>
            <a:chExt cx="2874451" cy="894546"/>
          </a:xfrm>
        </p:grpSpPr>
        <p:sp>
          <p:nvSpPr>
            <p:cNvPr id="16" name="TextBox 15"/>
            <p:cNvSpPr txBox="1"/>
            <p:nvPr/>
          </p:nvSpPr>
          <p:spPr>
            <a:xfrm>
              <a:off x="4320399" y="1493728"/>
              <a:ext cx="2874450" cy="646331"/>
            </a:xfrm>
            <a:prstGeom prst="rect">
              <a:avLst/>
            </a:prstGeom>
            <a:noFill/>
          </p:spPr>
          <p:txBody>
            <a:bodyPr wrap="square" rtlCol="0">
              <a:spAutoFit/>
            </a:bodyPr>
            <a:lstStyle/>
            <a:p>
              <a:pPr algn="ctr"/>
              <a:r>
                <a:rPr lang="en-US" altLang="ko-KR" sz="1200" dirty="0" smtClean="0">
                  <a:solidFill>
                    <a:schemeClr val="tx1">
                      <a:lumMod val="75000"/>
                      <a:lumOff val="25000"/>
                    </a:schemeClr>
                  </a:solidFill>
                  <a:cs typeface="Arial" pitchFamily="34" charset="0"/>
                </a:rPr>
                <a:t>Game MORPG </a:t>
              </a:r>
              <a:r>
                <a:rPr lang="en-US" altLang="ko-KR" sz="1200" dirty="0" err="1" smtClean="0">
                  <a:solidFill>
                    <a:schemeClr val="tx1">
                      <a:lumMod val="75000"/>
                      <a:lumOff val="25000"/>
                    </a:schemeClr>
                  </a:solidFill>
                  <a:cs typeface="Arial" pitchFamily="34" charset="0"/>
                </a:rPr>
                <a:t>cung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cấp</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xã</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hội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ảo</a:t>
              </a:r>
              <a:endParaRPr lang="en-US" altLang="ko-KR" sz="1200" dirty="0" smtClean="0">
                <a:solidFill>
                  <a:schemeClr val="tx1">
                    <a:lumMod val="75000"/>
                    <a:lumOff val="25000"/>
                  </a:schemeClr>
                </a:solidFill>
                <a:cs typeface="Arial" pitchFamily="34" charset="0"/>
              </a:endParaRPr>
            </a:p>
            <a:p>
              <a:pPr algn="ctr"/>
              <a:r>
                <a:rPr lang="en-US" altLang="ko-KR" sz="1200" dirty="0" smtClean="0">
                  <a:solidFill>
                    <a:schemeClr val="tx1">
                      <a:lumMod val="75000"/>
                      <a:lumOff val="25000"/>
                    </a:schemeClr>
                  </a:solidFill>
                  <a:cs typeface="Arial" pitchFamily="34" charset="0"/>
                </a:rPr>
                <a:t>40% </a:t>
              </a:r>
              <a:r>
                <a:rPr lang="en-US" altLang="ko-KR" sz="1200" dirty="0" err="1" smtClean="0">
                  <a:solidFill>
                    <a:schemeClr val="tx1">
                      <a:lumMod val="75000"/>
                      <a:lumOff val="25000"/>
                    </a:schemeClr>
                  </a:solidFill>
                  <a:cs typeface="Arial" pitchFamily="34" charset="0"/>
                </a:rPr>
                <a:t>bị</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nghiện</a:t>
              </a:r>
              <a:endParaRPr lang="en-US" altLang="ko-KR" sz="1200" dirty="0">
                <a:solidFill>
                  <a:schemeClr val="tx1">
                    <a:lumMod val="75000"/>
                    <a:lumOff val="25000"/>
                  </a:schemeClr>
                </a:solidFill>
                <a:cs typeface="Arial" pitchFamily="34" charset="0"/>
              </a:endParaRPr>
            </a:p>
          </p:txBody>
        </p:sp>
        <p:sp>
          <p:nvSpPr>
            <p:cNvPr id="17" name="TextBox 16"/>
            <p:cNvSpPr txBox="1"/>
            <p:nvPr/>
          </p:nvSpPr>
          <p:spPr>
            <a:xfrm>
              <a:off x="4320398" y="1245513"/>
              <a:ext cx="2874450" cy="276999"/>
            </a:xfrm>
            <a:prstGeom prst="rect">
              <a:avLst/>
            </a:prstGeom>
            <a:noFill/>
          </p:spPr>
          <p:txBody>
            <a:bodyPr wrap="square" rtlCol="0">
              <a:spAutoFit/>
            </a:bodyPr>
            <a:lstStyle/>
            <a:p>
              <a:pPr algn="ctr"/>
              <a:r>
                <a:rPr lang="en-US" altLang="ko-KR" sz="1200" b="1" dirty="0" err="1" smtClean="0">
                  <a:solidFill>
                    <a:schemeClr val="tx1">
                      <a:lumMod val="75000"/>
                      <a:lumOff val="25000"/>
                    </a:schemeClr>
                  </a:solidFill>
                  <a:cs typeface="Arial" pitchFamily="34" charset="0"/>
                </a:rPr>
                <a:t>Gián</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đoạn</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quan</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hệ</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xã</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hội</a:t>
              </a:r>
              <a:endParaRPr lang="ko-KR" altLang="en-US" sz="1200" b="1" dirty="0">
                <a:solidFill>
                  <a:schemeClr val="tx1">
                    <a:lumMod val="75000"/>
                    <a:lumOff val="25000"/>
                  </a:schemeClr>
                </a:solidFill>
                <a:cs typeface="Arial" pitchFamily="34" charset="0"/>
              </a:endParaRPr>
            </a:p>
          </p:txBody>
        </p:sp>
      </p:grpSp>
      <p:sp>
        <p:nvSpPr>
          <p:cNvPr id="38" name="Round Same Side Corner Rectangle 8">
            <a:extLst>
              <a:ext uri="{FF2B5EF4-FFF2-40B4-BE49-F238E27FC236}">
                <a16:creationId xmlns:a16="http://schemas.microsoft.com/office/drawing/2014/main" id="{4DC7AD97-A10C-432F-80E8-212A4AF0C796}"/>
              </a:ext>
            </a:extLst>
          </p:cNvPr>
          <p:cNvSpPr/>
          <p:nvPr/>
        </p:nvSpPr>
        <p:spPr>
          <a:xfrm>
            <a:off x="3102110" y="2511060"/>
            <a:ext cx="176460" cy="464752"/>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Round Same Side Corner Rectangle 20">
            <a:extLst>
              <a:ext uri="{FF2B5EF4-FFF2-40B4-BE49-F238E27FC236}">
                <a16:creationId xmlns:a16="http://schemas.microsoft.com/office/drawing/2014/main" id="{1CEE5CC5-D0F9-4453-8571-2E4547DB6E62}"/>
              </a:ext>
            </a:extLst>
          </p:cNvPr>
          <p:cNvSpPr/>
          <p:nvPr/>
        </p:nvSpPr>
        <p:spPr>
          <a:xfrm rot="10800000">
            <a:off x="3601503" y="2538997"/>
            <a:ext cx="219879" cy="469045"/>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Round Same Side Corner Rectangle 8">
            <a:extLst>
              <a:ext uri="{FF2B5EF4-FFF2-40B4-BE49-F238E27FC236}">
                <a16:creationId xmlns:a16="http://schemas.microsoft.com/office/drawing/2014/main" id="{4DC7AD97-A10C-432F-80E8-212A4AF0C796}"/>
              </a:ext>
            </a:extLst>
          </p:cNvPr>
          <p:cNvSpPr/>
          <p:nvPr/>
        </p:nvSpPr>
        <p:spPr>
          <a:xfrm>
            <a:off x="3389003" y="2074245"/>
            <a:ext cx="176460" cy="464752"/>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Isosceles Triangle 60"/>
          <p:cNvSpPr/>
          <p:nvPr/>
        </p:nvSpPr>
        <p:spPr>
          <a:xfrm rot="10800000">
            <a:off x="395550" y="2377339"/>
            <a:ext cx="2140695" cy="2181044"/>
          </a:xfrm>
          <a:prstGeom prst="triangl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62" name="Group 61"/>
          <p:cNvGrpSpPr/>
          <p:nvPr/>
        </p:nvGrpSpPr>
        <p:grpSpPr>
          <a:xfrm>
            <a:off x="107504" y="1203598"/>
            <a:ext cx="2592287" cy="894546"/>
            <a:chOff x="3933643" y="1245513"/>
            <a:chExt cx="3480787" cy="894546"/>
          </a:xfrm>
        </p:grpSpPr>
        <p:sp>
          <p:nvSpPr>
            <p:cNvPr id="63" name="TextBox 62"/>
            <p:cNvSpPr txBox="1"/>
            <p:nvPr/>
          </p:nvSpPr>
          <p:spPr>
            <a:xfrm>
              <a:off x="4320399" y="1493728"/>
              <a:ext cx="2874451" cy="646331"/>
            </a:xfrm>
            <a:prstGeom prst="rect">
              <a:avLst/>
            </a:prstGeom>
            <a:noFill/>
          </p:spPr>
          <p:txBody>
            <a:bodyPr wrap="square" rtlCol="0">
              <a:spAutoFit/>
            </a:bodyPr>
            <a:lstStyle/>
            <a:p>
              <a:pPr algn="ctr"/>
              <a:r>
                <a:rPr lang="en-US" altLang="ko-KR" sz="1200" dirty="0" err="1" smtClean="0">
                  <a:solidFill>
                    <a:schemeClr val="tx1">
                      <a:lumMod val="75000"/>
                      <a:lumOff val="25000"/>
                    </a:schemeClr>
                  </a:solidFill>
                  <a:cs typeface="Arial" pitchFamily="34" charset="0"/>
                </a:rPr>
                <a:t>Dành</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nhiều</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thời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gian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tiền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bạc</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và</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sức</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khỏe</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để</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chơi</a:t>
              </a:r>
              <a:r>
                <a:rPr lang="en-US" altLang="ko-KR" sz="1200" dirty="0" smtClean="0">
                  <a:solidFill>
                    <a:schemeClr val="tx1">
                      <a:lumMod val="75000"/>
                      <a:lumOff val="25000"/>
                    </a:schemeClr>
                  </a:solidFill>
                  <a:cs typeface="Arial" pitchFamily="34" charset="0"/>
                </a:rPr>
                <a:t> game</a:t>
              </a:r>
            </a:p>
          </p:txBody>
        </p:sp>
        <p:sp>
          <p:nvSpPr>
            <p:cNvPr id="64" name="TextBox 63"/>
            <p:cNvSpPr txBox="1"/>
            <p:nvPr/>
          </p:nvSpPr>
          <p:spPr>
            <a:xfrm>
              <a:off x="3933643" y="1245513"/>
              <a:ext cx="3480787" cy="276999"/>
            </a:xfrm>
            <a:prstGeom prst="rect">
              <a:avLst/>
            </a:prstGeom>
            <a:noFill/>
          </p:spPr>
          <p:txBody>
            <a:bodyPr wrap="square" rtlCol="0">
              <a:spAutoFit/>
            </a:bodyPr>
            <a:lstStyle/>
            <a:p>
              <a:pPr algn="ctr"/>
              <a:r>
                <a:rPr lang="en-US" altLang="ko-KR" sz="1200" b="1" dirty="0" err="1" smtClean="0">
                  <a:solidFill>
                    <a:schemeClr val="tx1">
                      <a:lumMod val="75000"/>
                      <a:lumOff val="25000"/>
                    </a:schemeClr>
                  </a:solidFill>
                  <a:cs typeface="Arial" pitchFamily="34" charset="0"/>
                </a:rPr>
                <a:t>Ảnh</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hưởng</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việc</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học</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làm</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việc</a:t>
              </a:r>
              <a:endParaRPr lang="ko-KR" altLang="en-US" sz="1200" b="1" dirty="0">
                <a:solidFill>
                  <a:schemeClr val="tx1">
                    <a:lumMod val="75000"/>
                    <a:lumOff val="25000"/>
                  </a:schemeClr>
                </a:solidFill>
                <a:cs typeface="Arial" pitchFamily="34" charset="0"/>
              </a:endParaRPr>
            </a:p>
          </p:txBody>
        </p:sp>
      </p:grpSp>
      <p:sp>
        <p:nvSpPr>
          <p:cNvPr id="18" name="Rectangle 9">
            <a:extLst>
              <a:ext uri="{FF2B5EF4-FFF2-40B4-BE49-F238E27FC236}">
                <a16:creationId xmlns:a16="http://schemas.microsoft.com/office/drawing/2014/main" id="{444E6227-4972-4DE6-BEB0-C3FC42991182}"/>
              </a:ext>
            </a:extLst>
          </p:cNvPr>
          <p:cNvSpPr/>
          <p:nvPr/>
        </p:nvSpPr>
        <p:spPr>
          <a:xfrm>
            <a:off x="1281009" y="2670934"/>
            <a:ext cx="360125" cy="3371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Isosceles Triangle 68">
            <a:extLst>
              <a:ext uri="{FF2B5EF4-FFF2-40B4-BE49-F238E27FC236}">
                <a16:creationId xmlns:a16="http://schemas.microsoft.com/office/drawing/2014/main" id="{C692AC20-037B-463D-966D-2856F62E76DD}"/>
              </a:ext>
            </a:extLst>
          </p:cNvPr>
          <p:cNvSpPr/>
          <p:nvPr/>
        </p:nvSpPr>
        <p:spPr>
          <a:xfrm rot="10800000">
            <a:off x="1383585" y="3226552"/>
            <a:ext cx="154974" cy="482618"/>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6521609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solidFill>
                  <a:schemeClr val="accent1"/>
                </a:solidFill>
              </a:rPr>
              <a:t>Tác</a:t>
            </a:r>
            <a:r>
              <a:rPr lang="en-US" altLang="ko-KR" dirty="0" smtClean="0">
                <a:solidFill>
                  <a:schemeClr val="accent1"/>
                </a:solidFill>
              </a:rPr>
              <a:t> </a:t>
            </a:r>
            <a:r>
              <a:rPr lang="en-US" altLang="ko-KR" dirty="0" err="1" smtClean="0">
                <a:solidFill>
                  <a:schemeClr val="accent1"/>
                </a:solidFill>
              </a:rPr>
              <a:t>hại</a:t>
            </a:r>
            <a:r>
              <a:rPr lang="en-US" altLang="ko-KR" dirty="0" smtClean="0">
                <a:solidFill>
                  <a:srgbClr val="0DD2D9"/>
                </a:solidFill>
              </a:rPr>
              <a:t> </a:t>
            </a:r>
            <a:r>
              <a:rPr lang="en-US" altLang="ko-KR" dirty="0" err="1" smtClean="0"/>
              <a:t>của</a:t>
            </a:r>
            <a:r>
              <a:rPr lang="en-US" altLang="ko-KR" dirty="0" smtClean="0"/>
              <a:t> </a:t>
            </a:r>
            <a:r>
              <a:rPr lang="en-US" altLang="ko-KR" dirty="0" err="1" smtClean="0"/>
              <a:t>việc</a:t>
            </a:r>
            <a:r>
              <a:rPr lang="en-US" altLang="ko-KR" dirty="0" smtClean="0"/>
              <a:t> </a:t>
            </a:r>
            <a:r>
              <a:rPr lang="en-US" altLang="ko-KR" dirty="0" err="1" smtClean="0"/>
              <a:t>chơi</a:t>
            </a:r>
            <a:r>
              <a:rPr lang="en-US" altLang="ko-KR" dirty="0" smtClean="0"/>
              <a:t> game </a:t>
            </a:r>
            <a:r>
              <a:rPr lang="en-US" altLang="ko-KR" dirty="0" err="1" smtClean="0">
                <a:solidFill>
                  <a:srgbClr val="C00000"/>
                </a:solidFill>
              </a:rPr>
              <a:t>quá</a:t>
            </a:r>
            <a:r>
              <a:rPr lang="en-US" altLang="ko-KR" dirty="0" smtClean="0">
                <a:solidFill>
                  <a:srgbClr val="C00000"/>
                </a:solidFill>
              </a:rPr>
              <a:t> </a:t>
            </a:r>
            <a:r>
              <a:rPr lang="en-US" altLang="ko-KR" dirty="0" err="1" smtClean="0">
                <a:solidFill>
                  <a:srgbClr val="C00000"/>
                </a:solidFill>
              </a:rPr>
              <a:t>nhiều</a:t>
            </a:r>
            <a:endParaRPr lang="ko-KR" altLang="en-US" dirty="0">
              <a:solidFill>
                <a:srgbClr val="C00000"/>
              </a:solidFill>
            </a:endParaRPr>
          </a:p>
        </p:txBody>
      </p:sp>
      <p:sp>
        <p:nvSpPr>
          <p:cNvPr id="12" name="Isosceles Triangle 11"/>
          <p:cNvSpPr/>
          <p:nvPr/>
        </p:nvSpPr>
        <p:spPr>
          <a:xfrm>
            <a:off x="2430934" y="1346267"/>
            <a:ext cx="2140695" cy="2181044"/>
          </a:xfrm>
          <a:prstGeom prst="triangl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Isosceles Triangle 12"/>
          <p:cNvSpPr/>
          <p:nvPr/>
        </p:nvSpPr>
        <p:spPr>
          <a:xfrm rot="10800000">
            <a:off x="4548604" y="2404084"/>
            <a:ext cx="2140695" cy="2181044"/>
          </a:xfrm>
          <a:prstGeom prst="triangl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4" name="Group 13"/>
          <p:cNvGrpSpPr/>
          <p:nvPr/>
        </p:nvGrpSpPr>
        <p:grpSpPr>
          <a:xfrm>
            <a:off x="2430906" y="3643235"/>
            <a:ext cx="2140723" cy="894546"/>
            <a:chOff x="4320398" y="1245513"/>
            <a:chExt cx="2874451" cy="894546"/>
          </a:xfrm>
        </p:grpSpPr>
        <p:sp>
          <p:nvSpPr>
            <p:cNvPr id="16" name="TextBox 15"/>
            <p:cNvSpPr txBox="1"/>
            <p:nvPr/>
          </p:nvSpPr>
          <p:spPr>
            <a:xfrm>
              <a:off x="4320399" y="1493728"/>
              <a:ext cx="2874450" cy="646331"/>
            </a:xfrm>
            <a:prstGeom prst="rect">
              <a:avLst/>
            </a:prstGeom>
            <a:noFill/>
          </p:spPr>
          <p:txBody>
            <a:bodyPr wrap="square" rtlCol="0">
              <a:spAutoFit/>
            </a:bodyPr>
            <a:lstStyle/>
            <a:p>
              <a:pPr algn="ctr"/>
              <a:r>
                <a:rPr lang="en-US" altLang="ko-KR" sz="1200" dirty="0" smtClean="0">
                  <a:solidFill>
                    <a:schemeClr val="tx1">
                      <a:lumMod val="75000"/>
                      <a:lumOff val="25000"/>
                    </a:schemeClr>
                  </a:solidFill>
                  <a:cs typeface="Arial" pitchFamily="34" charset="0"/>
                </a:rPr>
                <a:t>Game MORPG </a:t>
              </a:r>
              <a:r>
                <a:rPr lang="en-US" altLang="ko-KR" sz="1200" dirty="0" err="1" smtClean="0">
                  <a:solidFill>
                    <a:schemeClr val="tx1">
                      <a:lumMod val="75000"/>
                      <a:lumOff val="25000"/>
                    </a:schemeClr>
                  </a:solidFill>
                  <a:cs typeface="Arial" pitchFamily="34" charset="0"/>
                </a:rPr>
                <a:t>cung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cấp</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xã</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hội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ảo</a:t>
              </a:r>
              <a:endParaRPr lang="en-US" altLang="ko-KR" sz="1200" dirty="0" smtClean="0">
                <a:solidFill>
                  <a:schemeClr val="tx1">
                    <a:lumMod val="75000"/>
                    <a:lumOff val="25000"/>
                  </a:schemeClr>
                </a:solidFill>
                <a:cs typeface="Arial" pitchFamily="34" charset="0"/>
              </a:endParaRPr>
            </a:p>
            <a:p>
              <a:pPr algn="ctr"/>
              <a:r>
                <a:rPr lang="en-US" altLang="ko-KR" sz="1200" dirty="0" smtClean="0">
                  <a:solidFill>
                    <a:schemeClr val="tx1">
                      <a:lumMod val="75000"/>
                      <a:lumOff val="25000"/>
                    </a:schemeClr>
                  </a:solidFill>
                  <a:cs typeface="Arial" pitchFamily="34" charset="0"/>
                </a:rPr>
                <a:t>40% </a:t>
              </a:r>
              <a:r>
                <a:rPr lang="en-US" altLang="ko-KR" sz="1200" dirty="0" err="1" smtClean="0">
                  <a:solidFill>
                    <a:schemeClr val="tx1">
                      <a:lumMod val="75000"/>
                      <a:lumOff val="25000"/>
                    </a:schemeClr>
                  </a:solidFill>
                  <a:cs typeface="Arial" pitchFamily="34" charset="0"/>
                </a:rPr>
                <a:t>bị</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nghiện</a:t>
              </a:r>
              <a:endParaRPr lang="en-US" altLang="ko-KR" sz="1200" dirty="0">
                <a:solidFill>
                  <a:schemeClr val="tx1">
                    <a:lumMod val="75000"/>
                    <a:lumOff val="25000"/>
                  </a:schemeClr>
                </a:solidFill>
                <a:cs typeface="Arial" pitchFamily="34" charset="0"/>
              </a:endParaRPr>
            </a:p>
          </p:txBody>
        </p:sp>
        <p:sp>
          <p:nvSpPr>
            <p:cNvPr id="17" name="TextBox 16"/>
            <p:cNvSpPr txBox="1"/>
            <p:nvPr/>
          </p:nvSpPr>
          <p:spPr>
            <a:xfrm>
              <a:off x="4320398" y="1245513"/>
              <a:ext cx="2874450" cy="276999"/>
            </a:xfrm>
            <a:prstGeom prst="rect">
              <a:avLst/>
            </a:prstGeom>
            <a:noFill/>
          </p:spPr>
          <p:txBody>
            <a:bodyPr wrap="square" rtlCol="0">
              <a:spAutoFit/>
            </a:bodyPr>
            <a:lstStyle/>
            <a:p>
              <a:pPr algn="ctr"/>
              <a:r>
                <a:rPr lang="en-US" altLang="ko-KR" sz="1200" b="1" dirty="0" err="1" smtClean="0">
                  <a:solidFill>
                    <a:schemeClr val="tx1">
                      <a:lumMod val="75000"/>
                      <a:lumOff val="25000"/>
                    </a:schemeClr>
                  </a:solidFill>
                  <a:cs typeface="Arial" pitchFamily="34" charset="0"/>
                </a:rPr>
                <a:t>Gián</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đoạn</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quan</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hệ</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xã</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hội</a:t>
              </a:r>
              <a:endParaRPr lang="ko-KR" altLang="en-US" sz="1200" b="1" dirty="0">
                <a:solidFill>
                  <a:schemeClr val="tx1">
                    <a:lumMod val="75000"/>
                    <a:lumOff val="25000"/>
                  </a:schemeClr>
                </a:solidFill>
                <a:cs typeface="Arial" pitchFamily="34" charset="0"/>
              </a:endParaRPr>
            </a:p>
          </p:txBody>
        </p:sp>
      </p:grpSp>
      <p:grpSp>
        <p:nvGrpSpPr>
          <p:cNvPr id="18" name="Group 17"/>
          <p:cNvGrpSpPr/>
          <p:nvPr/>
        </p:nvGrpSpPr>
        <p:grpSpPr>
          <a:xfrm>
            <a:off x="4548590" y="1230343"/>
            <a:ext cx="2140723" cy="1079212"/>
            <a:chOff x="4320398" y="1245513"/>
            <a:chExt cx="2874451" cy="1079212"/>
          </a:xfrm>
        </p:grpSpPr>
        <p:sp>
          <p:nvSpPr>
            <p:cNvPr id="19" name="TextBox 18"/>
            <p:cNvSpPr txBox="1"/>
            <p:nvPr/>
          </p:nvSpPr>
          <p:spPr>
            <a:xfrm>
              <a:off x="4320399" y="1493728"/>
              <a:ext cx="2874450" cy="830997"/>
            </a:xfrm>
            <a:prstGeom prst="rect">
              <a:avLst/>
            </a:prstGeom>
            <a:noFill/>
          </p:spPr>
          <p:txBody>
            <a:bodyPr wrap="square" rtlCol="0">
              <a:spAutoFit/>
            </a:bodyPr>
            <a:lstStyle/>
            <a:p>
              <a:pPr algn="ctr"/>
              <a:r>
                <a:rPr lang="en-US" altLang="ko-KR" sz="1200" dirty="0" err="1" smtClean="0">
                  <a:solidFill>
                    <a:schemeClr val="tx1">
                      <a:lumMod val="75000"/>
                      <a:lumOff val="25000"/>
                    </a:schemeClr>
                  </a:solidFill>
                  <a:cs typeface="Arial" pitchFamily="34" charset="0"/>
                </a:rPr>
                <a:t>Mệt</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mỏi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uể</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oải</a:t>
              </a:r>
              <a:endParaRPr lang="en-US" altLang="ko-KR" sz="1200" dirty="0" smtClean="0">
                <a:solidFill>
                  <a:schemeClr val="tx1">
                    <a:lumMod val="75000"/>
                    <a:lumOff val="25000"/>
                  </a:schemeClr>
                </a:solidFill>
                <a:cs typeface="Arial" pitchFamily="34" charset="0"/>
              </a:endParaRPr>
            </a:p>
            <a:p>
              <a:pPr algn="ctr"/>
              <a:r>
                <a:rPr lang="en-US" altLang="ko-KR" sz="1200" dirty="0" err="1" smtClean="0">
                  <a:solidFill>
                    <a:schemeClr val="tx1">
                      <a:lumMod val="75000"/>
                      <a:lumOff val="25000"/>
                    </a:schemeClr>
                  </a:solidFill>
                  <a:cs typeface="Arial" pitchFamily="34" charset="0"/>
                </a:rPr>
                <a:t>Mắc</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bệnh</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đau</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mỏi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vai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gáy</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cận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thị</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đau</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khớp</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cổ</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tay</a:t>
              </a:r>
              <a:r>
                <a:rPr lang="en-US" altLang="ko-KR" sz="1200" dirty="0" smtClean="0">
                  <a:solidFill>
                    <a:schemeClr val="tx1">
                      <a:lumMod val="75000"/>
                      <a:lumOff val="25000"/>
                    </a:schemeClr>
                  </a:solidFill>
                  <a:cs typeface="Arial" pitchFamily="34" charset="0"/>
                </a:rPr>
                <a:t>…</a:t>
              </a:r>
            </a:p>
            <a:p>
              <a:pPr algn="ctr"/>
              <a:r>
                <a:rPr lang="en-US" altLang="ko-KR" sz="1200" dirty="0" err="1" smtClean="0">
                  <a:solidFill>
                    <a:schemeClr val="tx1">
                      <a:lumMod val="75000"/>
                      <a:lumOff val="25000"/>
                    </a:schemeClr>
                  </a:solidFill>
                  <a:cs typeface="Arial" pitchFamily="34" charset="0"/>
                </a:rPr>
                <a:t>Giảm</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tuổi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thọ</a:t>
              </a:r>
              <a:endParaRPr lang="en-US" altLang="ko-KR" sz="1200" dirty="0">
                <a:solidFill>
                  <a:schemeClr val="tx1">
                    <a:lumMod val="75000"/>
                    <a:lumOff val="25000"/>
                  </a:schemeClr>
                </a:solidFill>
                <a:cs typeface="Arial" pitchFamily="34" charset="0"/>
              </a:endParaRPr>
            </a:p>
          </p:txBody>
        </p:sp>
        <p:sp>
          <p:nvSpPr>
            <p:cNvPr id="20" name="TextBox 19"/>
            <p:cNvSpPr txBox="1"/>
            <p:nvPr/>
          </p:nvSpPr>
          <p:spPr>
            <a:xfrm>
              <a:off x="4320398" y="1245513"/>
              <a:ext cx="2874450" cy="276999"/>
            </a:xfrm>
            <a:prstGeom prst="rect">
              <a:avLst/>
            </a:prstGeom>
            <a:noFill/>
          </p:spPr>
          <p:txBody>
            <a:bodyPr wrap="square" rtlCol="0">
              <a:spAutoFit/>
            </a:bodyPr>
            <a:lstStyle/>
            <a:p>
              <a:pPr algn="ctr"/>
              <a:r>
                <a:rPr lang="en-US" altLang="ko-KR" sz="1200" b="1" dirty="0" err="1" smtClean="0">
                  <a:solidFill>
                    <a:schemeClr val="tx1">
                      <a:lumMod val="75000"/>
                      <a:lumOff val="25000"/>
                    </a:schemeClr>
                  </a:solidFill>
                  <a:cs typeface="Arial" pitchFamily="34" charset="0"/>
                </a:rPr>
                <a:t>Ảnh</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hưởng</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sức</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khỏe</a:t>
              </a:r>
              <a:endParaRPr lang="ko-KR" altLang="en-US" sz="1200" b="1" dirty="0">
                <a:solidFill>
                  <a:schemeClr val="tx1">
                    <a:lumMod val="75000"/>
                    <a:lumOff val="25000"/>
                  </a:schemeClr>
                </a:solidFill>
                <a:cs typeface="Arial" pitchFamily="34" charset="0"/>
              </a:endParaRPr>
            </a:p>
          </p:txBody>
        </p:sp>
      </p:grpSp>
      <p:sp>
        <p:nvSpPr>
          <p:cNvPr id="38" name="Round Same Side Corner Rectangle 8">
            <a:extLst>
              <a:ext uri="{FF2B5EF4-FFF2-40B4-BE49-F238E27FC236}">
                <a16:creationId xmlns:a16="http://schemas.microsoft.com/office/drawing/2014/main" id="{4DC7AD97-A10C-432F-80E8-212A4AF0C796}"/>
              </a:ext>
            </a:extLst>
          </p:cNvPr>
          <p:cNvSpPr/>
          <p:nvPr/>
        </p:nvSpPr>
        <p:spPr>
          <a:xfrm>
            <a:off x="3102110" y="2511060"/>
            <a:ext cx="176460" cy="464752"/>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Round Same Side Corner Rectangle 20">
            <a:extLst>
              <a:ext uri="{FF2B5EF4-FFF2-40B4-BE49-F238E27FC236}">
                <a16:creationId xmlns:a16="http://schemas.microsoft.com/office/drawing/2014/main" id="{1CEE5CC5-D0F9-4453-8571-2E4547DB6E62}"/>
              </a:ext>
            </a:extLst>
          </p:cNvPr>
          <p:cNvSpPr/>
          <p:nvPr/>
        </p:nvSpPr>
        <p:spPr>
          <a:xfrm rot="10800000">
            <a:off x="3601503" y="2538997"/>
            <a:ext cx="219879" cy="469045"/>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Round Same Side Corner Rectangle 8">
            <a:extLst>
              <a:ext uri="{FF2B5EF4-FFF2-40B4-BE49-F238E27FC236}">
                <a16:creationId xmlns:a16="http://schemas.microsoft.com/office/drawing/2014/main" id="{4DC7AD97-A10C-432F-80E8-212A4AF0C796}"/>
              </a:ext>
            </a:extLst>
          </p:cNvPr>
          <p:cNvSpPr/>
          <p:nvPr/>
        </p:nvSpPr>
        <p:spPr>
          <a:xfrm>
            <a:off x="3389003" y="2074245"/>
            <a:ext cx="176460" cy="464752"/>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Oval 47">
            <a:extLst>
              <a:ext uri="{FF2B5EF4-FFF2-40B4-BE49-F238E27FC236}">
                <a16:creationId xmlns:a16="http://schemas.microsoft.com/office/drawing/2014/main" id="{8E92EE63-5C44-46CD-916E-659175FA30C0}"/>
              </a:ext>
            </a:extLst>
          </p:cNvPr>
          <p:cNvSpPr>
            <a:spLocks noChangeAspect="1"/>
          </p:cNvSpPr>
          <p:nvPr/>
        </p:nvSpPr>
        <p:spPr>
          <a:xfrm>
            <a:off x="5476484" y="2619560"/>
            <a:ext cx="360000" cy="360000"/>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Rounded Rectangle 7">
            <a:extLst>
              <a:ext uri="{FF2B5EF4-FFF2-40B4-BE49-F238E27FC236}">
                <a16:creationId xmlns:a16="http://schemas.microsoft.com/office/drawing/2014/main" id="{25B398E1-594E-449D-8D7D-4FB68B2EA631}"/>
              </a:ext>
            </a:extLst>
          </p:cNvPr>
          <p:cNvSpPr>
            <a:spLocks noChangeAspect="1"/>
          </p:cNvSpPr>
          <p:nvPr/>
        </p:nvSpPr>
        <p:spPr>
          <a:xfrm rot="18924894" flipH="1">
            <a:off x="5754682" y="3159036"/>
            <a:ext cx="110455" cy="432000"/>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Block Arc 20">
            <a:extLst>
              <a:ext uri="{FF2B5EF4-FFF2-40B4-BE49-F238E27FC236}">
                <a16:creationId xmlns:a16="http://schemas.microsoft.com/office/drawing/2014/main" id="{AAE1948E-5FC4-4930-821A-ECF72DC5C16D}"/>
              </a:ext>
            </a:extLst>
          </p:cNvPr>
          <p:cNvSpPr>
            <a:spLocks noChangeAspect="1"/>
          </p:cNvSpPr>
          <p:nvPr/>
        </p:nvSpPr>
        <p:spPr>
          <a:xfrm rot="10800000">
            <a:off x="5199305" y="3195036"/>
            <a:ext cx="332010" cy="360000"/>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61" name="Isosceles Triangle 60"/>
          <p:cNvSpPr/>
          <p:nvPr/>
        </p:nvSpPr>
        <p:spPr>
          <a:xfrm rot="10800000">
            <a:off x="395550" y="2377339"/>
            <a:ext cx="2140695" cy="2181044"/>
          </a:xfrm>
          <a:prstGeom prst="triangl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62" name="Group 61"/>
          <p:cNvGrpSpPr/>
          <p:nvPr/>
        </p:nvGrpSpPr>
        <p:grpSpPr>
          <a:xfrm>
            <a:off x="107504" y="1203598"/>
            <a:ext cx="2592287" cy="894546"/>
            <a:chOff x="3933643" y="1245513"/>
            <a:chExt cx="3480787" cy="894546"/>
          </a:xfrm>
        </p:grpSpPr>
        <p:sp>
          <p:nvSpPr>
            <p:cNvPr id="63" name="TextBox 62"/>
            <p:cNvSpPr txBox="1"/>
            <p:nvPr/>
          </p:nvSpPr>
          <p:spPr>
            <a:xfrm>
              <a:off x="4320399" y="1493728"/>
              <a:ext cx="2874451" cy="646331"/>
            </a:xfrm>
            <a:prstGeom prst="rect">
              <a:avLst/>
            </a:prstGeom>
            <a:noFill/>
          </p:spPr>
          <p:txBody>
            <a:bodyPr wrap="square" rtlCol="0">
              <a:spAutoFit/>
            </a:bodyPr>
            <a:lstStyle/>
            <a:p>
              <a:pPr algn="ctr"/>
              <a:r>
                <a:rPr lang="en-US" altLang="ko-KR" sz="1200" dirty="0" err="1" smtClean="0">
                  <a:solidFill>
                    <a:schemeClr val="tx1">
                      <a:lumMod val="75000"/>
                      <a:lumOff val="25000"/>
                    </a:schemeClr>
                  </a:solidFill>
                  <a:cs typeface="Arial" pitchFamily="34" charset="0"/>
                </a:rPr>
                <a:t>Dành</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nhiều</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thời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gian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tiền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bạc</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và</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sức</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khỏe</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để</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chơi</a:t>
              </a:r>
              <a:r>
                <a:rPr lang="en-US" altLang="ko-KR" sz="1200" dirty="0" smtClean="0">
                  <a:solidFill>
                    <a:schemeClr val="tx1">
                      <a:lumMod val="75000"/>
                      <a:lumOff val="25000"/>
                    </a:schemeClr>
                  </a:solidFill>
                  <a:cs typeface="Arial" pitchFamily="34" charset="0"/>
                </a:rPr>
                <a:t> game</a:t>
              </a:r>
            </a:p>
          </p:txBody>
        </p:sp>
        <p:sp>
          <p:nvSpPr>
            <p:cNvPr id="64" name="TextBox 63"/>
            <p:cNvSpPr txBox="1"/>
            <p:nvPr/>
          </p:nvSpPr>
          <p:spPr>
            <a:xfrm>
              <a:off x="3933643" y="1245513"/>
              <a:ext cx="3480787" cy="276999"/>
            </a:xfrm>
            <a:prstGeom prst="rect">
              <a:avLst/>
            </a:prstGeom>
            <a:noFill/>
          </p:spPr>
          <p:txBody>
            <a:bodyPr wrap="square" rtlCol="0">
              <a:spAutoFit/>
            </a:bodyPr>
            <a:lstStyle/>
            <a:p>
              <a:pPr algn="ctr"/>
              <a:r>
                <a:rPr lang="en-US" altLang="ko-KR" sz="1200" b="1" dirty="0" err="1" smtClean="0">
                  <a:solidFill>
                    <a:schemeClr val="tx1">
                      <a:lumMod val="75000"/>
                      <a:lumOff val="25000"/>
                    </a:schemeClr>
                  </a:solidFill>
                  <a:cs typeface="Arial" pitchFamily="34" charset="0"/>
                </a:rPr>
                <a:t>Ảnh</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hưởng</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việc</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học</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làm</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việc</a:t>
              </a:r>
              <a:endParaRPr lang="ko-KR" altLang="en-US" sz="1200" b="1" dirty="0">
                <a:solidFill>
                  <a:schemeClr val="tx1">
                    <a:lumMod val="75000"/>
                    <a:lumOff val="25000"/>
                  </a:schemeClr>
                </a:solidFill>
                <a:cs typeface="Arial" pitchFamily="34" charset="0"/>
              </a:endParaRPr>
            </a:p>
          </p:txBody>
        </p:sp>
      </p:grpSp>
      <p:sp>
        <p:nvSpPr>
          <p:cNvPr id="25" name="Rectangle 9">
            <a:extLst>
              <a:ext uri="{FF2B5EF4-FFF2-40B4-BE49-F238E27FC236}">
                <a16:creationId xmlns:a16="http://schemas.microsoft.com/office/drawing/2014/main" id="{444E6227-4972-4DE6-BEB0-C3FC42991182}"/>
              </a:ext>
            </a:extLst>
          </p:cNvPr>
          <p:cNvSpPr/>
          <p:nvPr/>
        </p:nvSpPr>
        <p:spPr>
          <a:xfrm>
            <a:off x="1281009" y="2670934"/>
            <a:ext cx="360125" cy="3371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Isosceles Triangle 68">
            <a:extLst>
              <a:ext uri="{FF2B5EF4-FFF2-40B4-BE49-F238E27FC236}">
                <a16:creationId xmlns:a16="http://schemas.microsoft.com/office/drawing/2014/main" id="{C692AC20-037B-463D-966D-2856F62E76DD}"/>
              </a:ext>
            </a:extLst>
          </p:cNvPr>
          <p:cNvSpPr/>
          <p:nvPr/>
        </p:nvSpPr>
        <p:spPr>
          <a:xfrm rot="10800000">
            <a:off x="1383585" y="3226552"/>
            <a:ext cx="154974" cy="482618"/>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5619101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9143999" cy="5143500"/>
          </a:xfrm>
          <a:prstGeom prst="rect">
            <a:avLst/>
          </a:prstGeom>
        </p:spPr>
      </p:pic>
    </p:spTree>
    <p:extLst>
      <p:ext uri="{BB962C8B-B14F-4D97-AF65-F5344CB8AC3E}">
        <p14:creationId xmlns:p14="http://schemas.microsoft.com/office/powerpoint/2010/main" val="39235276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9144001" cy="5143500"/>
          </a:xfrm>
          <a:prstGeom prst="rect">
            <a:avLst/>
          </a:prstGeom>
        </p:spPr>
      </p:pic>
    </p:spTree>
    <p:extLst>
      <p:ext uri="{BB962C8B-B14F-4D97-AF65-F5344CB8AC3E}">
        <p14:creationId xmlns:p14="http://schemas.microsoft.com/office/powerpoint/2010/main" val="13046938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solidFill>
                  <a:schemeClr val="accent1"/>
                </a:solidFill>
              </a:rPr>
              <a:t>Tác</a:t>
            </a:r>
            <a:r>
              <a:rPr lang="en-US" altLang="ko-KR" dirty="0" smtClean="0">
                <a:solidFill>
                  <a:schemeClr val="accent1"/>
                </a:solidFill>
              </a:rPr>
              <a:t> </a:t>
            </a:r>
            <a:r>
              <a:rPr lang="en-US" altLang="ko-KR" dirty="0" err="1" smtClean="0">
                <a:solidFill>
                  <a:schemeClr val="accent1"/>
                </a:solidFill>
              </a:rPr>
              <a:t>hại</a:t>
            </a:r>
            <a:r>
              <a:rPr lang="en-US" altLang="ko-KR" dirty="0" smtClean="0">
                <a:solidFill>
                  <a:srgbClr val="0DD2D9"/>
                </a:solidFill>
              </a:rPr>
              <a:t> </a:t>
            </a:r>
            <a:r>
              <a:rPr lang="en-US" altLang="ko-KR" dirty="0" err="1" smtClean="0"/>
              <a:t>của</a:t>
            </a:r>
            <a:r>
              <a:rPr lang="en-US" altLang="ko-KR" dirty="0" smtClean="0"/>
              <a:t> </a:t>
            </a:r>
            <a:r>
              <a:rPr lang="en-US" altLang="ko-KR" dirty="0" err="1" smtClean="0"/>
              <a:t>việc</a:t>
            </a:r>
            <a:r>
              <a:rPr lang="en-US" altLang="ko-KR" dirty="0" smtClean="0"/>
              <a:t> </a:t>
            </a:r>
            <a:r>
              <a:rPr lang="en-US" altLang="ko-KR" dirty="0" err="1" smtClean="0"/>
              <a:t>chơi</a:t>
            </a:r>
            <a:r>
              <a:rPr lang="en-US" altLang="ko-KR" dirty="0" smtClean="0"/>
              <a:t> game </a:t>
            </a:r>
            <a:r>
              <a:rPr lang="en-US" altLang="ko-KR" dirty="0" err="1" smtClean="0">
                <a:solidFill>
                  <a:srgbClr val="C00000"/>
                </a:solidFill>
              </a:rPr>
              <a:t>quá</a:t>
            </a:r>
            <a:r>
              <a:rPr lang="en-US" altLang="ko-KR" dirty="0" smtClean="0">
                <a:solidFill>
                  <a:srgbClr val="C00000"/>
                </a:solidFill>
              </a:rPr>
              <a:t> </a:t>
            </a:r>
            <a:r>
              <a:rPr lang="en-US" altLang="ko-KR" dirty="0" err="1" smtClean="0">
                <a:solidFill>
                  <a:srgbClr val="C00000"/>
                </a:solidFill>
              </a:rPr>
              <a:t>nhiều</a:t>
            </a:r>
            <a:endParaRPr lang="ko-KR" altLang="en-US" dirty="0">
              <a:solidFill>
                <a:srgbClr val="C00000"/>
              </a:solidFill>
            </a:endParaRPr>
          </a:p>
        </p:txBody>
      </p:sp>
      <p:sp>
        <p:nvSpPr>
          <p:cNvPr id="12" name="Isosceles Triangle 11"/>
          <p:cNvSpPr/>
          <p:nvPr/>
        </p:nvSpPr>
        <p:spPr>
          <a:xfrm>
            <a:off x="2430934" y="1346267"/>
            <a:ext cx="2140695" cy="2181044"/>
          </a:xfrm>
          <a:prstGeom prst="triangl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Isosceles Triangle 12"/>
          <p:cNvSpPr/>
          <p:nvPr/>
        </p:nvSpPr>
        <p:spPr>
          <a:xfrm rot="10800000">
            <a:off x="4548604" y="2404084"/>
            <a:ext cx="2140695" cy="2181044"/>
          </a:xfrm>
          <a:prstGeom prst="triangl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Isosceles Triangle 14"/>
          <p:cNvSpPr/>
          <p:nvPr/>
        </p:nvSpPr>
        <p:spPr>
          <a:xfrm>
            <a:off x="6628545" y="1230343"/>
            <a:ext cx="2140695" cy="2181044"/>
          </a:xfrm>
          <a:prstGeom prst="triangl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4" name="Group 13"/>
          <p:cNvGrpSpPr/>
          <p:nvPr/>
        </p:nvGrpSpPr>
        <p:grpSpPr>
          <a:xfrm>
            <a:off x="2430906" y="3643235"/>
            <a:ext cx="2140723" cy="894546"/>
            <a:chOff x="4320398" y="1245513"/>
            <a:chExt cx="2874451" cy="894546"/>
          </a:xfrm>
        </p:grpSpPr>
        <p:sp>
          <p:nvSpPr>
            <p:cNvPr id="16" name="TextBox 15"/>
            <p:cNvSpPr txBox="1"/>
            <p:nvPr/>
          </p:nvSpPr>
          <p:spPr>
            <a:xfrm>
              <a:off x="4320399" y="1493728"/>
              <a:ext cx="2874450" cy="646331"/>
            </a:xfrm>
            <a:prstGeom prst="rect">
              <a:avLst/>
            </a:prstGeom>
            <a:noFill/>
          </p:spPr>
          <p:txBody>
            <a:bodyPr wrap="square" rtlCol="0">
              <a:spAutoFit/>
            </a:bodyPr>
            <a:lstStyle/>
            <a:p>
              <a:pPr algn="ctr"/>
              <a:r>
                <a:rPr lang="en-US" altLang="ko-KR" sz="1200" dirty="0" smtClean="0">
                  <a:solidFill>
                    <a:schemeClr val="tx1">
                      <a:lumMod val="75000"/>
                      <a:lumOff val="25000"/>
                    </a:schemeClr>
                  </a:solidFill>
                  <a:cs typeface="Arial" pitchFamily="34" charset="0"/>
                </a:rPr>
                <a:t>Game MORPG </a:t>
              </a:r>
              <a:r>
                <a:rPr lang="en-US" altLang="ko-KR" sz="1200" dirty="0" err="1" smtClean="0">
                  <a:solidFill>
                    <a:schemeClr val="tx1">
                      <a:lumMod val="75000"/>
                      <a:lumOff val="25000"/>
                    </a:schemeClr>
                  </a:solidFill>
                  <a:cs typeface="Arial" pitchFamily="34" charset="0"/>
                </a:rPr>
                <a:t>cung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cấp</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xã</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hội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ảo</a:t>
              </a:r>
              <a:endParaRPr lang="en-US" altLang="ko-KR" sz="1200" dirty="0" smtClean="0">
                <a:solidFill>
                  <a:schemeClr val="tx1">
                    <a:lumMod val="75000"/>
                    <a:lumOff val="25000"/>
                  </a:schemeClr>
                </a:solidFill>
                <a:cs typeface="Arial" pitchFamily="34" charset="0"/>
              </a:endParaRPr>
            </a:p>
            <a:p>
              <a:pPr algn="ctr"/>
              <a:r>
                <a:rPr lang="en-US" altLang="ko-KR" sz="1200" dirty="0" smtClean="0">
                  <a:solidFill>
                    <a:schemeClr val="tx1">
                      <a:lumMod val="75000"/>
                      <a:lumOff val="25000"/>
                    </a:schemeClr>
                  </a:solidFill>
                  <a:cs typeface="Arial" pitchFamily="34" charset="0"/>
                </a:rPr>
                <a:t>40% </a:t>
              </a:r>
              <a:r>
                <a:rPr lang="en-US" altLang="ko-KR" sz="1200" dirty="0" err="1" smtClean="0">
                  <a:solidFill>
                    <a:schemeClr val="tx1">
                      <a:lumMod val="75000"/>
                      <a:lumOff val="25000"/>
                    </a:schemeClr>
                  </a:solidFill>
                  <a:cs typeface="Arial" pitchFamily="34" charset="0"/>
                </a:rPr>
                <a:t>bị</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nghiện</a:t>
              </a:r>
              <a:endParaRPr lang="en-US" altLang="ko-KR" sz="1200" dirty="0">
                <a:solidFill>
                  <a:schemeClr val="tx1">
                    <a:lumMod val="75000"/>
                    <a:lumOff val="25000"/>
                  </a:schemeClr>
                </a:solidFill>
                <a:cs typeface="Arial" pitchFamily="34" charset="0"/>
              </a:endParaRPr>
            </a:p>
          </p:txBody>
        </p:sp>
        <p:sp>
          <p:nvSpPr>
            <p:cNvPr id="17" name="TextBox 16"/>
            <p:cNvSpPr txBox="1"/>
            <p:nvPr/>
          </p:nvSpPr>
          <p:spPr>
            <a:xfrm>
              <a:off x="4320398" y="1245513"/>
              <a:ext cx="2874450" cy="276999"/>
            </a:xfrm>
            <a:prstGeom prst="rect">
              <a:avLst/>
            </a:prstGeom>
            <a:noFill/>
          </p:spPr>
          <p:txBody>
            <a:bodyPr wrap="square" rtlCol="0">
              <a:spAutoFit/>
            </a:bodyPr>
            <a:lstStyle/>
            <a:p>
              <a:pPr algn="ctr"/>
              <a:r>
                <a:rPr lang="en-US" altLang="ko-KR" sz="1200" b="1" dirty="0" err="1" smtClean="0">
                  <a:solidFill>
                    <a:schemeClr val="tx1">
                      <a:lumMod val="75000"/>
                      <a:lumOff val="25000"/>
                    </a:schemeClr>
                  </a:solidFill>
                  <a:cs typeface="Arial" pitchFamily="34" charset="0"/>
                </a:rPr>
                <a:t>Gián</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đoạn</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quan</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hệ</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xã</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hội</a:t>
              </a:r>
              <a:endParaRPr lang="ko-KR" altLang="en-US" sz="1200" b="1" dirty="0">
                <a:solidFill>
                  <a:schemeClr val="tx1">
                    <a:lumMod val="75000"/>
                    <a:lumOff val="25000"/>
                  </a:schemeClr>
                </a:solidFill>
                <a:cs typeface="Arial" pitchFamily="34" charset="0"/>
              </a:endParaRPr>
            </a:p>
          </p:txBody>
        </p:sp>
      </p:grpSp>
      <p:grpSp>
        <p:nvGrpSpPr>
          <p:cNvPr id="18" name="Group 17"/>
          <p:cNvGrpSpPr/>
          <p:nvPr/>
        </p:nvGrpSpPr>
        <p:grpSpPr>
          <a:xfrm>
            <a:off x="4548590" y="1230343"/>
            <a:ext cx="2140723" cy="1079212"/>
            <a:chOff x="4320398" y="1245513"/>
            <a:chExt cx="2874451" cy="1079212"/>
          </a:xfrm>
        </p:grpSpPr>
        <p:sp>
          <p:nvSpPr>
            <p:cNvPr id="19" name="TextBox 18"/>
            <p:cNvSpPr txBox="1"/>
            <p:nvPr/>
          </p:nvSpPr>
          <p:spPr>
            <a:xfrm>
              <a:off x="4320399" y="1493728"/>
              <a:ext cx="2874450" cy="830997"/>
            </a:xfrm>
            <a:prstGeom prst="rect">
              <a:avLst/>
            </a:prstGeom>
            <a:noFill/>
          </p:spPr>
          <p:txBody>
            <a:bodyPr wrap="square" rtlCol="0">
              <a:spAutoFit/>
            </a:bodyPr>
            <a:lstStyle/>
            <a:p>
              <a:pPr algn="ctr"/>
              <a:r>
                <a:rPr lang="en-US" altLang="ko-KR" sz="1200" dirty="0" err="1" smtClean="0">
                  <a:solidFill>
                    <a:schemeClr val="tx1">
                      <a:lumMod val="75000"/>
                      <a:lumOff val="25000"/>
                    </a:schemeClr>
                  </a:solidFill>
                  <a:cs typeface="Arial" pitchFamily="34" charset="0"/>
                </a:rPr>
                <a:t>Mệt</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mỏi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uể</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oải</a:t>
              </a:r>
              <a:endParaRPr lang="en-US" altLang="ko-KR" sz="1200" dirty="0" smtClean="0">
                <a:solidFill>
                  <a:schemeClr val="tx1">
                    <a:lumMod val="75000"/>
                    <a:lumOff val="25000"/>
                  </a:schemeClr>
                </a:solidFill>
                <a:cs typeface="Arial" pitchFamily="34" charset="0"/>
              </a:endParaRPr>
            </a:p>
            <a:p>
              <a:pPr algn="ctr"/>
              <a:r>
                <a:rPr lang="en-US" altLang="ko-KR" sz="1200" dirty="0" err="1" smtClean="0">
                  <a:solidFill>
                    <a:schemeClr val="tx1">
                      <a:lumMod val="75000"/>
                      <a:lumOff val="25000"/>
                    </a:schemeClr>
                  </a:solidFill>
                  <a:cs typeface="Arial" pitchFamily="34" charset="0"/>
                </a:rPr>
                <a:t>Mắc</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bệnh</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đau</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mỏi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vai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gáy</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cận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thị</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đau</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khớp</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cổ</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tay</a:t>
              </a:r>
              <a:r>
                <a:rPr lang="en-US" altLang="ko-KR" sz="1200" dirty="0" smtClean="0">
                  <a:solidFill>
                    <a:schemeClr val="tx1">
                      <a:lumMod val="75000"/>
                      <a:lumOff val="25000"/>
                    </a:schemeClr>
                  </a:solidFill>
                  <a:cs typeface="Arial" pitchFamily="34" charset="0"/>
                </a:rPr>
                <a:t>…</a:t>
              </a:r>
            </a:p>
            <a:p>
              <a:pPr algn="ctr"/>
              <a:r>
                <a:rPr lang="en-US" altLang="ko-KR" sz="1200" dirty="0" err="1" smtClean="0">
                  <a:solidFill>
                    <a:schemeClr val="tx1">
                      <a:lumMod val="75000"/>
                      <a:lumOff val="25000"/>
                    </a:schemeClr>
                  </a:solidFill>
                  <a:cs typeface="Arial" pitchFamily="34" charset="0"/>
                </a:rPr>
                <a:t>Giảm</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tuổi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thọ</a:t>
              </a:r>
              <a:endParaRPr lang="en-US" altLang="ko-KR" sz="1200" dirty="0">
                <a:solidFill>
                  <a:schemeClr val="tx1">
                    <a:lumMod val="75000"/>
                    <a:lumOff val="25000"/>
                  </a:schemeClr>
                </a:solidFill>
                <a:cs typeface="Arial" pitchFamily="34" charset="0"/>
              </a:endParaRPr>
            </a:p>
          </p:txBody>
        </p:sp>
        <p:sp>
          <p:nvSpPr>
            <p:cNvPr id="20" name="TextBox 19"/>
            <p:cNvSpPr txBox="1"/>
            <p:nvPr/>
          </p:nvSpPr>
          <p:spPr>
            <a:xfrm>
              <a:off x="4320398" y="1245513"/>
              <a:ext cx="2874450" cy="276999"/>
            </a:xfrm>
            <a:prstGeom prst="rect">
              <a:avLst/>
            </a:prstGeom>
            <a:noFill/>
          </p:spPr>
          <p:txBody>
            <a:bodyPr wrap="square" rtlCol="0">
              <a:spAutoFit/>
            </a:bodyPr>
            <a:lstStyle/>
            <a:p>
              <a:pPr algn="ctr"/>
              <a:r>
                <a:rPr lang="en-US" altLang="ko-KR" sz="1200" b="1" dirty="0" err="1" smtClean="0">
                  <a:solidFill>
                    <a:schemeClr val="tx1">
                      <a:lumMod val="75000"/>
                      <a:lumOff val="25000"/>
                    </a:schemeClr>
                  </a:solidFill>
                  <a:cs typeface="Arial" pitchFamily="34" charset="0"/>
                </a:rPr>
                <a:t>Ảnh</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hưởng</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sức</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khỏe</a:t>
              </a:r>
              <a:endParaRPr lang="ko-KR" altLang="en-US" sz="1200" b="1" dirty="0">
                <a:solidFill>
                  <a:schemeClr val="tx1">
                    <a:lumMod val="75000"/>
                    <a:lumOff val="25000"/>
                  </a:schemeClr>
                </a:solidFill>
                <a:cs typeface="Arial" pitchFamily="34" charset="0"/>
              </a:endParaRPr>
            </a:p>
          </p:txBody>
        </p:sp>
      </p:grpSp>
      <p:grpSp>
        <p:nvGrpSpPr>
          <p:cNvPr id="21" name="Group 20"/>
          <p:cNvGrpSpPr/>
          <p:nvPr/>
        </p:nvGrpSpPr>
        <p:grpSpPr>
          <a:xfrm>
            <a:off x="6625118" y="3527311"/>
            <a:ext cx="2140723" cy="894546"/>
            <a:chOff x="4320398" y="1245513"/>
            <a:chExt cx="2874451" cy="894546"/>
          </a:xfrm>
        </p:grpSpPr>
        <p:sp>
          <p:nvSpPr>
            <p:cNvPr id="22" name="TextBox 21"/>
            <p:cNvSpPr txBox="1"/>
            <p:nvPr/>
          </p:nvSpPr>
          <p:spPr>
            <a:xfrm>
              <a:off x="4320399" y="1493728"/>
              <a:ext cx="2874450" cy="646331"/>
            </a:xfrm>
            <a:prstGeom prst="rect">
              <a:avLst/>
            </a:prstGeom>
            <a:noFill/>
          </p:spPr>
          <p:txBody>
            <a:bodyPr wrap="square" rtlCol="0">
              <a:spAutoFit/>
            </a:bodyPr>
            <a:lstStyle/>
            <a:p>
              <a:pPr algn="ctr"/>
              <a:r>
                <a:rPr lang="en-US" altLang="ko-KR" sz="1200" dirty="0" smtClean="0">
                  <a:solidFill>
                    <a:schemeClr val="tx1">
                      <a:lumMod val="75000"/>
                      <a:lumOff val="25000"/>
                    </a:schemeClr>
                  </a:solidFill>
                  <a:cs typeface="Arial" pitchFamily="34" charset="0"/>
                </a:rPr>
                <a:t>13% game </a:t>
              </a:r>
              <a:r>
                <a:rPr lang="en-US" altLang="ko-KR" sz="1200" dirty="0" err="1" smtClean="0">
                  <a:solidFill>
                    <a:schemeClr val="tx1">
                      <a:lumMod val="75000"/>
                      <a:lumOff val="25000"/>
                    </a:schemeClr>
                  </a:solidFill>
                  <a:cs typeface="Arial" pitchFamily="34" charset="0"/>
                </a:rPr>
                <a:t>thủ</a:t>
              </a:r>
              <a:r>
                <a:rPr lang="en-US" altLang="ko-KR" sz="1200" dirty="0" smtClean="0">
                  <a:solidFill>
                    <a:schemeClr val="tx1">
                      <a:lumMod val="75000"/>
                      <a:lumOff val="25000"/>
                    </a:schemeClr>
                  </a:solidFill>
                  <a:cs typeface="Arial" pitchFamily="34" charset="0"/>
                </a:rPr>
                <a:t> hi </a:t>
              </a:r>
              <a:r>
                <a:rPr lang="en-US" altLang="ko-KR" sz="1200" dirty="0" err="1" smtClean="0">
                  <a:solidFill>
                    <a:schemeClr val="tx1">
                      <a:lumMod val="75000"/>
                      <a:lumOff val="25000"/>
                    </a:schemeClr>
                  </a:solidFill>
                  <a:cs typeface="Arial" pitchFamily="34" charset="0"/>
                </a:rPr>
                <a:t>sinh</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tiền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mua</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thức</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ăn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quần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áo</a:t>
              </a:r>
              <a:endParaRPr lang="en-US" altLang="ko-KR" sz="1200" dirty="0" smtClean="0">
                <a:solidFill>
                  <a:schemeClr val="tx1">
                    <a:lumMod val="75000"/>
                    <a:lumOff val="25000"/>
                  </a:schemeClr>
                </a:solidFill>
                <a:cs typeface="Arial" pitchFamily="34" charset="0"/>
              </a:endParaRPr>
            </a:p>
            <a:p>
              <a:pPr algn="ctr"/>
              <a:r>
                <a:rPr lang="en-US" altLang="ko-KR" sz="1200" dirty="0" smtClean="0">
                  <a:solidFill>
                    <a:schemeClr val="tx1">
                      <a:lumMod val="75000"/>
                      <a:lumOff val="25000"/>
                    </a:schemeClr>
                  </a:solidFill>
                  <a:cs typeface="Arial" pitchFamily="34" charset="0"/>
                </a:rPr>
                <a:t>7% </a:t>
              </a:r>
              <a:r>
                <a:rPr lang="en-US" altLang="ko-KR" sz="1200" dirty="0" err="1" smtClean="0">
                  <a:solidFill>
                    <a:schemeClr val="tx1">
                      <a:lumMod val="75000"/>
                      <a:lumOff val="25000"/>
                    </a:schemeClr>
                  </a:solidFill>
                  <a:cs typeface="Arial" pitchFamily="34" charset="0"/>
                </a:rPr>
                <a:t>ăn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cắp</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tiền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của</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gia</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đình</a:t>
              </a:r>
              <a:endParaRPr lang="en-US" altLang="ko-KR" sz="1200" dirty="0">
                <a:solidFill>
                  <a:schemeClr val="tx1">
                    <a:lumMod val="75000"/>
                    <a:lumOff val="25000"/>
                  </a:schemeClr>
                </a:solidFill>
                <a:cs typeface="Arial" pitchFamily="34" charset="0"/>
              </a:endParaRPr>
            </a:p>
          </p:txBody>
        </p:sp>
        <p:sp>
          <p:nvSpPr>
            <p:cNvPr id="23" name="TextBox 22"/>
            <p:cNvSpPr txBox="1"/>
            <p:nvPr/>
          </p:nvSpPr>
          <p:spPr>
            <a:xfrm>
              <a:off x="4320398" y="1245513"/>
              <a:ext cx="2874450" cy="276999"/>
            </a:xfrm>
            <a:prstGeom prst="rect">
              <a:avLst/>
            </a:prstGeom>
            <a:noFill/>
          </p:spPr>
          <p:txBody>
            <a:bodyPr wrap="square" rtlCol="0">
              <a:spAutoFit/>
            </a:bodyPr>
            <a:lstStyle/>
            <a:p>
              <a:pPr algn="ctr"/>
              <a:r>
                <a:rPr lang="en-US" altLang="ko-KR" sz="1200" b="1" dirty="0" err="1" smtClean="0">
                  <a:solidFill>
                    <a:schemeClr val="tx1">
                      <a:lumMod val="75000"/>
                      <a:lumOff val="25000"/>
                    </a:schemeClr>
                  </a:solidFill>
                  <a:cs typeface="Arial" pitchFamily="34" charset="0"/>
                </a:rPr>
                <a:t>Ảnh</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hưởng</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tài</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chính</a:t>
              </a:r>
              <a:endParaRPr lang="ko-KR" altLang="en-US" sz="1200" b="1" dirty="0">
                <a:solidFill>
                  <a:schemeClr val="tx1">
                    <a:lumMod val="75000"/>
                    <a:lumOff val="25000"/>
                  </a:schemeClr>
                </a:solidFill>
                <a:cs typeface="Arial" pitchFamily="34" charset="0"/>
              </a:endParaRPr>
            </a:p>
          </p:txBody>
        </p:sp>
      </p:grpSp>
      <p:sp>
        <p:nvSpPr>
          <p:cNvPr id="38" name="Round Same Side Corner Rectangle 8">
            <a:extLst>
              <a:ext uri="{FF2B5EF4-FFF2-40B4-BE49-F238E27FC236}">
                <a16:creationId xmlns:a16="http://schemas.microsoft.com/office/drawing/2014/main" id="{4DC7AD97-A10C-432F-80E8-212A4AF0C796}"/>
              </a:ext>
            </a:extLst>
          </p:cNvPr>
          <p:cNvSpPr/>
          <p:nvPr/>
        </p:nvSpPr>
        <p:spPr>
          <a:xfrm>
            <a:off x="3102110" y="2511060"/>
            <a:ext cx="176460" cy="464752"/>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Round Same Side Corner Rectangle 20">
            <a:extLst>
              <a:ext uri="{FF2B5EF4-FFF2-40B4-BE49-F238E27FC236}">
                <a16:creationId xmlns:a16="http://schemas.microsoft.com/office/drawing/2014/main" id="{1CEE5CC5-D0F9-4453-8571-2E4547DB6E62}"/>
              </a:ext>
            </a:extLst>
          </p:cNvPr>
          <p:cNvSpPr/>
          <p:nvPr/>
        </p:nvSpPr>
        <p:spPr>
          <a:xfrm rot="10800000">
            <a:off x="3601503" y="2538997"/>
            <a:ext cx="219879" cy="469045"/>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Round Same Side Corner Rectangle 8">
            <a:extLst>
              <a:ext uri="{FF2B5EF4-FFF2-40B4-BE49-F238E27FC236}">
                <a16:creationId xmlns:a16="http://schemas.microsoft.com/office/drawing/2014/main" id="{4DC7AD97-A10C-432F-80E8-212A4AF0C796}"/>
              </a:ext>
            </a:extLst>
          </p:cNvPr>
          <p:cNvSpPr/>
          <p:nvPr/>
        </p:nvSpPr>
        <p:spPr>
          <a:xfrm>
            <a:off x="3389003" y="2074245"/>
            <a:ext cx="176460" cy="464752"/>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Oval 47">
            <a:extLst>
              <a:ext uri="{FF2B5EF4-FFF2-40B4-BE49-F238E27FC236}">
                <a16:creationId xmlns:a16="http://schemas.microsoft.com/office/drawing/2014/main" id="{8E92EE63-5C44-46CD-916E-659175FA30C0}"/>
              </a:ext>
            </a:extLst>
          </p:cNvPr>
          <p:cNvSpPr>
            <a:spLocks noChangeAspect="1"/>
          </p:cNvSpPr>
          <p:nvPr/>
        </p:nvSpPr>
        <p:spPr>
          <a:xfrm>
            <a:off x="5476484" y="2619560"/>
            <a:ext cx="360000" cy="360000"/>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Rounded Rectangle 7">
            <a:extLst>
              <a:ext uri="{FF2B5EF4-FFF2-40B4-BE49-F238E27FC236}">
                <a16:creationId xmlns:a16="http://schemas.microsoft.com/office/drawing/2014/main" id="{25B398E1-594E-449D-8D7D-4FB68B2EA631}"/>
              </a:ext>
            </a:extLst>
          </p:cNvPr>
          <p:cNvSpPr>
            <a:spLocks noChangeAspect="1"/>
          </p:cNvSpPr>
          <p:nvPr/>
        </p:nvSpPr>
        <p:spPr>
          <a:xfrm rot="18924894" flipH="1">
            <a:off x="5754682" y="3159036"/>
            <a:ext cx="110455" cy="432000"/>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Block Arc 20">
            <a:extLst>
              <a:ext uri="{FF2B5EF4-FFF2-40B4-BE49-F238E27FC236}">
                <a16:creationId xmlns:a16="http://schemas.microsoft.com/office/drawing/2014/main" id="{AAE1948E-5FC4-4930-821A-ECF72DC5C16D}"/>
              </a:ext>
            </a:extLst>
          </p:cNvPr>
          <p:cNvSpPr>
            <a:spLocks noChangeAspect="1"/>
          </p:cNvSpPr>
          <p:nvPr/>
        </p:nvSpPr>
        <p:spPr>
          <a:xfrm rot="10800000">
            <a:off x="5199305" y="3195036"/>
            <a:ext cx="332010" cy="360000"/>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7" name="Block Arc 11">
            <a:extLst>
              <a:ext uri="{FF2B5EF4-FFF2-40B4-BE49-F238E27FC236}">
                <a16:creationId xmlns:a16="http://schemas.microsoft.com/office/drawing/2014/main" id="{1E821166-F490-4540-8A4D-8E96F8E8DB05}"/>
              </a:ext>
            </a:extLst>
          </p:cNvPr>
          <p:cNvSpPr/>
          <p:nvPr/>
        </p:nvSpPr>
        <p:spPr>
          <a:xfrm rot="10800000">
            <a:off x="7586725" y="2254741"/>
            <a:ext cx="217507" cy="35391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8" name="Rectangle 21">
            <a:extLst>
              <a:ext uri="{FF2B5EF4-FFF2-40B4-BE49-F238E27FC236}">
                <a16:creationId xmlns:a16="http://schemas.microsoft.com/office/drawing/2014/main" id="{C7441E4B-3BAD-4EF9-A04C-3CB3DD67ED01}"/>
              </a:ext>
            </a:extLst>
          </p:cNvPr>
          <p:cNvSpPr/>
          <p:nvPr/>
        </p:nvSpPr>
        <p:spPr>
          <a:xfrm>
            <a:off x="7341004" y="2760584"/>
            <a:ext cx="343751" cy="192566"/>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Rectangle 21">
            <a:extLst>
              <a:ext uri="{FF2B5EF4-FFF2-40B4-BE49-F238E27FC236}">
                <a16:creationId xmlns:a16="http://schemas.microsoft.com/office/drawing/2014/main" id="{C7441E4B-3BAD-4EF9-A04C-3CB3DD67ED01}"/>
              </a:ext>
            </a:extLst>
          </p:cNvPr>
          <p:cNvSpPr/>
          <p:nvPr/>
        </p:nvSpPr>
        <p:spPr>
          <a:xfrm>
            <a:off x="7729545" y="2767708"/>
            <a:ext cx="343751" cy="192566"/>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Rectangle 21">
            <a:extLst>
              <a:ext uri="{FF2B5EF4-FFF2-40B4-BE49-F238E27FC236}">
                <a16:creationId xmlns:a16="http://schemas.microsoft.com/office/drawing/2014/main" id="{C7441E4B-3BAD-4EF9-A04C-3CB3DD67ED01}"/>
              </a:ext>
            </a:extLst>
          </p:cNvPr>
          <p:cNvSpPr/>
          <p:nvPr/>
        </p:nvSpPr>
        <p:spPr>
          <a:xfrm>
            <a:off x="7512879" y="2846370"/>
            <a:ext cx="343751" cy="192566"/>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Isosceles Triangle 60"/>
          <p:cNvSpPr/>
          <p:nvPr/>
        </p:nvSpPr>
        <p:spPr>
          <a:xfrm rot="10800000">
            <a:off x="395550" y="2377339"/>
            <a:ext cx="2140695" cy="2181044"/>
          </a:xfrm>
          <a:prstGeom prst="triangl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62" name="Group 61"/>
          <p:cNvGrpSpPr/>
          <p:nvPr/>
        </p:nvGrpSpPr>
        <p:grpSpPr>
          <a:xfrm>
            <a:off x="107504" y="1203598"/>
            <a:ext cx="2592287" cy="894546"/>
            <a:chOff x="3933643" y="1245513"/>
            <a:chExt cx="3480787" cy="894546"/>
          </a:xfrm>
        </p:grpSpPr>
        <p:sp>
          <p:nvSpPr>
            <p:cNvPr id="63" name="TextBox 62"/>
            <p:cNvSpPr txBox="1"/>
            <p:nvPr/>
          </p:nvSpPr>
          <p:spPr>
            <a:xfrm>
              <a:off x="4320399" y="1493728"/>
              <a:ext cx="2874451" cy="646331"/>
            </a:xfrm>
            <a:prstGeom prst="rect">
              <a:avLst/>
            </a:prstGeom>
            <a:noFill/>
          </p:spPr>
          <p:txBody>
            <a:bodyPr wrap="square" rtlCol="0">
              <a:spAutoFit/>
            </a:bodyPr>
            <a:lstStyle/>
            <a:p>
              <a:pPr algn="ctr"/>
              <a:r>
                <a:rPr lang="en-US" altLang="ko-KR" sz="1200" dirty="0" err="1" smtClean="0">
                  <a:solidFill>
                    <a:schemeClr val="tx1">
                      <a:lumMod val="75000"/>
                      <a:lumOff val="25000"/>
                    </a:schemeClr>
                  </a:solidFill>
                  <a:cs typeface="Arial" pitchFamily="34" charset="0"/>
                </a:rPr>
                <a:t>Dành</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nhiều</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thời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gian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tiền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bạc</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và</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sức</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khỏe</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để</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chơi</a:t>
              </a:r>
              <a:r>
                <a:rPr lang="en-US" altLang="ko-KR" sz="1200" dirty="0" smtClean="0">
                  <a:solidFill>
                    <a:schemeClr val="tx1">
                      <a:lumMod val="75000"/>
                      <a:lumOff val="25000"/>
                    </a:schemeClr>
                  </a:solidFill>
                  <a:cs typeface="Arial" pitchFamily="34" charset="0"/>
                </a:rPr>
                <a:t> game</a:t>
              </a:r>
            </a:p>
          </p:txBody>
        </p:sp>
        <p:sp>
          <p:nvSpPr>
            <p:cNvPr id="64" name="TextBox 63"/>
            <p:cNvSpPr txBox="1"/>
            <p:nvPr/>
          </p:nvSpPr>
          <p:spPr>
            <a:xfrm>
              <a:off x="3933643" y="1245513"/>
              <a:ext cx="3480787" cy="276999"/>
            </a:xfrm>
            <a:prstGeom prst="rect">
              <a:avLst/>
            </a:prstGeom>
            <a:noFill/>
          </p:spPr>
          <p:txBody>
            <a:bodyPr wrap="square" rtlCol="0">
              <a:spAutoFit/>
            </a:bodyPr>
            <a:lstStyle/>
            <a:p>
              <a:pPr algn="ctr"/>
              <a:r>
                <a:rPr lang="en-US" altLang="ko-KR" sz="1200" b="1" dirty="0" err="1" smtClean="0">
                  <a:solidFill>
                    <a:schemeClr val="tx1">
                      <a:lumMod val="75000"/>
                      <a:lumOff val="25000"/>
                    </a:schemeClr>
                  </a:solidFill>
                  <a:cs typeface="Arial" pitchFamily="34" charset="0"/>
                </a:rPr>
                <a:t>Ảnh</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hưởng</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việc</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học</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làm</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việc</a:t>
              </a:r>
              <a:endParaRPr lang="ko-KR" altLang="en-US" sz="1200" b="1" dirty="0">
                <a:solidFill>
                  <a:schemeClr val="tx1">
                    <a:lumMod val="75000"/>
                    <a:lumOff val="25000"/>
                  </a:schemeClr>
                </a:solidFill>
                <a:cs typeface="Arial" pitchFamily="34" charset="0"/>
              </a:endParaRPr>
            </a:p>
          </p:txBody>
        </p:sp>
      </p:grpSp>
      <p:sp>
        <p:nvSpPr>
          <p:cNvPr id="32" name="Rectangle 9">
            <a:extLst>
              <a:ext uri="{FF2B5EF4-FFF2-40B4-BE49-F238E27FC236}">
                <a16:creationId xmlns:a16="http://schemas.microsoft.com/office/drawing/2014/main" id="{444E6227-4972-4DE6-BEB0-C3FC42991182}"/>
              </a:ext>
            </a:extLst>
          </p:cNvPr>
          <p:cNvSpPr/>
          <p:nvPr/>
        </p:nvSpPr>
        <p:spPr>
          <a:xfrm>
            <a:off x="1281009" y="2670934"/>
            <a:ext cx="360125" cy="3371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Isosceles Triangle 68">
            <a:extLst>
              <a:ext uri="{FF2B5EF4-FFF2-40B4-BE49-F238E27FC236}">
                <a16:creationId xmlns:a16="http://schemas.microsoft.com/office/drawing/2014/main" id="{C692AC20-037B-463D-966D-2856F62E76DD}"/>
              </a:ext>
            </a:extLst>
          </p:cNvPr>
          <p:cNvSpPr/>
          <p:nvPr/>
        </p:nvSpPr>
        <p:spPr>
          <a:xfrm rot="10800000">
            <a:off x="1383585" y="3226552"/>
            <a:ext cx="154974" cy="482618"/>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992972998"/>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03">
      <a:dk1>
        <a:sysClr val="windowText" lastClr="000000"/>
      </a:dk1>
      <a:lt1>
        <a:sysClr val="window" lastClr="FFFFFF"/>
      </a:lt1>
      <a:dk2>
        <a:srgbClr val="1F497D"/>
      </a:dk2>
      <a:lt2>
        <a:srgbClr val="EEECE1"/>
      </a:lt2>
      <a:accent1>
        <a:srgbClr val="FEB856"/>
      </a:accent1>
      <a:accent2>
        <a:srgbClr val="1CBBB4"/>
      </a:accent2>
      <a:accent3>
        <a:srgbClr val="9FEDF0"/>
      </a:accent3>
      <a:accent4>
        <a:srgbClr val="9FEDF0"/>
      </a:accent4>
      <a:accent5>
        <a:srgbClr val="576868"/>
      </a:accent5>
      <a:accent6>
        <a:srgbClr val="CBCBCB"/>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Contents Slide Master">
  <a:themeElements>
    <a:clrScheme name="ALLPPT-COLOR-A03">
      <a:dk1>
        <a:sysClr val="windowText" lastClr="000000"/>
      </a:dk1>
      <a:lt1>
        <a:sysClr val="window" lastClr="FFFFFF"/>
      </a:lt1>
      <a:dk2>
        <a:srgbClr val="1F497D"/>
      </a:dk2>
      <a:lt2>
        <a:srgbClr val="EEECE1"/>
      </a:lt2>
      <a:accent1>
        <a:srgbClr val="FEB856"/>
      </a:accent1>
      <a:accent2>
        <a:srgbClr val="1CBBB4"/>
      </a:accent2>
      <a:accent3>
        <a:srgbClr val="9FEDF0"/>
      </a:accent3>
      <a:accent4>
        <a:srgbClr val="9FEDF0"/>
      </a:accent4>
      <a:accent5>
        <a:srgbClr val="576868"/>
      </a:accent5>
      <a:accent6>
        <a:srgbClr val="CBCBCB"/>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03">
      <a:dk1>
        <a:sysClr val="windowText" lastClr="000000"/>
      </a:dk1>
      <a:lt1>
        <a:sysClr val="window" lastClr="FFFFFF"/>
      </a:lt1>
      <a:dk2>
        <a:srgbClr val="1F497D"/>
      </a:dk2>
      <a:lt2>
        <a:srgbClr val="EEECE1"/>
      </a:lt2>
      <a:accent1>
        <a:srgbClr val="FEB856"/>
      </a:accent1>
      <a:accent2>
        <a:srgbClr val="1CBBB4"/>
      </a:accent2>
      <a:accent3>
        <a:srgbClr val="9FEDF0"/>
      </a:accent3>
      <a:accent4>
        <a:srgbClr val="9FEDF0"/>
      </a:accent4>
      <a:accent5>
        <a:srgbClr val="576868"/>
      </a:accent5>
      <a:accent6>
        <a:srgbClr val="CBCBCB"/>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1702</TotalTime>
  <Words>472</Words>
  <Application>Microsoft Office PowerPoint</Application>
  <PresentationFormat>On-screen Show (16:9)</PresentationFormat>
  <Paragraphs>72</Paragraphs>
  <Slides>13</Slides>
  <Notes>5</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13</vt:i4>
      </vt:variant>
    </vt:vector>
  </HeadingPairs>
  <TitlesOfParts>
    <vt:vector size="19" baseType="lpstr">
      <vt:lpstr>맑은 고딕</vt:lpstr>
      <vt:lpstr>Arial</vt:lpstr>
      <vt:lpstr>Arial Unicode MS</vt:lpstr>
      <vt:lpstr>Cover and End Slide Master</vt:lpstr>
      <vt:lpstr>Contents Slide Master</vt:lpstr>
      <vt:lpstr>Section Break Slide Master</vt:lpstr>
      <vt:lpstr>CHƠI GAME CÓ GÌ SAI?</vt:lpstr>
      <vt:lpstr>NỘI DUNG</vt:lpstr>
      <vt:lpstr>Video games</vt:lpstr>
      <vt:lpstr>Tác hại của việc chơi game quá nhiều</vt:lpstr>
      <vt:lpstr>Tác hại của việc chơi game quá nhiều</vt:lpstr>
      <vt:lpstr>Tác hại của việc chơi game quá nhiều</vt:lpstr>
      <vt:lpstr>PowerPoint Presentation</vt:lpstr>
      <vt:lpstr>PowerPoint Presentation</vt:lpstr>
      <vt:lpstr>Tác hại của việc chơi game quá nhiều</vt:lpstr>
      <vt:lpstr>Lợi ích chơi game</vt:lpstr>
      <vt:lpstr>Chơi Game không sai! Cách chúng ta sử dụng game mới sai!</vt:lpstr>
      <vt:lpstr>THE OPPOSITE OF ADDICTION  IS CONNECTION</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Trang Nguyễn</cp:lastModifiedBy>
  <cp:revision>116</cp:revision>
  <dcterms:created xsi:type="dcterms:W3CDTF">2016-11-09T00:26:40Z</dcterms:created>
  <dcterms:modified xsi:type="dcterms:W3CDTF">2021-03-16T19:19:17Z</dcterms:modified>
</cp:coreProperties>
</file>