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392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650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34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275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769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999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21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25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1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2520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833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Text-to-SQL Agent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chuyển</a:t>
            </a:r>
            <a:r>
              <a:rPr dirty="0"/>
              <a:t> </a:t>
            </a:r>
            <a:r>
              <a:rPr dirty="0" err="1"/>
              <a:t>đổi</a:t>
            </a:r>
            <a:r>
              <a:rPr dirty="0"/>
              <a:t> </a:t>
            </a:r>
            <a:r>
              <a:rPr dirty="0" err="1"/>
              <a:t>ngôn</a:t>
            </a:r>
            <a:r>
              <a:rPr dirty="0"/>
              <a:t> </a:t>
            </a:r>
            <a:r>
              <a:rPr dirty="0" err="1"/>
              <a:t>ngữ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nhiên</a:t>
            </a:r>
            <a:r>
              <a:rPr dirty="0"/>
              <a:t> sang SQL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truy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sở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endParaRPr dirty="0"/>
          </a:p>
          <a:p>
            <a:r>
              <a:rPr dirty="0" err="1"/>
              <a:t>Tác</a:t>
            </a:r>
            <a:r>
              <a:rPr dirty="0"/>
              <a:t> </a:t>
            </a:r>
            <a:r>
              <a:rPr dirty="0" err="1"/>
              <a:t>giả</a:t>
            </a:r>
            <a:r>
              <a:rPr dirty="0"/>
              <a:t>: </a:t>
            </a:r>
            <a:r>
              <a:rPr lang="en-US" dirty="0" err="1"/>
              <a:t>Huyền</a:t>
            </a:r>
            <a:r>
              <a:rPr lang="en-US" dirty="0"/>
              <a:t> Trang</a:t>
            </a:r>
            <a:r>
              <a:rPr dirty="0"/>
              <a:t>— </a:t>
            </a:r>
            <a:r>
              <a:rPr lang="en-US" dirty="0"/>
              <a:t>14/6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Mục tiêu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động</a:t>
            </a:r>
            <a:r>
              <a:rPr dirty="0"/>
              <a:t> </a:t>
            </a:r>
            <a:r>
              <a:rPr dirty="0" err="1"/>
              <a:t>hóa</a:t>
            </a:r>
            <a:r>
              <a:rPr dirty="0"/>
              <a:t> </a:t>
            </a:r>
            <a:r>
              <a:rPr dirty="0" err="1"/>
              <a:t>việc</a:t>
            </a:r>
            <a:r>
              <a:rPr dirty="0"/>
              <a:t> </a:t>
            </a:r>
            <a:r>
              <a:rPr dirty="0" err="1"/>
              <a:t>truy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</a:t>
            </a:r>
            <a:r>
              <a:rPr dirty="0" err="1"/>
              <a:t>cơ</a:t>
            </a:r>
            <a:r>
              <a:rPr dirty="0"/>
              <a:t> </a:t>
            </a:r>
            <a:r>
              <a:rPr dirty="0" err="1"/>
              <a:t>sở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ngôn</a:t>
            </a:r>
            <a:r>
              <a:rPr dirty="0"/>
              <a:t> </a:t>
            </a:r>
            <a:r>
              <a:rPr dirty="0" err="1"/>
              <a:t>ngữ</a:t>
            </a:r>
            <a:r>
              <a:rPr dirty="0"/>
              <a:t> </a:t>
            </a:r>
            <a:r>
              <a:rPr dirty="0" err="1"/>
              <a:t>tự</a:t>
            </a:r>
            <a:r>
              <a:rPr dirty="0"/>
              <a:t> </a:t>
            </a:r>
            <a:r>
              <a:rPr dirty="0" err="1"/>
              <a:t>nhiên</a:t>
            </a:r>
            <a:r>
              <a:rPr dirty="0"/>
              <a:t>.</a:t>
            </a:r>
          </a:p>
          <a:p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LLM (Gemini) </a:t>
            </a:r>
            <a:r>
              <a:rPr dirty="0" err="1"/>
              <a:t>với</a:t>
            </a:r>
            <a:r>
              <a:rPr dirty="0"/>
              <a:t> SQLite </a:t>
            </a:r>
            <a:r>
              <a:rPr dirty="0" err="1"/>
              <a:t>để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Hiểu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hỏi</a:t>
            </a:r>
            <a:r>
              <a:rPr dirty="0"/>
              <a:t> </a:t>
            </a:r>
            <a:r>
              <a:rPr dirty="0" err="1"/>
              <a:t>bằng</a:t>
            </a:r>
            <a:r>
              <a:rPr dirty="0"/>
              <a:t> </a:t>
            </a:r>
            <a:r>
              <a:rPr dirty="0" err="1"/>
              <a:t>tiếng</a:t>
            </a:r>
            <a:r>
              <a:rPr dirty="0"/>
              <a:t> </a:t>
            </a:r>
            <a:r>
              <a:rPr dirty="0" err="1"/>
              <a:t>Việt</a:t>
            </a:r>
            <a:r>
              <a:rPr dirty="0"/>
              <a:t>/Anh</a:t>
            </a:r>
          </a:p>
          <a:p>
            <a:r>
              <a:rPr dirty="0"/>
              <a:t>- </a:t>
            </a:r>
            <a:r>
              <a:rPr dirty="0" err="1"/>
              <a:t>Tạo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SQL </a:t>
            </a:r>
            <a:r>
              <a:rPr dirty="0" err="1"/>
              <a:t>tương</a:t>
            </a:r>
            <a:r>
              <a:rPr dirty="0"/>
              <a:t> </a:t>
            </a:r>
            <a:r>
              <a:rPr dirty="0" err="1"/>
              <a:t>ứng</a:t>
            </a:r>
            <a:endParaRPr dirty="0"/>
          </a:p>
          <a:p>
            <a:r>
              <a:rPr dirty="0"/>
              <a:t>- </a:t>
            </a:r>
            <a:r>
              <a:rPr dirty="0" err="1"/>
              <a:t>Trả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SQL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Kiến trúc tổng quan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dùng</a:t>
            </a:r>
            <a:r>
              <a:rPr dirty="0"/>
              <a:t> </a:t>
            </a:r>
            <a:r>
              <a:rPr dirty="0" err="1"/>
              <a:t>nhập</a:t>
            </a:r>
            <a:r>
              <a:rPr dirty="0"/>
              <a:t> </a:t>
            </a:r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hỏi</a:t>
            </a:r>
            <a:r>
              <a:rPr dirty="0"/>
              <a:t> ➝</a:t>
            </a:r>
          </a:p>
          <a:p>
            <a:r>
              <a:rPr dirty="0"/>
              <a:t>LLM Gemini </a:t>
            </a:r>
            <a:r>
              <a:rPr dirty="0" err="1"/>
              <a:t>phân</a:t>
            </a:r>
            <a:r>
              <a:rPr dirty="0"/>
              <a:t>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sinh</a:t>
            </a:r>
            <a:r>
              <a:rPr dirty="0"/>
              <a:t> SQL ➝</a:t>
            </a:r>
          </a:p>
          <a:p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thi</a:t>
            </a:r>
            <a:r>
              <a:rPr dirty="0"/>
              <a:t> SQL </a:t>
            </a:r>
            <a:r>
              <a:rPr dirty="0" err="1"/>
              <a:t>trên</a:t>
            </a:r>
            <a:r>
              <a:rPr dirty="0"/>
              <a:t> SQLite ➝</a:t>
            </a:r>
          </a:p>
          <a:p>
            <a:r>
              <a:rPr dirty="0" err="1"/>
              <a:t>Trả</a:t>
            </a:r>
            <a:r>
              <a:rPr dirty="0"/>
              <a:t> </a:t>
            </a:r>
            <a:r>
              <a:rPr dirty="0" err="1"/>
              <a:t>về</a:t>
            </a:r>
            <a:r>
              <a:rPr dirty="0"/>
              <a:t> </a:t>
            </a:r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 + </a:t>
            </a:r>
            <a:r>
              <a:rPr dirty="0" err="1"/>
              <a:t>truy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SQL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✅ </a:t>
            </a:r>
            <a:r>
              <a:rPr dirty="0" err="1"/>
              <a:t>Sử</a:t>
            </a:r>
            <a:r>
              <a:rPr dirty="0"/>
              <a:t> </a:t>
            </a:r>
            <a:r>
              <a:rPr dirty="0" err="1"/>
              <a:t>dụng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ChatGoogleGenerativeAI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langchain_google_genai</a:t>
            </a:r>
            <a:endParaRPr dirty="0"/>
          </a:p>
          <a:p>
            <a:r>
              <a:rPr dirty="0"/>
              <a:t>- </a:t>
            </a:r>
            <a:r>
              <a:rPr dirty="0" err="1"/>
              <a:t>create_sql_agent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LangChain</a:t>
            </a:r>
            <a:endParaRPr dirty="0"/>
          </a:p>
          <a:p>
            <a:r>
              <a:rPr dirty="0"/>
              <a:t>- </a:t>
            </a:r>
            <a:r>
              <a:rPr dirty="0" err="1"/>
              <a:t>SQLDatabase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SQLHandler</a:t>
            </a:r>
            <a:r>
              <a:rPr dirty="0"/>
              <a:t> </a:t>
            </a:r>
            <a:r>
              <a:rPr dirty="0" err="1"/>
              <a:t>để</a:t>
            </a:r>
            <a:r>
              <a:rPr dirty="0"/>
              <a:t> </a:t>
            </a:r>
            <a:r>
              <a:rPr dirty="0" err="1"/>
              <a:t>ghi</a:t>
            </a:r>
            <a:r>
              <a:rPr dirty="0"/>
              <a:t> </a:t>
            </a:r>
            <a:r>
              <a:rPr dirty="0" err="1"/>
              <a:t>nhận</a:t>
            </a:r>
            <a:r>
              <a:rPr dirty="0"/>
              <a:t> </a:t>
            </a:r>
            <a:r>
              <a:rPr dirty="0" err="1"/>
              <a:t>truy</a:t>
            </a:r>
            <a:r>
              <a:rPr dirty="0"/>
              <a:t> </a:t>
            </a:r>
            <a:r>
              <a:rPr dirty="0" err="1"/>
              <a:t>vấn</a:t>
            </a:r>
            <a:r>
              <a:rPr dirty="0"/>
              <a:t> SQL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chính (rút gọn)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agent = </a:t>
            </a:r>
            <a:r>
              <a:rPr dirty="0" err="1"/>
              <a:t>create_sql_agent</a:t>
            </a:r>
            <a:r>
              <a:rPr dirty="0"/>
              <a:t>(</a:t>
            </a:r>
          </a:p>
          <a:p>
            <a:r>
              <a:rPr dirty="0"/>
              <a:t>    </a:t>
            </a:r>
            <a:r>
              <a:rPr dirty="0" err="1"/>
              <a:t>llm</a:t>
            </a:r>
            <a:r>
              <a:rPr dirty="0"/>
              <a:t>=</a:t>
            </a:r>
            <a:r>
              <a:rPr dirty="0" err="1"/>
              <a:t>self.llm</a:t>
            </a:r>
            <a:r>
              <a:rPr dirty="0"/>
              <a:t>, </a:t>
            </a:r>
            <a:r>
              <a:rPr dirty="0" err="1"/>
              <a:t>db</a:t>
            </a:r>
            <a:r>
              <a:rPr dirty="0"/>
              <a:t>=</a:t>
            </a:r>
            <a:r>
              <a:rPr dirty="0" err="1"/>
              <a:t>self.db</a:t>
            </a:r>
            <a:r>
              <a:rPr dirty="0"/>
              <a:t>, verbose=True,</a:t>
            </a:r>
          </a:p>
          <a:p>
            <a:r>
              <a:rPr dirty="0"/>
              <a:t>    memory=</a:t>
            </a:r>
            <a:r>
              <a:rPr dirty="0" err="1"/>
              <a:t>self.memory</a:t>
            </a:r>
            <a:r>
              <a:rPr dirty="0"/>
              <a:t>,</a:t>
            </a:r>
          </a:p>
          <a:p>
            <a:r>
              <a:rPr dirty="0"/>
              <a:t>   </a:t>
            </a:r>
            <a:r>
              <a:rPr dirty="0" err="1"/>
              <a:t>agent_executor_kwargs</a:t>
            </a:r>
            <a:r>
              <a:rPr dirty="0"/>
              <a:t>={'</a:t>
            </a:r>
            <a:r>
              <a:rPr dirty="0" err="1"/>
              <a:t>return_intermediate_steps</a:t>
            </a:r>
            <a:r>
              <a:rPr dirty="0"/>
              <a:t>': True})</a:t>
            </a:r>
          </a:p>
          <a:p>
            <a:endParaRPr dirty="0"/>
          </a:p>
          <a:p>
            <a:r>
              <a:rPr dirty="0"/>
              <a:t>class </a:t>
            </a:r>
            <a:r>
              <a:rPr dirty="0" err="1"/>
              <a:t>SQLHandler</a:t>
            </a:r>
            <a:r>
              <a:rPr dirty="0"/>
              <a:t>(</a:t>
            </a:r>
            <a:r>
              <a:rPr dirty="0" err="1"/>
              <a:t>BaseCallbackHandler</a:t>
            </a:r>
            <a:r>
              <a:rPr dirty="0"/>
              <a:t>):</a:t>
            </a:r>
          </a:p>
          <a:p>
            <a:r>
              <a:rPr dirty="0"/>
              <a:t>    def </a:t>
            </a:r>
            <a:r>
              <a:rPr dirty="0" err="1"/>
              <a:t>on_agent_action</a:t>
            </a:r>
            <a:r>
              <a:rPr dirty="0"/>
              <a:t>(self, action, **</a:t>
            </a:r>
            <a:r>
              <a:rPr dirty="0" err="1"/>
              <a:t>kwargs</a:t>
            </a:r>
            <a:r>
              <a:rPr dirty="0"/>
              <a:t>):</a:t>
            </a:r>
          </a:p>
          <a:p>
            <a:r>
              <a:rPr dirty="0"/>
              <a:t>        if </a:t>
            </a:r>
            <a:r>
              <a:rPr dirty="0" err="1"/>
              <a:t>action.tool</a:t>
            </a:r>
            <a:r>
              <a:rPr dirty="0"/>
              <a:t> in ['</a:t>
            </a:r>
            <a:r>
              <a:rPr dirty="0" err="1"/>
              <a:t>sql_db_query</a:t>
            </a:r>
            <a:r>
              <a:rPr dirty="0"/>
              <a:t>', '</a:t>
            </a:r>
            <a:r>
              <a:rPr dirty="0" err="1"/>
              <a:t>sql_db_query_checker</a:t>
            </a:r>
            <a:r>
              <a:rPr dirty="0"/>
              <a:t>']:</a:t>
            </a:r>
          </a:p>
          <a:p>
            <a:r>
              <a:rPr dirty="0"/>
              <a:t>            </a:t>
            </a:r>
            <a:r>
              <a:rPr dirty="0" err="1"/>
              <a:t>self.sql_result.append</a:t>
            </a:r>
            <a:r>
              <a:rPr dirty="0"/>
              <a:t>(</a:t>
            </a:r>
            <a:r>
              <a:rPr dirty="0" err="1"/>
              <a:t>action.tool_input.strip</a:t>
            </a:r>
            <a:r>
              <a:rPr dirty="0"/>
              <a:t>())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Giao diện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Câu</a:t>
            </a:r>
            <a:r>
              <a:rPr dirty="0"/>
              <a:t> </a:t>
            </a:r>
            <a:r>
              <a:rPr dirty="0" err="1"/>
              <a:t>hỏi</a:t>
            </a:r>
            <a:r>
              <a:rPr dirty="0"/>
              <a:t>: '</a:t>
            </a:r>
            <a:r>
              <a:rPr dirty="0" err="1"/>
              <a:t>sản</a:t>
            </a:r>
            <a:r>
              <a:rPr dirty="0"/>
              <a:t> </a:t>
            </a:r>
            <a:r>
              <a:rPr dirty="0" err="1"/>
              <a:t>phẩm</a:t>
            </a:r>
            <a:r>
              <a:rPr dirty="0"/>
              <a:t> </a:t>
            </a:r>
            <a:r>
              <a:rPr dirty="0" err="1"/>
              <a:t>nào</a:t>
            </a:r>
            <a:r>
              <a:rPr dirty="0"/>
              <a:t> </a:t>
            </a:r>
            <a:r>
              <a:rPr dirty="0" err="1"/>
              <a:t>đắt</a:t>
            </a:r>
            <a:r>
              <a:rPr dirty="0"/>
              <a:t> </a:t>
            </a:r>
            <a:r>
              <a:rPr dirty="0" err="1"/>
              <a:t>nhất</a:t>
            </a:r>
            <a:r>
              <a:rPr dirty="0"/>
              <a:t>'</a:t>
            </a:r>
          </a:p>
          <a:p>
            <a:r>
              <a:rPr dirty="0"/>
              <a:t>SQL: SELECT name, price FROM products ORDER BY price DESC LIMIT 1;</a:t>
            </a:r>
          </a:p>
          <a:p>
            <a:r>
              <a:rPr dirty="0" err="1"/>
              <a:t>Kết</a:t>
            </a:r>
            <a:r>
              <a:rPr dirty="0"/>
              <a:t> </a:t>
            </a:r>
            <a:r>
              <a:rPr dirty="0" err="1"/>
              <a:t>quả</a:t>
            </a:r>
            <a:r>
              <a:rPr dirty="0"/>
              <a:t>: Laptop, </a:t>
            </a:r>
            <a:r>
              <a:rPr dirty="0" err="1"/>
              <a:t>giá</a:t>
            </a:r>
            <a:r>
              <a:rPr dirty="0"/>
              <a:t> 15,000,000 VND</a:t>
            </a:r>
          </a:p>
          <a:p>
            <a:endParaRPr dirty="0"/>
          </a:p>
        </p:txBody>
      </p:sp>
      <p:pic>
        <p:nvPicPr>
          <p:cNvPr id="4" name="Picture 3" descr="f4afc792-8b40-4d51-922d-cb6278ebd26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0640" y="3863181"/>
            <a:ext cx="5943600" cy="25362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Lợi ích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Không cần kiến thức SQL để truy xuất dữ liệu</a:t>
            </a:r>
          </a:p>
          <a:p>
            <a:r>
              <a:t>- Hỗ trợ song ngữ: tiếng Việt và tiếng Anh</a:t>
            </a:r>
          </a:p>
          <a:p>
            <a:r>
              <a:t>- Triển khai nội bộ dễ dàng với SQLite</a:t>
            </a:r>
          </a:p>
          <a:p>
            <a:r>
              <a:t>- Có thể mở rộng cho PostgreSQL, MySQL, BigQuery...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Tích</a:t>
            </a:r>
            <a:r>
              <a:rPr dirty="0"/>
              <a:t> </a:t>
            </a:r>
            <a:r>
              <a:rPr dirty="0" err="1"/>
              <a:t>hợp</a:t>
            </a:r>
            <a:r>
              <a:rPr dirty="0"/>
              <a:t> </a:t>
            </a:r>
            <a:r>
              <a:rPr dirty="0" err="1"/>
              <a:t>thêm</a:t>
            </a:r>
            <a:r>
              <a:rPr dirty="0"/>
              <a:t> </a:t>
            </a:r>
            <a:r>
              <a:rPr dirty="0" err="1"/>
              <a:t>bảo</a:t>
            </a:r>
            <a:r>
              <a:rPr dirty="0"/>
              <a:t> </a:t>
            </a:r>
            <a:r>
              <a:rPr dirty="0" err="1"/>
              <a:t>mật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r>
              <a:rPr dirty="0" err="1"/>
              <a:t>xác</a:t>
            </a:r>
            <a:r>
              <a:rPr dirty="0"/>
              <a:t> </a:t>
            </a:r>
            <a:r>
              <a:rPr dirty="0" err="1"/>
              <a:t>thực</a:t>
            </a:r>
            <a:r>
              <a:rPr dirty="0"/>
              <a:t> </a:t>
            </a:r>
            <a:r>
              <a:rPr dirty="0" err="1"/>
              <a:t>truy</a:t>
            </a:r>
            <a:r>
              <a:rPr dirty="0"/>
              <a:t> </a:t>
            </a:r>
            <a:r>
              <a:rPr dirty="0" err="1"/>
              <a:t>vấn</a:t>
            </a:r>
            <a:endParaRPr dirty="0"/>
          </a:p>
          <a:p>
            <a:r>
              <a:rPr dirty="0"/>
              <a:t>-- </a:t>
            </a:r>
            <a:r>
              <a:rPr dirty="0" err="1"/>
              <a:t>Hỗ</a:t>
            </a:r>
            <a:r>
              <a:rPr dirty="0"/>
              <a:t> </a:t>
            </a:r>
            <a:r>
              <a:rPr dirty="0" err="1"/>
              <a:t>trợ</a:t>
            </a:r>
            <a:r>
              <a:rPr dirty="0"/>
              <a:t> </a:t>
            </a:r>
            <a:r>
              <a:rPr dirty="0" err="1"/>
              <a:t>đa</a:t>
            </a:r>
            <a:r>
              <a:rPr dirty="0"/>
              <a:t> </a:t>
            </a:r>
            <a:r>
              <a:rPr dirty="0" err="1"/>
              <a:t>mô</a:t>
            </a:r>
            <a:r>
              <a:rPr dirty="0"/>
              <a:t> </a:t>
            </a:r>
            <a:r>
              <a:rPr dirty="0" err="1"/>
              <a:t>hình</a:t>
            </a:r>
            <a:r>
              <a:rPr dirty="0"/>
              <a:t> LLM </a:t>
            </a:r>
            <a:r>
              <a:rPr dirty="0" err="1"/>
              <a:t>như</a:t>
            </a:r>
            <a:r>
              <a:rPr dirty="0"/>
              <a:t> GPT-4, Claude, v.v.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364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Text-to-SQL Agent</vt:lpstr>
      <vt:lpstr>Mục tiêu dự án</vt:lpstr>
      <vt:lpstr>Kiến trúc tổng quan</vt:lpstr>
      <vt:lpstr>Code chính (rút gọn)</vt:lpstr>
      <vt:lpstr>Giao diện Demo</vt:lpstr>
      <vt:lpstr>Lợi ích</vt:lpstr>
      <vt:lpstr>Hướng phát triển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Text-to-SQL Agent</dc:title>
  <dc:subject/>
  <dc:creator>HP</dc:creator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2025-06-14T15:33:21Z</dcterms:modified>
  <cp:category/>
</cp:coreProperties>
</file>