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g Pham" initials="TP" lastIdx="1" clrIdx="0">
    <p:extLst>
      <p:ext uri="{19B8F6BF-5375-455C-9EA6-DF929625EA0E}">
        <p15:presenceInfo xmlns:p15="http://schemas.microsoft.com/office/powerpoint/2012/main" userId="25696021b5cd7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846"/>
    <a:srgbClr val="0B1423"/>
    <a:srgbClr val="488FD0"/>
    <a:srgbClr val="FFD5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7FE23-C58E-42E7-B539-246ADA7462C3}" v="376" dt="2021-03-12T08:27:0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Pham" userId="25696021b5cd772f" providerId="LiveId" clId="{67D7FE23-C58E-42E7-B539-246ADA7462C3}"/>
    <pc:docChg chg="undo custSel addSld delSld modSld sldOrd">
      <pc:chgData name="Trang Pham" userId="25696021b5cd772f" providerId="LiveId" clId="{67D7FE23-C58E-42E7-B539-246ADA7462C3}" dt="2021-03-12T08:27:30.693" v="1754" actId="208"/>
      <pc:docMkLst>
        <pc:docMk/>
      </pc:docMkLst>
      <pc:sldChg chg="addSp delSp modSp add del mod addAnim delAnim delDesignElem">
        <pc:chgData name="Trang Pham" userId="25696021b5cd772f" providerId="LiveId" clId="{67D7FE23-C58E-42E7-B539-246ADA7462C3}" dt="2021-03-12T08:22:37.931" v="1714" actId="1076"/>
        <pc:sldMkLst>
          <pc:docMk/>
          <pc:sldMk cId="2681807257" sldId="256"/>
        </pc:sldMkLst>
        <pc:spChg chg="mod ord">
          <ac:chgData name="Trang Pham" userId="25696021b5cd772f" providerId="LiveId" clId="{67D7FE23-C58E-42E7-B539-246ADA7462C3}" dt="2021-03-12T08:22:26.553" v="1713" actId="1076"/>
          <ac:spMkLst>
            <pc:docMk/>
            <pc:sldMk cId="2681807257" sldId="256"/>
            <ac:spMk id="2" creationId="{04ECD115-69EE-437E-8CC4-89BFA8BEBD07}"/>
          </ac:spMkLst>
        </pc:spChg>
        <pc:spChg chg="mod ord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3" creationId="{B43BEED6-4361-447F-A031-DF6BA3556AE4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8" creationId="{88294908-8B00-4F58-BBBA-20F71A40AA9E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10" creationId="{4364C879-1404-4203-8E9D-CC5DE0A621A2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12" creationId="{84617302-4B0D-4351-A6BB-6F0930D943AC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14" creationId="{DA2C7802-C2E0-4218-8F89-8DD7CCD2CD1C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16" creationId="{A6D7111A-21E5-4EE9-8A78-10E5530F0116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18" creationId="{A3969E80-A77B-49FC-9122-D89AFD5EE118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20" creationId="{1849CA57-76BD-4CF2-80BA-D7A46A01B7B1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22" creationId="{35E9085E-E730-4768-83D4-6CB7E9897153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24" creationId="{973272FE-A474-4CAE-8CA2-BCC8B476C3F4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26" creationId="{E07981EA-05A6-437C-88D7-B377B92B031D}"/>
          </ac:spMkLst>
        </pc:spChg>
        <pc:spChg chg="add del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28" creationId="{15E3C750-986E-4769-B1AE-49289FBEE757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0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1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2" creationId="{B1ECBAC9-8FF8-4D44-BD49-6B81C38167DA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3" creationId="{A8384FB5-9ADC-4DDC-881B-597D56F5B15D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4" creationId="{530F234A-713C-4B90-B43E-8F10C8B679D2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5" creationId="{1199E1B1-A8C0-4FE8-A5A8-1CB41D69F857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7" creationId="{84A8DE83-DE75-4B41-9DB4-A7EC0B0DEC0B}"/>
          </ac:spMkLst>
        </pc:spChg>
        <pc:spChg chg="add del">
          <ac:chgData name="Trang Pham" userId="25696021b5cd772f" providerId="LiveId" clId="{67D7FE23-C58E-42E7-B539-246ADA7462C3}" dt="2021-03-12T00:15:47.456" v="1664" actId="26606"/>
          <ac:spMkLst>
            <pc:docMk/>
            <pc:sldMk cId="2681807257" sldId="256"/>
            <ac:spMk id="38" creationId="{181A871F-7CC3-43F0-9EB9-52C603EEB601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9" creationId="{A7009A0A-BEF5-4EAC-AF15-E4F9F002E239}"/>
          </ac:spMkLst>
        </pc:spChg>
        <pc:spChg chg="add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40" creationId="{F0A604E4-7307-451C-93BE-F1F7E1BF3BF8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2" creationId="{24747089-0322-4B03-B224-817DD4C8B708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3" creationId="{FFD685C2-1A84-41DE-BFA0-0A068F83D2D2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44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6" creationId="{7228512D-3055-4911-A4D1-4A084C9C4201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7" creationId="{3C98C7BF-70D9-4D19-BD2D-D808991FDF60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48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50" creationId="{B497CCB5-5FC2-473C-AFCC-2430CEF1DF71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51" creationId="{599C8C75-BFDF-44E7-A028-EEB5EDD58817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52" creationId="{B1ECBAC9-8FF8-4D44-BD49-6B81C38167DA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53" creationId="{530F234A-713C-4B90-B43E-8F10C8B679D2}"/>
          </ac:spMkLst>
        </pc:spChg>
        <pc:spChg chg="add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60" creationId="{F7F3A0AA-35E5-4085-942B-737839030604}"/>
          </ac:spMkLst>
        </pc:spChg>
        <pc:spChg chg="add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61" creationId="{402F5C38-C747-4173-ABBF-656E39E82130}"/>
          </ac:spMkLst>
        </pc:spChg>
        <pc:spChg chg="add">
          <ac:chgData name="Trang Pham" userId="25696021b5cd772f" providerId="LiveId" clId="{67D7FE23-C58E-42E7-B539-246ADA7462C3}" dt="2021-03-12T00:16:21.919" v="1665" actId="26606"/>
          <ac:spMkLst>
            <pc:docMk/>
            <pc:sldMk cId="2681807257" sldId="256"/>
            <ac:spMk id="62" creationId="{E37EECFC-A684-4391-AE85-4CDAF5565F61}"/>
          </ac:spMkLst>
        </pc:spChg>
        <pc:grpChg chg="add del">
          <ac:chgData name="Trang Pham" userId="25696021b5cd772f" providerId="LiveId" clId="{67D7FE23-C58E-42E7-B539-246ADA7462C3}" dt="2021-03-11T18:42:23.019" v="1191" actId="26606"/>
          <ac:grpSpMkLst>
            <pc:docMk/>
            <pc:sldMk cId="2681807257" sldId="256"/>
            <ac:grpSpMk id="36" creationId="{A2C8816B-132C-4433-807D-BE8737D4604A}"/>
          </ac:grpSpMkLst>
        </pc:grpChg>
        <pc:grpChg chg="add del">
          <ac:chgData name="Trang Pham" userId="25696021b5cd772f" providerId="LiveId" clId="{67D7FE23-C58E-42E7-B539-246ADA7462C3}" dt="2021-03-11T18:42:05.400" v="1188" actId="26606"/>
          <ac:grpSpMkLst>
            <pc:docMk/>
            <pc:sldMk cId="2681807257" sldId="256"/>
            <ac:grpSpMk id="41" creationId="{A2C8816B-132C-4433-807D-BE8737D4604A}"/>
          </ac:grpSpMkLst>
        </pc:grpChg>
        <pc:grpChg chg="add del">
          <ac:chgData name="Trang Pham" userId="25696021b5cd772f" providerId="LiveId" clId="{67D7FE23-C58E-42E7-B539-246ADA7462C3}" dt="2021-03-11T18:42:05.400" v="1188" actId="26606"/>
          <ac:grpSpMkLst>
            <pc:docMk/>
            <pc:sldMk cId="2681807257" sldId="256"/>
            <ac:grpSpMk id="45" creationId="{3FE43375-339B-4A67-BEC7-44D202CA1F73}"/>
          </ac:grpSpMkLst>
        </pc:grpChg>
        <pc:grpChg chg="add del">
          <ac:chgData name="Trang Pham" userId="25696021b5cd772f" providerId="LiveId" clId="{67D7FE23-C58E-42E7-B539-246ADA7462C3}" dt="2021-03-11T18:42:05.400" v="1188" actId="26606"/>
          <ac:grpSpMkLst>
            <pc:docMk/>
            <pc:sldMk cId="2681807257" sldId="256"/>
            <ac:grpSpMk id="49" creationId="{89DECC1B-0AAB-435F-81AE-4C770DACCAF5}"/>
          </ac:grpSpMkLst>
        </pc:grpChg>
        <pc:grpChg chg="add del">
          <ac:chgData name="Trang Pham" userId="25696021b5cd772f" providerId="LiveId" clId="{67D7FE23-C58E-42E7-B539-246ADA7462C3}" dt="2021-03-11T18:42:23.019" v="1191" actId="26606"/>
          <ac:grpSpMkLst>
            <pc:docMk/>
            <pc:sldMk cId="2681807257" sldId="256"/>
            <ac:grpSpMk id="54" creationId="{3FE43375-339B-4A67-BEC7-44D202CA1F73}"/>
          </ac:grpSpMkLst>
        </pc:grpChg>
        <pc:grpChg chg="add del">
          <ac:chgData name="Trang Pham" userId="25696021b5cd772f" providerId="LiveId" clId="{67D7FE23-C58E-42E7-B539-246ADA7462C3}" dt="2021-03-12T00:15:47.456" v="1664" actId="26606"/>
          <ac:grpSpMkLst>
            <pc:docMk/>
            <pc:sldMk cId="2681807257" sldId="256"/>
            <ac:grpSpMk id="55" creationId="{A7EA17DF-8D42-4599-A066-12036B429F8F}"/>
          </ac:grpSpMkLst>
        </pc:grpChg>
        <pc:grpChg chg="add del">
          <ac:chgData name="Trang Pham" userId="25696021b5cd772f" providerId="LiveId" clId="{67D7FE23-C58E-42E7-B539-246ADA7462C3}" dt="2021-03-11T18:42:23.019" v="1191" actId="26606"/>
          <ac:grpSpMkLst>
            <pc:docMk/>
            <pc:sldMk cId="2681807257" sldId="256"/>
            <ac:grpSpMk id="57" creationId="{89DECC1B-0AAB-435F-81AE-4C770DACCAF5}"/>
          </ac:grpSpMkLst>
        </pc:grpChg>
        <pc:grpChg chg="add del">
          <ac:chgData name="Trang Pham" userId="25696021b5cd772f" providerId="LiveId" clId="{67D7FE23-C58E-42E7-B539-246ADA7462C3}" dt="2021-03-12T00:15:47.456" v="1664" actId="26606"/>
          <ac:grpSpMkLst>
            <pc:docMk/>
            <pc:sldMk cId="2681807257" sldId="256"/>
            <ac:grpSpMk id="59" creationId="{50483D03-B230-4400-8301-33F3412829ED}"/>
          </ac:grpSpMkLst>
        </pc:grpChg>
        <pc:picChg chg="mod">
          <ac:chgData name="Trang Pham" userId="25696021b5cd772f" providerId="LiveId" clId="{67D7FE23-C58E-42E7-B539-246ADA7462C3}" dt="2021-03-12T08:22:37.931" v="1714" actId="1076"/>
          <ac:picMkLst>
            <pc:docMk/>
            <pc:sldMk cId="2681807257" sldId="256"/>
            <ac:picMk id="7" creationId="{E09629D5-597B-445D-B5FE-73DABA944FFC}"/>
          </ac:picMkLst>
        </pc:picChg>
      </pc:sldChg>
      <pc:sldChg chg="modSp mod">
        <pc:chgData name="Trang Pham" userId="25696021b5cd772f" providerId="LiveId" clId="{67D7FE23-C58E-42E7-B539-246ADA7462C3}" dt="2021-03-11T19:12:21.296" v="1342"/>
        <pc:sldMkLst>
          <pc:docMk/>
          <pc:sldMk cId="1891314060" sldId="257"/>
        </pc:sldMkLst>
        <pc:spChg chg="mod">
          <ac:chgData name="Trang Pham" userId="25696021b5cd772f" providerId="LiveId" clId="{67D7FE23-C58E-42E7-B539-246ADA7462C3}" dt="2021-03-11T19:12:21.296" v="1342"/>
          <ac:spMkLst>
            <pc:docMk/>
            <pc:sldMk cId="1891314060" sldId="257"/>
            <ac:spMk id="3" creationId="{B0276FAD-4382-43D2-8108-1D3740EF5C8B}"/>
          </ac:spMkLst>
        </pc:spChg>
      </pc:sldChg>
      <pc:sldChg chg="addSp modSp mod setBg">
        <pc:chgData name="Trang Pham" userId="25696021b5cd772f" providerId="LiveId" clId="{67D7FE23-C58E-42E7-B539-246ADA7462C3}" dt="2021-03-11T19:17:46.942" v="1612"/>
        <pc:sldMkLst>
          <pc:docMk/>
          <pc:sldMk cId="1638065010" sldId="258"/>
        </pc:sldMkLst>
        <pc:spChg chg="add mod">
          <ac:chgData name="Trang Pham" userId="25696021b5cd772f" providerId="LiveId" clId="{67D7FE23-C58E-42E7-B539-246ADA7462C3}" dt="2021-03-11T14:18:28.914" v="32" actId="692"/>
          <ac:spMkLst>
            <pc:docMk/>
            <pc:sldMk cId="1638065010" sldId="258"/>
            <ac:spMk id="15" creationId="{C7342BF4-29DA-4525-B890-AF1CD71E3C2A}"/>
          </ac:spMkLst>
        </pc:spChg>
        <pc:picChg chg="mod">
          <ac:chgData name="Trang Pham" userId="25696021b5cd772f" providerId="LiveId" clId="{67D7FE23-C58E-42E7-B539-246ADA7462C3}" dt="2021-03-11T16:34:34.198" v="481" actId="14100"/>
          <ac:picMkLst>
            <pc:docMk/>
            <pc:sldMk cId="1638065010" sldId="258"/>
            <ac:picMk id="5" creationId="{DEA9DDD0-49E8-4B76-BC2F-8F1019FC37E8}"/>
          </ac:picMkLst>
        </pc:picChg>
        <pc:picChg chg="mod">
          <ac:chgData name="Trang Pham" userId="25696021b5cd772f" providerId="LiveId" clId="{67D7FE23-C58E-42E7-B539-246ADA7462C3}" dt="2021-03-11T16:34:42.475" v="483" actId="14100"/>
          <ac:picMkLst>
            <pc:docMk/>
            <pc:sldMk cId="1638065010" sldId="258"/>
            <ac:picMk id="13" creationId="{F3AE5E45-E244-47BB-9B12-D36FC695CDC6}"/>
          </ac:picMkLst>
        </pc:picChg>
        <pc:picChg chg="add mod">
          <ac:chgData name="Trang Pham" userId="25696021b5cd772f" providerId="LiveId" clId="{67D7FE23-C58E-42E7-B539-246ADA7462C3}" dt="2021-03-11T17:09:41.006" v="604" actId="1076"/>
          <ac:picMkLst>
            <pc:docMk/>
            <pc:sldMk cId="1638065010" sldId="258"/>
            <ac:picMk id="19" creationId="{79EC831C-6826-4535-BB41-A66B24D53F23}"/>
          </ac:picMkLst>
        </pc:picChg>
        <pc:picChg chg="add mod">
          <ac:chgData name="Trang Pham" userId="25696021b5cd772f" providerId="LiveId" clId="{67D7FE23-C58E-42E7-B539-246ADA7462C3}" dt="2021-03-11T17:09:36.315" v="603" actId="1076"/>
          <ac:picMkLst>
            <pc:docMk/>
            <pc:sldMk cId="1638065010" sldId="258"/>
            <ac:picMk id="23" creationId="{FF661386-A16E-4046-B440-22B14E098219}"/>
          </ac:picMkLst>
        </pc:picChg>
        <pc:picChg chg="add mod">
          <ac:chgData name="Trang Pham" userId="25696021b5cd772f" providerId="LiveId" clId="{67D7FE23-C58E-42E7-B539-246ADA7462C3}" dt="2021-03-11T17:10:06.496" v="607" actId="1076"/>
          <ac:picMkLst>
            <pc:docMk/>
            <pc:sldMk cId="1638065010" sldId="258"/>
            <ac:picMk id="27" creationId="{8BBA58A4-04B0-48D1-A4F8-8DEB8DF4D06F}"/>
          </ac:picMkLst>
        </pc:picChg>
      </pc:sldChg>
      <pc:sldChg chg="addSp delSp modSp mod setBg delDesignElem">
        <pc:chgData name="Trang Pham" userId="25696021b5cd772f" providerId="LiveId" clId="{67D7FE23-C58E-42E7-B539-246ADA7462C3}" dt="2021-03-12T08:27:30.693" v="1754" actId="208"/>
        <pc:sldMkLst>
          <pc:docMk/>
          <pc:sldMk cId="3193561688" sldId="259"/>
        </pc:sldMkLst>
        <pc:spChg chg="mod">
          <ac:chgData name="Trang Pham" userId="25696021b5cd772f" providerId="LiveId" clId="{67D7FE23-C58E-42E7-B539-246ADA7462C3}" dt="2021-03-11T18:47:16.774" v="1219"/>
          <ac:spMkLst>
            <pc:docMk/>
            <pc:sldMk cId="3193561688" sldId="259"/>
            <ac:spMk id="2" creationId="{149AEBF3-43E6-4907-B264-A8D5CB8E9FB8}"/>
          </ac:spMkLst>
        </pc:spChg>
        <pc:spChg chg="del mod">
          <ac:chgData name="Trang Pham" userId="25696021b5cd772f" providerId="LiveId" clId="{67D7FE23-C58E-42E7-B539-246ADA7462C3}" dt="2021-03-11T14:45:15.523" v="247" actId="21"/>
          <ac:spMkLst>
            <pc:docMk/>
            <pc:sldMk cId="3193561688" sldId="259"/>
            <ac:spMk id="3" creationId="{089EA4D0-203C-47F3-B547-72DE8CA02BBE}"/>
          </ac:spMkLst>
        </pc:spChg>
        <pc:spChg chg="add mod">
          <ac:chgData name="Trang Pham" userId="25696021b5cd772f" providerId="LiveId" clId="{67D7FE23-C58E-42E7-B539-246ADA7462C3}" dt="2021-03-12T08:23:39.555" v="1718" actId="1582"/>
          <ac:spMkLst>
            <pc:docMk/>
            <pc:sldMk cId="3193561688" sldId="259"/>
            <ac:spMk id="3" creationId="{C6EEF61B-C5CD-473E-B026-3B67AEDB3A78}"/>
          </ac:spMkLst>
        </pc:spChg>
        <pc:spChg chg="add del">
          <ac:chgData name="Trang Pham" userId="25696021b5cd772f" providerId="LiveId" clId="{67D7FE23-C58E-42E7-B539-246ADA7462C3}" dt="2021-03-11T14:26:01.658" v="69" actId="26606"/>
          <ac:spMkLst>
            <pc:docMk/>
            <pc:sldMk cId="3193561688" sldId="259"/>
            <ac:spMk id="11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01.658" v="69" actId="26606"/>
          <ac:spMkLst>
            <pc:docMk/>
            <pc:sldMk cId="3193561688" sldId="259"/>
            <ac:spMk id="12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5:33.314" v="67" actId="26606"/>
          <ac:spMkLst>
            <pc:docMk/>
            <pc:sldMk cId="3193561688" sldId="259"/>
            <ac:spMk id="14" creationId="{7316481C-0A49-4796-812B-0D64F063B720}"/>
          </ac:spMkLst>
        </pc:spChg>
        <pc:spChg chg="add del">
          <ac:chgData name="Trang Pham" userId="25696021b5cd772f" providerId="LiveId" clId="{67D7FE23-C58E-42E7-B539-246ADA7462C3}" dt="2021-03-11T14:25:33.314" v="67" actId="26606"/>
          <ac:spMkLst>
            <pc:docMk/>
            <pc:sldMk cId="3193561688" sldId="259"/>
            <ac:spMk id="16" creationId="{A5271697-90F1-4A23-8EF2-0179F2EAFACB}"/>
          </ac:spMkLst>
        </pc:spChg>
        <pc:spChg chg="add del">
          <ac:chgData name="Trang Pham" userId="25696021b5cd772f" providerId="LiveId" clId="{67D7FE23-C58E-42E7-B539-246ADA7462C3}" dt="2021-03-11T14:25:33.314" v="67" actId="26606"/>
          <ac:spMkLst>
            <pc:docMk/>
            <pc:sldMk cId="3193561688" sldId="259"/>
            <ac:spMk id="40" creationId="{D9F5512A-48E1-4C07-B75E-3CCC517B6804}"/>
          </ac:spMkLst>
        </pc:spChg>
        <pc:spChg chg="add mod">
          <ac:chgData name="Trang Pham" userId="25696021b5cd772f" providerId="LiveId" clId="{67D7FE23-C58E-42E7-B539-246ADA7462C3}" dt="2021-03-12T08:24:37.157" v="1725" actId="1076"/>
          <ac:spMkLst>
            <pc:docMk/>
            <pc:sldMk cId="3193561688" sldId="259"/>
            <ac:spMk id="58" creationId="{0041E413-AA20-4099-9139-62360C4467D2}"/>
          </ac:spMkLst>
        </pc:spChg>
        <pc:spChg chg="add del">
          <ac:chgData name="Trang Pham" userId="25696021b5cd772f" providerId="LiveId" clId="{67D7FE23-C58E-42E7-B539-246ADA7462C3}" dt="2021-03-11T14:26:01.658" v="69" actId="26606"/>
          <ac:spMkLst>
            <pc:docMk/>
            <pc:sldMk cId="3193561688" sldId="259"/>
            <ac:spMk id="58" creationId="{A628292D-0555-4158-9B1A-07414B27FB1A}"/>
          </ac:spMkLst>
        </pc:spChg>
        <pc:spChg chg="add mod">
          <ac:chgData name="Trang Pham" userId="25696021b5cd772f" providerId="LiveId" clId="{67D7FE23-C58E-42E7-B539-246ADA7462C3}" dt="2021-03-12T08:24:45.032" v="1726" actId="1076"/>
          <ac:spMkLst>
            <pc:docMk/>
            <pc:sldMk cId="3193561688" sldId="259"/>
            <ac:spMk id="60" creationId="{00A7D7F3-EC19-462F-8323-2416DC109F1C}"/>
          </ac:spMkLst>
        </pc:spChg>
        <pc:spChg chg="add del">
          <ac:chgData name="Trang Pham" userId="25696021b5cd772f" providerId="LiveId" clId="{67D7FE23-C58E-42E7-B539-246ADA7462C3}" dt="2021-03-11T14:26:16.186" v="71" actId="26606"/>
          <ac:spMkLst>
            <pc:docMk/>
            <pc:sldMk cId="3193561688" sldId="259"/>
            <ac:spMk id="60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16.186" v="71" actId="26606"/>
          <ac:spMkLst>
            <pc:docMk/>
            <pc:sldMk cId="3193561688" sldId="259"/>
            <ac:spMk id="61" creationId="{5E6024A1-5F3D-4233-865A-57F6E860561A}"/>
          </ac:spMkLst>
        </pc:spChg>
        <pc:spChg chg="add mod">
          <ac:chgData name="Trang Pham" userId="25696021b5cd772f" providerId="LiveId" clId="{67D7FE23-C58E-42E7-B539-246ADA7462C3}" dt="2021-03-12T08:26:06.318" v="1736" actId="208"/>
          <ac:spMkLst>
            <pc:docMk/>
            <pc:sldMk cId="3193561688" sldId="259"/>
            <ac:spMk id="61" creationId="{ECF29841-6C35-45D1-AF5B-768155C0CBF5}"/>
          </ac:spMkLst>
        </pc:spChg>
        <pc:spChg chg="add mod">
          <ac:chgData name="Trang Pham" userId="25696021b5cd772f" providerId="LiveId" clId="{67D7FE23-C58E-42E7-B539-246ADA7462C3}" dt="2021-03-12T08:27:30.693" v="1754" actId="208"/>
          <ac:spMkLst>
            <pc:docMk/>
            <pc:sldMk cId="3193561688" sldId="259"/>
            <ac:spMk id="62" creationId="{AF37E00A-26E2-4275-B366-FFF760DDA8F1}"/>
          </ac:spMkLst>
        </pc:spChg>
        <pc:spChg chg="add del">
          <ac:chgData name="Trang Pham" userId="25696021b5cd772f" providerId="LiveId" clId="{67D7FE23-C58E-42E7-B539-246ADA7462C3}" dt="2021-03-11T14:26:16.186" v="71" actId="26606"/>
          <ac:spMkLst>
            <pc:docMk/>
            <pc:sldMk cId="3193561688" sldId="259"/>
            <ac:spMk id="63" creationId="{A628292D-0555-4158-9B1A-07414B27FB1A}"/>
          </ac:spMkLst>
        </pc:spChg>
        <pc:spChg chg="add mod">
          <ac:chgData name="Trang Pham" userId="25696021b5cd772f" providerId="LiveId" clId="{67D7FE23-C58E-42E7-B539-246ADA7462C3}" dt="2021-03-12T08:26:52.423" v="1751" actId="1076"/>
          <ac:spMkLst>
            <pc:docMk/>
            <pc:sldMk cId="3193561688" sldId="259"/>
            <ac:spMk id="63" creationId="{B650F11C-F257-4502-93D1-DC6DA5200E38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5" creationId="{B4D3D850-2041-4B7C-AED9-54DA385B14F7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6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7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8" creationId="{CB64814D-A361-44E1-8D97-B83E41C8B280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9" creationId="{852A6879-032A-4946-9CCA-44D38BEDF5F5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0" creationId="{56AB08D7-F0FB-4965-B730-8B874214C283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1" creationId="{148D9297-49FA-43ED-AC6B-E2F153B3A5A6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2" creationId="{77C2D141-F73C-4BF3-B3DF-D3BA74B8BE29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3" creationId="{DB456AC5-2DFE-4E00-B0CE-30AAA2A3D676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4" creationId="{D3EB41F8-8868-4FC3-8553-94FEE5A8B818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5" creationId="{39671820-9967-4806-B0A7-4944C2A4A5F1}"/>
          </ac:spMkLst>
        </pc:spChg>
        <pc:spChg chg="add del">
          <ac:chgData name="Trang Pham" userId="25696021b5cd772f" providerId="LiveId" clId="{67D7FE23-C58E-42E7-B539-246ADA7462C3}" dt="2021-03-11T14:26:19.522" v="75" actId="26606"/>
          <ac:spMkLst>
            <pc:docMk/>
            <pc:sldMk cId="3193561688" sldId="259"/>
            <ac:spMk id="77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19.522" v="75" actId="26606"/>
          <ac:spMkLst>
            <pc:docMk/>
            <pc:sldMk cId="3193561688" sldId="259"/>
            <ac:spMk id="78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19.522" v="75" actId="26606"/>
          <ac:spMkLst>
            <pc:docMk/>
            <pc:sldMk cId="3193561688" sldId="259"/>
            <ac:spMk id="80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4:26:21.660" v="77" actId="26606"/>
          <ac:spMkLst>
            <pc:docMk/>
            <pc:sldMk cId="3193561688" sldId="259"/>
            <ac:spMk id="82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21.660" v="77" actId="26606"/>
          <ac:spMkLst>
            <pc:docMk/>
            <pc:sldMk cId="3193561688" sldId="259"/>
            <ac:spMk id="83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21.660" v="77" actId="26606"/>
          <ac:spMkLst>
            <pc:docMk/>
            <pc:sldMk cId="3193561688" sldId="259"/>
            <ac:spMk id="105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4:26:37.035" v="79" actId="26606"/>
          <ac:spMkLst>
            <pc:docMk/>
            <pc:sldMk cId="3193561688" sldId="259"/>
            <ac:spMk id="107" creationId="{7316481C-0A49-4796-812B-0D64F063B720}"/>
          </ac:spMkLst>
        </pc:spChg>
        <pc:spChg chg="add del">
          <ac:chgData name="Trang Pham" userId="25696021b5cd772f" providerId="LiveId" clId="{67D7FE23-C58E-42E7-B539-246ADA7462C3}" dt="2021-03-11T14:26:37.035" v="79" actId="26606"/>
          <ac:spMkLst>
            <pc:docMk/>
            <pc:sldMk cId="3193561688" sldId="259"/>
            <ac:spMk id="108" creationId="{A5271697-90F1-4A23-8EF2-0179F2EAFACB}"/>
          </ac:spMkLst>
        </pc:spChg>
        <pc:spChg chg="add del">
          <ac:chgData name="Trang Pham" userId="25696021b5cd772f" providerId="LiveId" clId="{67D7FE23-C58E-42E7-B539-246ADA7462C3}" dt="2021-03-11T14:26:37.035" v="79" actId="26606"/>
          <ac:spMkLst>
            <pc:docMk/>
            <pc:sldMk cId="3193561688" sldId="259"/>
            <ac:spMk id="110" creationId="{D9F5512A-48E1-4C07-B75E-3CCC517B6804}"/>
          </ac:spMkLst>
        </pc:spChg>
        <pc:spChg chg="add del">
          <ac:chgData name="Trang Pham" userId="25696021b5cd772f" providerId="LiveId" clId="{67D7FE23-C58E-42E7-B539-246ADA7462C3}" dt="2021-03-11T14:26:40.412" v="81" actId="26606"/>
          <ac:spMkLst>
            <pc:docMk/>
            <pc:sldMk cId="3193561688" sldId="259"/>
            <ac:spMk id="112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40.412" v="81" actId="26606"/>
          <ac:spMkLst>
            <pc:docMk/>
            <pc:sldMk cId="3193561688" sldId="259"/>
            <ac:spMk id="113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40.412" v="81" actId="26606"/>
          <ac:spMkLst>
            <pc:docMk/>
            <pc:sldMk cId="3193561688" sldId="259"/>
            <ac:spMk id="135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193561688" sldId="259"/>
            <ac:spMk id="137" creationId="{7316481C-0A49-4796-812B-0D64F063B720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193561688" sldId="259"/>
            <ac:spMk id="138" creationId="{A5271697-90F1-4A23-8EF2-0179F2EAFACB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193561688" sldId="259"/>
            <ac:spMk id="140" creationId="{D9F5512A-48E1-4C07-B75E-3CCC517B6804}"/>
          </ac:spMkLst>
        </pc:spChg>
        <pc:spChg chg="add del mod">
          <ac:chgData name="Trang Pham" userId="25696021b5cd772f" providerId="LiveId" clId="{67D7FE23-C58E-42E7-B539-246ADA7462C3}" dt="2021-03-11T17:25:13.558" v="649" actId="11529"/>
          <ac:spMkLst>
            <pc:docMk/>
            <pc:sldMk cId="3193561688" sldId="259"/>
            <ac:spMk id="174" creationId="{956FD05F-5213-4988-8A51-1FF2231EF790}"/>
          </ac:spMkLst>
        </pc:spChg>
        <pc:spChg chg="add del mod">
          <ac:chgData name="Trang Pham" userId="25696021b5cd772f" providerId="LiveId" clId="{67D7FE23-C58E-42E7-B539-246ADA7462C3}" dt="2021-03-11T17:24:58.314" v="636" actId="11529"/>
          <ac:spMkLst>
            <pc:docMk/>
            <pc:sldMk cId="3193561688" sldId="259"/>
            <ac:spMk id="175" creationId="{61878AC9-DBDA-47EE-BE8F-419CE9D445A1}"/>
          </ac:spMkLst>
        </pc:spChg>
        <pc:spChg chg="add del mod">
          <ac:chgData name="Trang Pham" userId="25696021b5cd772f" providerId="LiveId" clId="{67D7FE23-C58E-42E7-B539-246ADA7462C3}" dt="2021-03-11T17:25:10.614" v="645"/>
          <ac:spMkLst>
            <pc:docMk/>
            <pc:sldMk cId="3193561688" sldId="259"/>
            <ac:spMk id="178" creationId="{C76A952B-522B-46A2-9195-9A20797B60D6}"/>
          </ac:spMkLst>
        </pc:spChg>
        <pc:spChg chg="add del mod">
          <ac:chgData name="Trang Pham" userId="25696021b5cd772f" providerId="LiveId" clId="{67D7FE23-C58E-42E7-B539-246ADA7462C3}" dt="2021-03-11T17:25:05.236" v="639"/>
          <ac:spMkLst>
            <pc:docMk/>
            <pc:sldMk cId="3193561688" sldId="259"/>
            <ac:spMk id="179" creationId="{4432DA4C-0028-42F1-8FB3-04A63DFA180D}"/>
          </ac:spMkLst>
        </pc:spChg>
        <pc:spChg chg="add del mod">
          <ac:chgData name="Trang Pham" userId="25696021b5cd772f" providerId="LiveId" clId="{67D7FE23-C58E-42E7-B539-246ADA7462C3}" dt="2021-03-11T17:24:54.571" v="632"/>
          <ac:spMkLst>
            <pc:docMk/>
            <pc:sldMk cId="3193561688" sldId="259"/>
            <ac:spMk id="181" creationId="{53F9DE99-18C5-45D2-B818-54C5501BA0FC}"/>
          </ac:spMkLst>
        </pc:spChg>
        <pc:spChg chg="add mod">
          <ac:chgData name="Trang Pham" userId="25696021b5cd772f" providerId="LiveId" clId="{67D7FE23-C58E-42E7-B539-246ADA7462C3}" dt="2021-03-11T17:39:39.540" v="689" actId="14100"/>
          <ac:spMkLst>
            <pc:docMk/>
            <pc:sldMk cId="3193561688" sldId="259"/>
            <ac:spMk id="182" creationId="{73C0DA29-C09B-4AEF-A621-B0A5937F8559}"/>
          </ac:spMkLst>
        </pc:spChg>
        <pc:spChg chg="add mod">
          <ac:chgData name="Trang Pham" userId="25696021b5cd772f" providerId="LiveId" clId="{67D7FE23-C58E-42E7-B539-246ADA7462C3}" dt="2021-03-12T08:26:20.428" v="1739" actId="14100"/>
          <ac:spMkLst>
            <pc:docMk/>
            <pc:sldMk cId="3193561688" sldId="259"/>
            <ac:spMk id="183" creationId="{1BF2E942-E7B6-47C6-A535-21DB1791C39B}"/>
          </ac:spMkLst>
        </pc:spChg>
        <pc:spChg chg="add mod">
          <ac:chgData name="Trang Pham" userId="25696021b5cd772f" providerId="LiveId" clId="{67D7FE23-C58E-42E7-B539-246ADA7462C3}" dt="2021-03-11T17:40:27.204" v="697" actId="14100"/>
          <ac:spMkLst>
            <pc:docMk/>
            <pc:sldMk cId="3193561688" sldId="259"/>
            <ac:spMk id="184" creationId="{338E93EE-04AE-4AD2-B281-88529E600E3B}"/>
          </ac:spMkLst>
        </pc:spChg>
        <pc:grpChg chg="add del">
          <ac:chgData name="Trang Pham" userId="25696021b5cd772f" providerId="LiveId" clId="{67D7FE23-C58E-42E7-B539-246ADA7462C3}" dt="2021-03-11T14:26:01.658" v="69" actId="26606"/>
          <ac:grpSpMkLst>
            <pc:docMk/>
            <pc:sldMk cId="3193561688" sldId="259"/>
            <ac:grpSpMk id="13" creationId="{1E0B6C5E-DDD9-4A13-9800-3D49EF4A74B1}"/>
          </ac:grpSpMkLst>
        </pc:grpChg>
        <pc:grpChg chg="add del">
          <ac:chgData name="Trang Pham" userId="25696021b5cd772f" providerId="LiveId" clId="{67D7FE23-C58E-42E7-B539-246ADA7462C3}" dt="2021-03-11T14:25:33.314" v="67" actId="26606"/>
          <ac:grpSpMkLst>
            <pc:docMk/>
            <pc:sldMk cId="3193561688" sldId="259"/>
            <ac:grpSpMk id="18" creationId="{1F49CE81-B2F4-47B2-9D4A-886DCE0A8404}"/>
          </ac:grpSpMkLst>
        </pc:grpChg>
        <pc:grpChg chg="add del">
          <ac:chgData name="Trang Pham" userId="25696021b5cd772f" providerId="LiveId" clId="{67D7FE23-C58E-42E7-B539-246ADA7462C3}" dt="2021-03-11T14:26:16.186" v="71" actId="26606"/>
          <ac:grpSpMkLst>
            <pc:docMk/>
            <pc:sldMk cId="3193561688" sldId="259"/>
            <ac:grpSpMk id="62" creationId="{A799766A-29C1-4786-93C4-ED4CA562C2C7}"/>
          </ac:grpSpMkLst>
        </pc:grpChg>
        <pc:grpChg chg="add del">
          <ac:chgData name="Trang Pham" userId="25696021b5cd772f" providerId="LiveId" clId="{67D7FE23-C58E-42E7-B539-246ADA7462C3}" dt="2021-03-11T14:26:19.522" v="75" actId="26606"/>
          <ac:grpSpMkLst>
            <pc:docMk/>
            <pc:sldMk cId="3193561688" sldId="259"/>
            <ac:grpSpMk id="79" creationId="{A799766A-29C1-4786-93C4-ED4CA562C2C7}"/>
          </ac:grpSpMkLst>
        </pc:grpChg>
        <pc:grpChg chg="add del">
          <ac:chgData name="Trang Pham" userId="25696021b5cd772f" providerId="LiveId" clId="{67D7FE23-C58E-42E7-B539-246ADA7462C3}" dt="2021-03-11T14:26:21.660" v="77" actId="26606"/>
          <ac:grpSpMkLst>
            <pc:docMk/>
            <pc:sldMk cId="3193561688" sldId="259"/>
            <ac:grpSpMk id="84" creationId="{DFCEC47F-AB58-4E87-8F93-799F6BEA49F2}"/>
          </ac:grpSpMkLst>
        </pc:grpChg>
        <pc:grpChg chg="add del">
          <ac:chgData name="Trang Pham" userId="25696021b5cd772f" providerId="LiveId" clId="{67D7FE23-C58E-42E7-B539-246ADA7462C3}" dt="2021-03-11T14:26:37.035" v="79" actId="26606"/>
          <ac:grpSpMkLst>
            <pc:docMk/>
            <pc:sldMk cId="3193561688" sldId="259"/>
            <ac:grpSpMk id="109" creationId="{8E7DBC35-FD60-4571-B2DF-6F1AED41E8DF}"/>
          </ac:grpSpMkLst>
        </pc:grpChg>
        <pc:grpChg chg="add del">
          <ac:chgData name="Trang Pham" userId="25696021b5cd772f" providerId="LiveId" clId="{67D7FE23-C58E-42E7-B539-246ADA7462C3}" dt="2021-03-11T14:26:40.412" v="81" actId="26606"/>
          <ac:grpSpMkLst>
            <pc:docMk/>
            <pc:sldMk cId="3193561688" sldId="259"/>
            <ac:grpSpMk id="114" creationId="{EA809394-9FF0-4FBE-9674-048089257016}"/>
          </ac:grpSpMkLst>
        </pc:grpChg>
        <pc:grpChg chg="add del">
          <ac:chgData name="Trang Pham" userId="25696021b5cd772f" providerId="LiveId" clId="{67D7FE23-C58E-42E7-B539-246ADA7462C3}" dt="2021-03-11T19:12:21.296" v="1342"/>
          <ac:grpSpMkLst>
            <pc:docMk/>
            <pc:sldMk cId="3193561688" sldId="259"/>
            <ac:grpSpMk id="139" creationId="{8E7DBC35-FD60-4571-B2DF-6F1AED41E8DF}"/>
          </ac:grpSpMkLst>
        </pc:grpChg>
        <pc:picChg chg="add del mod ord">
          <ac:chgData name="Trang Pham" userId="25696021b5cd772f" providerId="LiveId" clId="{67D7FE23-C58E-42E7-B539-246ADA7462C3}" dt="2021-03-11T16:19:58.098" v="282" actId="21"/>
          <ac:picMkLst>
            <pc:docMk/>
            <pc:sldMk cId="3193561688" sldId="259"/>
            <ac:picMk id="5" creationId="{3E3CF982-88C3-421A-9F46-B358B445A292}"/>
          </ac:picMkLst>
        </pc:picChg>
        <pc:picChg chg="add del mod ord">
          <ac:chgData name="Trang Pham" userId="25696021b5cd772f" providerId="LiveId" clId="{67D7FE23-C58E-42E7-B539-246ADA7462C3}" dt="2021-03-11T16:20:48.616" v="296" actId="21"/>
          <ac:picMkLst>
            <pc:docMk/>
            <pc:sldMk cId="3193561688" sldId="259"/>
            <ac:picMk id="7" creationId="{7316BD16-103B-4B60-997C-B47BA8B0CCE1}"/>
          </ac:picMkLst>
        </pc:picChg>
        <pc:picChg chg="add del mod ord">
          <ac:chgData name="Trang Pham" userId="25696021b5cd772f" providerId="LiveId" clId="{67D7FE23-C58E-42E7-B539-246ADA7462C3}" dt="2021-03-11T16:20:00.933" v="283" actId="21"/>
          <ac:picMkLst>
            <pc:docMk/>
            <pc:sldMk cId="3193561688" sldId="259"/>
            <ac:picMk id="9" creationId="{F07B068A-2121-4E2C-8B9F-9F884E1FC8F3}"/>
          </ac:picMkLst>
        </pc:picChg>
        <pc:picChg chg="add del mod">
          <ac:chgData name="Trang Pham" userId="25696021b5cd772f" providerId="LiveId" clId="{67D7FE23-C58E-42E7-B539-246ADA7462C3}" dt="2021-03-12T08:23:50.857" v="1720"/>
          <ac:picMkLst>
            <pc:docMk/>
            <pc:sldMk cId="3193561688" sldId="259"/>
            <ac:picMk id="56" creationId="{17C5E811-047E-434F-82E9-812D67539CBA}"/>
          </ac:picMkLst>
        </pc:picChg>
        <pc:picChg chg="add del mod">
          <ac:chgData name="Trang Pham" userId="25696021b5cd772f" providerId="LiveId" clId="{67D7FE23-C58E-42E7-B539-246ADA7462C3}" dt="2021-03-12T08:24:04.128" v="1722"/>
          <ac:picMkLst>
            <pc:docMk/>
            <pc:sldMk cId="3193561688" sldId="259"/>
            <ac:picMk id="57" creationId="{63DC05F3-9A9F-417D-873A-F104B5DA89C0}"/>
          </ac:picMkLst>
        </pc:picChg>
        <pc:picChg chg="add del mod">
          <ac:chgData name="Trang Pham" userId="25696021b5cd772f" providerId="LiveId" clId="{67D7FE23-C58E-42E7-B539-246ADA7462C3}" dt="2021-03-11T16:20:43.982" v="294" actId="21"/>
          <ac:picMkLst>
            <pc:docMk/>
            <pc:sldMk cId="3193561688" sldId="259"/>
            <ac:picMk id="155" creationId="{04AA3A74-244E-4FC9-9003-E7395D8BBE3D}"/>
          </ac:picMkLst>
        </pc:picChg>
        <pc:picChg chg="add mod">
          <ac:chgData name="Trang Pham" userId="25696021b5cd772f" providerId="LiveId" clId="{67D7FE23-C58E-42E7-B539-246ADA7462C3}" dt="2021-03-11T14:33:53.700" v="132" actId="1076"/>
          <ac:picMkLst>
            <pc:docMk/>
            <pc:sldMk cId="3193561688" sldId="259"/>
            <ac:picMk id="156" creationId="{9D6D90DF-9DF8-425E-AA5E-2C72103B34D4}"/>
          </ac:picMkLst>
        </pc:picChg>
        <pc:picChg chg="add mod">
          <ac:chgData name="Trang Pham" userId="25696021b5cd772f" providerId="LiveId" clId="{67D7FE23-C58E-42E7-B539-246ADA7462C3}" dt="2021-03-12T08:27:06.640" v="1753" actId="1076"/>
          <ac:picMkLst>
            <pc:docMk/>
            <pc:sldMk cId="3193561688" sldId="259"/>
            <ac:picMk id="1026" creationId="{AB341AEF-D5EE-4022-A1A2-0B939C80AE0C}"/>
          </ac:picMkLst>
        </pc:picChg>
        <pc:picChg chg="add mod">
          <ac:chgData name="Trang Pham" userId="25696021b5cd772f" providerId="LiveId" clId="{67D7FE23-C58E-42E7-B539-246ADA7462C3}" dt="2021-03-11T16:21:57.458" v="309" actId="1076"/>
          <ac:picMkLst>
            <pc:docMk/>
            <pc:sldMk cId="3193561688" sldId="259"/>
            <ac:picMk id="1028" creationId="{13F717DE-27FA-4A47-8E6C-F3F16AA87C39}"/>
          </ac:picMkLst>
        </pc:picChg>
        <pc:picChg chg="add mod">
          <ac:chgData name="Trang Pham" userId="25696021b5cd772f" providerId="LiveId" clId="{67D7FE23-C58E-42E7-B539-246ADA7462C3}" dt="2021-03-12T08:25:37.875" v="1733" actId="1076"/>
          <ac:picMkLst>
            <pc:docMk/>
            <pc:sldMk cId="3193561688" sldId="259"/>
            <ac:picMk id="1030" creationId="{CEEF068A-BC89-4F15-9FD3-F98E6B901390}"/>
          </ac:picMkLst>
        </pc:picChg>
        <pc:cxnChg chg="add mod">
          <ac:chgData name="Trang Pham" userId="25696021b5cd772f" providerId="LiveId" clId="{67D7FE23-C58E-42E7-B539-246ADA7462C3}" dt="2021-03-11T16:22:37.003" v="314" actId="14100"/>
          <ac:cxnSpMkLst>
            <pc:docMk/>
            <pc:sldMk cId="3193561688" sldId="259"/>
            <ac:cxnSpMk id="59" creationId="{7345A264-903F-46B1-9248-E0B9F1ABE67F}"/>
          </ac:cxnSpMkLst>
        </pc:cxnChg>
        <pc:cxnChg chg="add mod">
          <ac:chgData name="Trang Pham" userId="25696021b5cd772f" providerId="LiveId" clId="{67D7FE23-C58E-42E7-B539-246ADA7462C3}" dt="2021-03-11T16:22:55.088" v="319" actId="1076"/>
          <ac:cxnSpMkLst>
            <pc:docMk/>
            <pc:sldMk cId="3193561688" sldId="259"/>
            <ac:cxnSpMk id="76" creationId="{1B24B483-6D21-49D5-8CEE-859229254BBC}"/>
          </ac:cxnSpMkLst>
        </pc:cxnChg>
        <pc:cxnChg chg="add mod">
          <ac:chgData name="Trang Pham" userId="25696021b5cd772f" providerId="LiveId" clId="{67D7FE23-C58E-42E7-B539-246ADA7462C3}" dt="2021-03-11T16:22:53.351" v="318" actId="1076"/>
          <ac:cxnSpMkLst>
            <pc:docMk/>
            <pc:sldMk cId="3193561688" sldId="259"/>
            <ac:cxnSpMk id="111" creationId="{29B92111-9DB1-4574-BDA8-949415A268E8}"/>
          </ac:cxnSpMkLst>
        </pc:cxnChg>
        <pc:cxnChg chg="add del mod">
          <ac:chgData name="Trang Pham" userId="25696021b5cd772f" providerId="LiveId" clId="{67D7FE23-C58E-42E7-B539-246ADA7462C3}" dt="2021-03-11T16:20:42.267" v="290" actId="21"/>
          <ac:cxnSpMkLst>
            <pc:docMk/>
            <pc:sldMk cId="3193561688" sldId="259"/>
            <ac:cxnSpMk id="141" creationId="{8A487444-4BAB-4D8E-8F67-78D28755ACDB}"/>
          </ac:cxnSpMkLst>
        </pc:cxnChg>
        <pc:cxnChg chg="add mod">
          <ac:chgData name="Trang Pham" userId="25696021b5cd772f" providerId="LiveId" clId="{67D7FE23-C58E-42E7-B539-246ADA7462C3}" dt="2021-03-11T14:40:14.517" v="189" actId="692"/>
          <ac:cxnSpMkLst>
            <pc:docMk/>
            <pc:sldMk cId="3193561688" sldId="259"/>
            <ac:cxnSpMk id="143" creationId="{246BFAAD-CE2B-422F-A6B2-CCAE241FE257}"/>
          </ac:cxnSpMkLst>
        </pc:cxnChg>
        <pc:cxnChg chg="add del mod">
          <ac:chgData name="Trang Pham" userId="25696021b5cd772f" providerId="LiveId" clId="{67D7FE23-C58E-42E7-B539-246ADA7462C3}" dt="2021-03-11T16:20:42.795" v="291" actId="21"/>
          <ac:cxnSpMkLst>
            <pc:docMk/>
            <pc:sldMk cId="3193561688" sldId="259"/>
            <ac:cxnSpMk id="145" creationId="{34C67C82-CE22-42AF-8FAF-A55461D3F0A1}"/>
          </ac:cxnSpMkLst>
        </pc:cxnChg>
        <pc:cxnChg chg="add del mod">
          <ac:chgData name="Trang Pham" userId="25696021b5cd772f" providerId="LiveId" clId="{67D7FE23-C58E-42E7-B539-246ADA7462C3}" dt="2021-03-11T16:20:43.686" v="293" actId="1076"/>
          <ac:cxnSpMkLst>
            <pc:docMk/>
            <pc:sldMk cId="3193561688" sldId="259"/>
            <ac:cxnSpMk id="146" creationId="{3BB5171B-7B6F-45A6-B493-B4E26A473EC6}"/>
          </ac:cxnSpMkLst>
        </pc:cxnChg>
        <pc:cxnChg chg="add mod">
          <ac:chgData name="Trang Pham" userId="25696021b5cd772f" providerId="LiveId" clId="{67D7FE23-C58E-42E7-B539-246ADA7462C3}" dt="2021-03-11T14:31:29.147" v="114" actId="1076"/>
          <ac:cxnSpMkLst>
            <pc:docMk/>
            <pc:sldMk cId="3193561688" sldId="259"/>
            <ac:cxnSpMk id="147" creationId="{DC4E8B9A-05FF-4669-B71B-09FA3740F6A3}"/>
          </ac:cxnSpMkLst>
        </pc:cxnChg>
        <pc:cxnChg chg="add mod">
          <ac:chgData name="Trang Pham" userId="25696021b5cd772f" providerId="LiveId" clId="{67D7FE23-C58E-42E7-B539-246ADA7462C3}" dt="2021-03-11T16:22:59.567" v="322" actId="1076"/>
          <ac:cxnSpMkLst>
            <pc:docMk/>
            <pc:sldMk cId="3193561688" sldId="259"/>
            <ac:cxnSpMk id="153" creationId="{8E5DA9A2-4F10-462D-A416-E771A0529DB0}"/>
          </ac:cxnSpMkLst>
        </pc:cxnChg>
        <pc:cxnChg chg="add mod">
          <ac:chgData name="Trang Pham" userId="25696021b5cd772f" providerId="LiveId" clId="{67D7FE23-C58E-42E7-B539-246ADA7462C3}" dt="2021-03-11T16:23:02.598" v="324" actId="1076"/>
          <ac:cxnSpMkLst>
            <pc:docMk/>
            <pc:sldMk cId="3193561688" sldId="259"/>
            <ac:cxnSpMk id="157" creationId="{BE921107-9A96-4586-BFF5-A736180B4B21}"/>
          </ac:cxnSpMkLst>
        </pc:cxnChg>
        <pc:cxnChg chg="add mod">
          <ac:chgData name="Trang Pham" userId="25696021b5cd772f" providerId="LiveId" clId="{67D7FE23-C58E-42E7-B539-246ADA7462C3}" dt="2021-03-11T16:23:04.982" v="325" actId="1076"/>
          <ac:cxnSpMkLst>
            <pc:docMk/>
            <pc:sldMk cId="3193561688" sldId="259"/>
            <ac:cxnSpMk id="158" creationId="{A516CCD9-6B1B-441D-BEFC-517B8A3B95AF}"/>
          </ac:cxnSpMkLst>
        </pc:cxnChg>
        <pc:cxnChg chg="add mod">
          <ac:chgData name="Trang Pham" userId="25696021b5cd772f" providerId="LiveId" clId="{67D7FE23-C58E-42E7-B539-246ADA7462C3}" dt="2021-03-11T16:23:01.009" v="323" actId="1076"/>
          <ac:cxnSpMkLst>
            <pc:docMk/>
            <pc:sldMk cId="3193561688" sldId="259"/>
            <ac:cxnSpMk id="160" creationId="{47B5E917-924B-4BEA-AE9D-84FBEC1C2994}"/>
          </ac:cxnSpMkLst>
        </pc:cxnChg>
        <pc:cxnChg chg="add mod">
          <ac:chgData name="Trang Pham" userId="25696021b5cd772f" providerId="LiveId" clId="{67D7FE23-C58E-42E7-B539-246ADA7462C3}" dt="2021-03-11T16:22:57.930" v="321" actId="1076"/>
          <ac:cxnSpMkLst>
            <pc:docMk/>
            <pc:sldMk cId="3193561688" sldId="259"/>
            <ac:cxnSpMk id="161" creationId="{4B5A0C96-4ACF-4F00-A5E3-055604A62D43}"/>
          </ac:cxnSpMkLst>
        </pc:cxnChg>
        <pc:cxnChg chg="add mod">
          <ac:chgData name="Trang Pham" userId="25696021b5cd772f" providerId="LiveId" clId="{67D7FE23-C58E-42E7-B539-246ADA7462C3}" dt="2021-03-11T14:39:42.027" v="182" actId="1076"/>
          <ac:cxnSpMkLst>
            <pc:docMk/>
            <pc:sldMk cId="3193561688" sldId="259"/>
            <ac:cxnSpMk id="162" creationId="{994B6B8D-DA80-47F5-9A45-E265B1D6FB9F}"/>
          </ac:cxnSpMkLst>
        </pc:cxnChg>
        <pc:cxnChg chg="add mod">
          <ac:chgData name="Trang Pham" userId="25696021b5cd772f" providerId="LiveId" clId="{67D7FE23-C58E-42E7-B539-246ADA7462C3}" dt="2021-03-11T14:39:52.584" v="184" actId="1076"/>
          <ac:cxnSpMkLst>
            <pc:docMk/>
            <pc:sldMk cId="3193561688" sldId="259"/>
            <ac:cxnSpMk id="163" creationId="{E8E28FAC-FBC9-43F5-A40D-4DDB377E0EAE}"/>
          </ac:cxnSpMkLst>
        </pc:cxnChg>
        <pc:cxnChg chg="add mod">
          <ac:chgData name="Trang Pham" userId="25696021b5cd772f" providerId="LiveId" clId="{67D7FE23-C58E-42E7-B539-246ADA7462C3}" dt="2021-03-11T14:37:18.624" v="167" actId="14100"/>
          <ac:cxnSpMkLst>
            <pc:docMk/>
            <pc:sldMk cId="3193561688" sldId="259"/>
            <ac:cxnSpMk id="164" creationId="{B673F4E4-9621-4321-9851-64992831B9EA}"/>
          </ac:cxnSpMkLst>
        </pc:cxnChg>
        <pc:cxnChg chg="add mod">
          <ac:chgData name="Trang Pham" userId="25696021b5cd772f" providerId="LiveId" clId="{67D7FE23-C58E-42E7-B539-246ADA7462C3}" dt="2021-03-11T16:22:56.480" v="320" actId="1076"/>
          <ac:cxnSpMkLst>
            <pc:docMk/>
            <pc:sldMk cId="3193561688" sldId="259"/>
            <ac:cxnSpMk id="166" creationId="{635E9DD1-F34D-4F6D-BE32-7614B9AB65CE}"/>
          </ac:cxnSpMkLst>
        </pc:cxnChg>
        <pc:cxnChg chg="add mod">
          <ac:chgData name="Trang Pham" userId="25696021b5cd772f" providerId="LiveId" clId="{67D7FE23-C58E-42E7-B539-246ADA7462C3}" dt="2021-03-11T16:23:11.586" v="326" actId="1076"/>
          <ac:cxnSpMkLst>
            <pc:docMk/>
            <pc:sldMk cId="3193561688" sldId="259"/>
            <ac:cxnSpMk id="168" creationId="{AF49ECD0-0D81-404C-BF64-1A1FCFED932C}"/>
          </ac:cxnSpMkLst>
        </pc:cxnChg>
        <pc:cxnChg chg="add mod">
          <ac:chgData name="Trang Pham" userId="25696021b5cd772f" providerId="LiveId" clId="{67D7FE23-C58E-42E7-B539-246ADA7462C3}" dt="2021-03-11T14:40:08.264" v="187" actId="14100"/>
          <ac:cxnSpMkLst>
            <pc:docMk/>
            <pc:sldMk cId="3193561688" sldId="259"/>
            <ac:cxnSpMk id="169" creationId="{D6AB843D-CA50-4870-A0A7-1DD7B06CC906}"/>
          </ac:cxnSpMkLst>
        </pc:cxnChg>
        <pc:cxnChg chg="add mod">
          <ac:chgData name="Trang Pham" userId="25696021b5cd772f" providerId="LiveId" clId="{67D7FE23-C58E-42E7-B539-246ADA7462C3}" dt="2021-03-11T14:40:29.458" v="192" actId="1076"/>
          <ac:cxnSpMkLst>
            <pc:docMk/>
            <pc:sldMk cId="3193561688" sldId="259"/>
            <ac:cxnSpMk id="170" creationId="{47F6FB4B-4395-4239-867A-1DD416D1736D}"/>
          </ac:cxnSpMkLst>
        </pc:cxnChg>
      </pc:sldChg>
      <pc:sldChg chg="addSp delSp modSp new mod ord setBg addCm modCm">
        <pc:chgData name="Trang Pham" userId="25696021b5cd772f" providerId="LiveId" clId="{67D7FE23-C58E-42E7-B539-246ADA7462C3}" dt="2021-03-11T19:12:21.296" v="1342"/>
        <pc:sldMkLst>
          <pc:docMk/>
          <pc:sldMk cId="940565765" sldId="260"/>
        </pc:sldMkLst>
        <pc:spChg chg="mod">
          <ac:chgData name="Trang Pham" userId="25696021b5cd772f" providerId="LiveId" clId="{67D7FE23-C58E-42E7-B539-246ADA7462C3}" dt="2021-03-11T18:01:02.170" v="815" actId="1076"/>
          <ac:spMkLst>
            <pc:docMk/>
            <pc:sldMk cId="940565765" sldId="260"/>
            <ac:spMk id="2" creationId="{610511C7-611A-4FD0-8ED8-C91E260ACB0C}"/>
          </ac:spMkLst>
        </pc:spChg>
        <pc:spChg chg="mod">
          <ac:chgData name="Trang Pham" userId="25696021b5cd772f" providerId="LiveId" clId="{67D7FE23-C58E-42E7-B539-246ADA7462C3}" dt="2021-03-11T19:12:21.296" v="1342"/>
          <ac:spMkLst>
            <pc:docMk/>
            <pc:sldMk cId="940565765" sldId="260"/>
            <ac:spMk id="3" creationId="{0BFB394E-1196-4A75-8EB6-58F2E8781AD3}"/>
          </ac:spMkLst>
        </pc:spChg>
        <pc:spChg chg="add mod">
          <ac:chgData name="Trang Pham" userId="25696021b5cd772f" providerId="LiveId" clId="{67D7FE23-C58E-42E7-B539-246ADA7462C3}" dt="2021-03-11T18:23:53.131" v="927" actId="1076"/>
          <ac:spMkLst>
            <pc:docMk/>
            <pc:sldMk cId="940565765" sldId="260"/>
            <ac:spMk id="8" creationId="{1F65D8C0-532A-4AED-9A56-0B364B2A50CD}"/>
          </ac:spMkLst>
        </pc:spChg>
        <pc:spChg chg="add mod">
          <ac:chgData name="Trang Pham" userId="25696021b5cd772f" providerId="LiveId" clId="{67D7FE23-C58E-42E7-B539-246ADA7462C3}" dt="2021-03-11T18:01:39.031" v="821" actId="1582"/>
          <ac:spMkLst>
            <pc:docMk/>
            <pc:sldMk cId="940565765" sldId="260"/>
            <ac:spMk id="11" creationId="{1C098DDF-5513-4BD7-A569-922829504B0B}"/>
          </ac:spMkLst>
        </pc:spChg>
        <pc:spChg chg="add del">
          <ac:chgData name="Trang Pham" userId="25696021b5cd772f" providerId="LiveId" clId="{67D7FE23-C58E-42E7-B539-246ADA7462C3}" dt="2021-03-11T18:02:19.994" v="823" actId="11529"/>
          <ac:spMkLst>
            <pc:docMk/>
            <pc:sldMk cId="940565765" sldId="260"/>
            <ac:spMk id="12" creationId="{A271038A-2E4A-4138-90BF-D01C26B4158E}"/>
          </ac:spMkLst>
        </pc:spChg>
        <pc:spChg chg="add mod">
          <ac:chgData name="Trang Pham" userId="25696021b5cd772f" providerId="LiveId" clId="{67D7FE23-C58E-42E7-B539-246ADA7462C3}" dt="2021-03-11T18:23:30.980" v="925" actId="1076"/>
          <ac:spMkLst>
            <pc:docMk/>
            <pc:sldMk cId="940565765" sldId="260"/>
            <ac:spMk id="13" creationId="{B63C67D6-3787-4AE1-A4D3-8BE1663463E3}"/>
          </ac:spMkLst>
        </pc:spChg>
        <pc:spChg chg="add mod">
          <ac:chgData name="Trang Pham" userId="25696021b5cd772f" providerId="LiveId" clId="{67D7FE23-C58E-42E7-B539-246ADA7462C3}" dt="2021-03-11T19:04:31.978" v="1267" actId="14100"/>
          <ac:spMkLst>
            <pc:docMk/>
            <pc:sldMk cId="940565765" sldId="260"/>
            <ac:spMk id="16" creationId="{2C14CC56-94F9-4D43-9B4A-E4CDC6C09CAC}"/>
          </ac:spMkLst>
        </pc:spChg>
        <pc:picChg chg="add del mod">
          <ac:chgData name="Trang Pham" userId="25696021b5cd772f" providerId="LiveId" clId="{67D7FE23-C58E-42E7-B539-246ADA7462C3}" dt="2021-03-11T18:00:23.373" v="806" actId="21"/>
          <ac:picMkLst>
            <pc:docMk/>
            <pc:sldMk cId="940565765" sldId="260"/>
            <ac:picMk id="5" creationId="{2CDF5EEB-CD33-4FAE-AC1B-8BB50AD91ACF}"/>
          </ac:picMkLst>
        </pc:picChg>
        <pc:picChg chg="add del mod">
          <ac:chgData name="Trang Pham" userId="25696021b5cd772f" providerId="LiveId" clId="{67D7FE23-C58E-42E7-B539-246ADA7462C3}" dt="2021-03-11T18:02:25.768" v="824" actId="21"/>
          <ac:picMkLst>
            <pc:docMk/>
            <pc:sldMk cId="940565765" sldId="260"/>
            <ac:picMk id="7" creationId="{BF805E6E-4E8C-4272-9909-56F9562C7D7F}"/>
          </ac:picMkLst>
        </pc:picChg>
        <pc:picChg chg="add mod">
          <ac:chgData name="Trang Pham" userId="25696021b5cd772f" providerId="LiveId" clId="{67D7FE23-C58E-42E7-B539-246ADA7462C3}" dt="2021-03-11T18:00:56.742" v="814" actId="1076"/>
          <ac:picMkLst>
            <pc:docMk/>
            <pc:sldMk cId="940565765" sldId="260"/>
            <ac:picMk id="10" creationId="{2C2CDBF8-58C7-438C-830D-32FA9BB5A134}"/>
          </ac:picMkLst>
        </pc:picChg>
        <pc:picChg chg="add mod">
          <ac:chgData name="Trang Pham" userId="25696021b5cd772f" providerId="LiveId" clId="{67D7FE23-C58E-42E7-B539-246ADA7462C3}" dt="2021-03-11T19:04:17.217" v="1265" actId="1076"/>
          <ac:picMkLst>
            <pc:docMk/>
            <pc:sldMk cId="940565765" sldId="260"/>
            <ac:picMk id="15" creationId="{E312112C-B097-4FA0-96D1-5035ADE59CB5}"/>
          </ac:picMkLst>
        </pc:picChg>
      </pc:sldChg>
      <pc:sldChg chg="new del">
        <pc:chgData name="Trang Pham" userId="25696021b5cd772f" providerId="LiveId" clId="{67D7FE23-C58E-42E7-B539-246ADA7462C3}" dt="2021-03-11T16:29:30.256" v="467" actId="680"/>
        <pc:sldMkLst>
          <pc:docMk/>
          <pc:sldMk cId="35937594" sldId="261"/>
        </pc:sldMkLst>
      </pc:sldChg>
      <pc:sldChg chg="addSp delSp modSp add mod setBg delDesignElem">
        <pc:chgData name="Trang Pham" userId="25696021b5cd772f" providerId="LiveId" clId="{67D7FE23-C58E-42E7-B539-246ADA7462C3}" dt="2021-03-11T19:17:57.329" v="1613"/>
        <pc:sldMkLst>
          <pc:docMk/>
          <pc:sldMk cId="913448207" sldId="261"/>
        </pc:sldMkLst>
        <pc:spChg chg="mod ord">
          <ac:chgData name="Trang Pham" userId="25696021b5cd772f" providerId="LiveId" clId="{67D7FE23-C58E-42E7-B539-246ADA7462C3}" dt="2021-03-11T19:09:19.128" v="1289" actId="26606"/>
          <ac:spMkLst>
            <pc:docMk/>
            <pc:sldMk cId="913448207" sldId="261"/>
            <ac:spMk id="2" creationId="{610511C7-611A-4FD0-8ED8-C91E260ACB0C}"/>
          </ac:spMkLst>
        </pc:spChg>
        <pc:spChg chg="del mod">
          <ac:chgData name="Trang Pham" userId="25696021b5cd772f" providerId="LiveId" clId="{67D7FE23-C58E-42E7-B539-246ADA7462C3}" dt="2021-03-11T18:18:58.351" v="861" actId="21"/>
          <ac:spMkLst>
            <pc:docMk/>
            <pc:sldMk cId="913448207" sldId="261"/>
            <ac:spMk id="3" creationId="{0BFB394E-1196-4A75-8EB6-58F2E8781AD3}"/>
          </ac:spMkLst>
        </pc:spChg>
        <pc:spChg chg="mod ord">
          <ac:chgData name="Trang Pham" userId="25696021b5cd772f" providerId="LiveId" clId="{67D7FE23-C58E-42E7-B539-246ADA7462C3}" dt="2021-03-11T16:42:09.535" v="558" actId="26606"/>
          <ac:spMkLst>
            <pc:docMk/>
            <pc:sldMk cId="913448207" sldId="261"/>
            <ac:spMk id="8" creationId="{1F65D8C0-532A-4AED-9A56-0B364B2A50CD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1" creationId="{1825AC39-5F85-4CAA-8A81-A1287086B2B6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3" creationId="{95DA4D23-37FC-4B90-8188-F0377C5FF44B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5" creationId="{A7A4B465-FBCC-4CD4-89A1-82992A7B47FF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7" creationId="{909E572F-9CDC-4214-9D42-FF0017649590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04" creationId="{49B447FE-DDA9-4B30-828A-59FC569124E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06" creationId="{C3D487F7-9050-4871-B351-34A72ADB296C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08" creationId="{F43C27DD-EF6A-4C48-9669-C2970E71A814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10" creationId="{05A1AA86-B7E6-4C02-AA34-F1A25CD4CCBD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12" creationId="{86C3B9CB-4E48-4726-B7B9-9E02F71B150F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14" creationId="{C84384FE-1C88-4CAA-8FB8-2313A3AE734D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35" creationId="{7D4B9BB4-E7E3-4196-A69E-5F03597C22B3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37" creationId="{DDD926EC-6F88-4D89-9AED-1C4C1AC00E22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39" creationId="{A210685A-6235-45A7-850D-A6F555466EF7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143" creationId="{F8260ED5-17F7-4158-B241-D51DD4CF1B7E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145" creationId="{F4AFDDCA-6ABA-4D23-8A5C-1BF0F4308148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84" creationId="{CE05F159-EFC7-4F44-AD2E-8FBA4B7B63EE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2" creationId="{9089EED9-F54D-4F20-A2C6-949DE4176959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3" creationId="{1A85619E-59AB-4E59-8DD1-77D17FCB331C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4" creationId="{B5AAC39E-8294-44DC-AB9F-2B9F22C397E1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5" creationId="{11685A1B-C158-49A6-BF8F-0D48688527D1}"/>
          </ac:spMkLst>
        </pc:spChg>
        <pc:spChg chg="add del">
          <ac:chgData name="Trang Pham" userId="25696021b5cd772f" providerId="LiveId" clId="{67D7FE23-C58E-42E7-B539-246ADA7462C3}" dt="2021-03-11T19:08:29.966" v="1285" actId="26606"/>
          <ac:spMkLst>
            <pc:docMk/>
            <pc:sldMk cId="913448207" sldId="261"/>
            <ac:spMk id="2056" creationId="{C65597A7-60F7-4AA8-BC34-4454774B2301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57" creationId="{A8384FB5-9ADC-4DDC-881B-597D56F5B15D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58" creationId="{91E5A9A7-95C6-4F4F-B00E-C82E07FE62EF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59" creationId="{D07DD2DE-F619-49DD-B5E7-03A290FF4ED1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60" creationId="{85149191-5F60-4A28-AAFF-039F96B0F3EC}"/>
          </ac:spMkLst>
        </pc:spChg>
        <pc:spChg chg="add del">
          <ac:chgData name="Trang Pham" userId="25696021b5cd772f" providerId="LiveId" clId="{67D7FE23-C58E-42E7-B539-246ADA7462C3}" dt="2021-03-11T19:08:29.966" v="1285" actId="26606"/>
          <ac:spMkLst>
            <pc:docMk/>
            <pc:sldMk cId="913448207" sldId="261"/>
            <ac:spMk id="2061" creationId="{ABB34BBC-69D7-4906-8E5B-64C9EE038FF6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2" creationId="{8555C5B3-193A-4749-9AFD-682E53CDDE8F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3" creationId="{2EAE06A6-F76A-41C9-827A-C561B004485C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4" creationId="{89F9D4E8-0639-444B-949B-9518585061AF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5" creationId="{7E3DA7A2-ED70-4BBA-AB72-00AD461FA405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6" creationId="{FC485432-3647-4218-B5D3-15D3FA222B13}"/>
          </ac:spMkLst>
        </pc:spChg>
        <pc:spChg chg="add del">
          <ac:chgData name="Trang Pham" userId="25696021b5cd772f" providerId="LiveId" clId="{67D7FE23-C58E-42E7-B539-246ADA7462C3}" dt="2021-03-11T19:08:49.881" v="1287" actId="26606"/>
          <ac:spMkLst>
            <pc:docMk/>
            <pc:sldMk cId="913448207" sldId="261"/>
            <ac:spMk id="2067" creationId="{C7D023E4-8DE1-436E-9847-ED6A4B4B04FD}"/>
          </ac:spMkLst>
        </pc:spChg>
        <pc:spChg chg="add del">
          <ac:chgData name="Trang Pham" userId="25696021b5cd772f" providerId="LiveId" clId="{67D7FE23-C58E-42E7-B539-246ADA7462C3}" dt="2021-03-11T18:17:52.990" v="845" actId="26606"/>
          <ac:spMkLst>
            <pc:docMk/>
            <pc:sldMk cId="913448207" sldId="261"/>
            <ac:spMk id="2068" creationId="{2CCAFB3E-E6E2-4587-A5FC-061F9AED9AF2}"/>
          </ac:spMkLst>
        </pc:spChg>
        <pc:spChg chg="add del">
          <ac:chgData name="Trang Pham" userId="25696021b5cd772f" providerId="LiveId" clId="{67D7FE23-C58E-42E7-B539-246ADA7462C3}" dt="2021-03-11T18:17:52.990" v="845" actId="26606"/>
          <ac:spMkLst>
            <pc:docMk/>
            <pc:sldMk cId="913448207" sldId="261"/>
            <ac:spMk id="2070" creationId="{640086A0-762B-44EE-AA70-A7268A72ACC3}"/>
          </ac:spMkLst>
        </pc:spChg>
        <pc:spChg chg="add del">
          <ac:chgData name="Trang Pham" userId="25696021b5cd772f" providerId="LiveId" clId="{67D7FE23-C58E-42E7-B539-246ADA7462C3}" dt="2021-03-11T18:17:54.287" v="847" actId="26606"/>
          <ac:spMkLst>
            <pc:docMk/>
            <pc:sldMk cId="913448207" sldId="261"/>
            <ac:spMk id="2072" creationId="{BECACB72-3535-4C1F-B618-F4CBD214F4FF}"/>
          </ac:spMkLst>
        </pc:spChg>
        <pc:spChg chg="add del">
          <ac:chgData name="Trang Pham" userId="25696021b5cd772f" providerId="LiveId" clId="{67D7FE23-C58E-42E7-B539-246ADA7462C3}" dt="2021-03-11T18:17:55.843" v="849" actId="26606"/>
          <ac:spMkLst>
            <pc:docMk/>
            <pc:sldMk cId="913448207" sldId="261"/>
            <ac:spMk id="2074" creationId="{6BF89811-EF86-4F24-8973-3749C8FBCF2C}"/>
          </ac:spMkLst>
        </pc:spChg>
        <pc:spChg chg="add del">
          <ac:chgData name="Trang Pham" userId="25696021b5cd772f" providerId="LiveId" clId="{67D7FE23-C58E-42E7-B539-246ADA7462C3}" dt="2021-03-11T18:17:55.843" v="849" actId="26606"/>
          <ac:spMkLst>
            <pc:docMk/>
            <pc:sldMk cId="913448207" sldId="261"/>
            <ac:spMk id="2077" creationId="{19419667-6EB3-488D-8BD4-9D972AC1100D}"/>
          </ac:spMkLst>
        </pc:spChg>
        <pc:spChg chg="add del">
          <ac:chgData name="Trang Pham" userId="25696021b5cd772f" providerId="LiveId" clId="{67D7FE23-C58E-42E7-B539-246ADA7462C3}" dt="2021-03-11T18:18:01.248" v="851" actId="26606"/>
          <ac:spMkLst>
            <pc:docMk/>
            <pc:sldMk cId="913448207" sldId="261"/>
            <ac:spMk id="2079" creationId="{BECACB72-3535-4C1F-B618-F4CBD214F4FF}"/>
          </ac:spMkLst>
        </pc:spChg>
        <pc:spChg chg="add del">
          <ac:chgData name="Trang Pham" userId="25696021b5cd772f" providerId="LiveId" clId="{67D7FE23-C58E-42E7-B539-246ADA7462C3}" dt="2021-03-11T18:18:19.757" v="853" actId="26606"/>
          <ac:spMkLst>
            <pc:docMk/>
            <pc:sldMk cId="913448207" sldId="261"/>
            <ac:spMk id="2081" creationId="{3F138222-D274-4866-96E7-C3B1D6DA8CEE}"/>
          </ac:spMkLst>
        </pc:spChg>
        <pc:spChg chg="add del">
          <ac:chgData name="Trang Pham" userId="25696021b5cd772f" providerId="LiveId" clId="{67D7FE23-C58E-42E7-B539-246ADA7462C3}" dt="2021-03-11T18:18:19.757" v="853" actId="26606"/>
          <ac:spMkLst>
            <pc:docMk/>
            <pc:sldMk cId="913448207" sldId="261"/>
            <ac:spMk id="2082" creationId="{5888E255-D20B-4F26-B9DA-3DF036797008}"/>
          </ac:spMkLst>
        </pc:spChg>
        <pc:spChg chg="add del">
          <ac:chgData name="Trang Pham" userId="25696021b5cd772f" providerId="LiveId" clId="{67D7FE23-C58E-42E7-B539-246ADA7462C3}" dt="2021-03-11T18:18:19.757" v="853" actId="26606"/>
          <ac:spMkLst>
            <pc:docMk/>
            <pc:sldMk cId="913448207" sldId="261"/>
            <ac:spMk id="2083" creationId="{02AD46D6-02D6-45B3-921C-F4033826EFA7}"/>
          </ac:spMkLst>
        </pc:spChg>
        <pc:spChg chg="add del">
          <ac:chgData name="Trang Pham" userId="25696021b5cd772f" providerId="LiveId" clId="{67D7FE23-C58E-42E7-B539-246ADA7462C3}" dt="2021-03-11T19:09:19.128" v="1289" actId="26606"/>
          <ac:spMkLst>
            <pc:docMk/>
            <pc:sldMk cId="913448207" sldId="261"/>
            <ac:spMk id="2084" creationId="{ABB34BBC-69D7-4906-8E5B-64C9EE038FF6}"/>
          </ac:spMkLst>
        </pc:spChg>
        <pc:grpChg chg="add del">
          <ac:chgData name="Trang Pham" userId="25696021b5cd772f" providerId="LiveId" clId="{67D7FE23-C58E-42E7-B539-246ADA7462C3}" dt="2021-03-11T18:17:21.719" v="837" actId="26606"/>
          <ac:grpSpMkLst>
            <pc:docMk/>
            <pc:sldMk cId="913448207" sldId="261"/>
            <ac:grpSpMk id="141" creationId="{75345B51-E204-410A-83BA-7A992946F115}"/>
          </ac:grpSpMkLst>
        </pc:grpChg>
        <pc:grpChg chg="add del">
          <ac:chgData name="Trang Pham" userId="25696021b5cd772f" providerId="LiveId" clId="{67D7FE23-C58E-42E7-B539-246ADA7462C3}" dt="2021-03-11T18:17:21.719" v="837" actId="26606"/>
          <ac:grpSpMkLst>
            <pc:docMk/>
            <pc:sldMk cId="913448207" sldId="261"/>
            <ac:grpSpMk id="186" creationId="{4EE443E7-8458-4CAF-9F14-CDA81A776154}"/>
          </ac:grpSpMkLst>
        </pc:grpChg>
        <pc:grpChg chg="add del">
          <ac:chgData name="Trang Pham" userId="25696021b5cd772f" providerId="LiveId" clId="{67D7FE23-C58E-42E7-B539-246ADA7462C3}" dt="2021-03-11T19:08:49.881" v="1287" actId="26606"/>
          <ac:grpSpMkLst>
            <pc:docMk/>
            <pc:sldMk cId="913448207" sldId="261"/>
            <ac:grpSpMk id="2071" creationId="{BBBE71B7-604F-4EE5-A1D6-8BF54379E9CC}"/>
          </ac:grpSpMkLst>
        </pc:grpChg>
        <pc:grpChg chg="add del">
          <ac:chgData name="Trang Pham" userId="25696021b5cd772f" providerId="LiveId" clId="{67D7FE23-C58E-42E7-B539-246ADA7462C3}" dt="2021-03-11T18:17:55.843" v="849" actId="26606"/>
          <ac:grpSpMkLst>
            <pc:docMk/>
            <pc:sldMk cId="913448207" sldId="261"/>
            <ac:grpSpMk id="2075" creationId="{C77639EA-C9D1-44CA-BBC0-30625E7CDBB0}"/>
          </ac:grpSpMkLst>
        </pc:grpChg>
        <pc:grpChg chg="add del">
          <ac:chgData name="Trang Pham" userId="25696021b5cd772f" providerId="LiveId" clId="{67D7FE23-C58E-42E7-B539-246ADA7462C3}" dt="2021-03-11T19:08:49.881" v="1287" actId="26606"/>
          <ac:grpSpMkLst>
            <pc:docMk/>
            <pc:sldMk cId="913448207" sldId="261"/>
            <ac:grpSpMk id="2076" creationId="{5F9EFB72-B60F-422D-971E-C24825AEE8AF}"/>
          </ac:grpSpMkLst>
        </pc:grpChg>
        <pc:picChg chg="del">
          <ac:chgData name="Trang Pham" userId="25696021b5cd772f" providerId="LiveId" clId="{67D7FE23-C58E-42E7-B539-246ADA7462C3}" dt="2021-03-11T16:29:39.603" v="469" actId="21"/>
          <ac:picMkLst>
            <pc:docMk/>
            <pc:sldMk cId="913448207" sldId="261"/>
            <ac:picMk id="5" creationId="{2CDF5EEB-CD33-4FAE-AC1B-8BB50AD91ACF}"/>
          </ac:picMkLst>
        </pc:picChg>
        <pc:picChg chg="del">
          <ac:chgData name="Trang Pham" userId="25696021b5cd772f" providerId="LiveId" clId="{67D7FE23-C58E-42E7-B539-246ADA7462C3}" dt="2021-03-11T16:29:41.520" v="470" actId="21"/>
          <ac:picMkLst>
            <pc:docMk/>
            <pc:sldMk cId="913448207" sldId="261"/>
            <ac:picMk id="7" creationId="{BF805E6E-4E8C-4272-9909-56F9562C7D7F}"/>
          </ac:picMkLst>
        </pc:picChg>
        <pc:picChg chg="add mod">
          <ac:chgData name="Trang Pham" userId="25696021b5cd772f" providerId="LiveId" clId="{67D7FE23-C58E-42E7-B539-246ADA7462C3}" dt="2021-03-11T19:09:19.128" v="1289" actId="26606"/>
          <ac:picMkLst>
            <pc:docMk/>
            <pc:sldMk cId="913448207" sldId="261"/>
            <ac:picMk id="2050" creationId="{4A1BAF41-103B-4821-93A6-FC1122F1CA44}"/>
          </ac:picMkLst>
        </pc:picChg>
        <pc:picChg chg="add del">
          <ac:chgData name="Trang Pham" userId="25696021b5cd772f" providerId="LiveId" clId="{67D7FE23-C58E-42E7-B539-246ADA7462C3}" dt="2021-03-11T18:17:52.990" v="845" actId="26606"/>
          <ac:picMkLst>
            <pc:docMk/>
            <pc:sldMk cId="913448207" sldId="261"/>
            <ac:picMk id="2069" creationId="{5975841F-9161-4650-BCE5-20FFE7E29615}"/>
          </ac:picMkLst>
        </pc:picChg>
      </pc:sldChg>
      <pc:sldChg chg="addSp delSp modSp add mod ord">
        <pc:chgData name="Trang Pham" userId="25696021b5cd772f" providerId="LiveId" clId="{67D7FE23-C58E-42E7-B539-246ADA7462C3}" dt="2021-03-11T19:24:05.914" v="1618" actId="20577"/>
        <pc:sldMkLst>
          <pc:docMk/>
          <pc:sldMk cId="422378590" sldId="262"/>
        </pc:sldMkLst>
        <pc:spChg chg="mod">
          <ac:chgData name="Trang Pham" userId="25696021b5cd772f" providerId="LiveId" clId="{67D7FE23-C58E-42E7-B539-246ADA7462C3}" dt="2021-03-11T19:24:05.914" v="1618" actId="20577"/>
          <ac:spMkLst>
            <pc:docMk/>
            <pc:sldMk cId="422378590" sldId="262"/>
            <ac:spMk id="2" creationId="{610511C7-611A-4FD0-8ED8-C91E260ACB0C}"/>
          </ac:spMkLst>
        </pc:spChg>
        <pc:spChg chg="mod">
          <ac:chgData name="Trang Pham" userId="25696021b5cd772f" providerId="LiveId" clId="{67D7FE23-C58E-42E7-B539-246ADA7462C3}" dt="2021-03-11T19:10:51.122" v="1321" actId="1076"/>
          <ac:spMkLst>
            <pc:docMk/>
            <pc:sldMk cId="422378590" sldId="262"/>
            <ac:spMk id="3" creationId="{0BFB394E-1196-4A75-8EB6-58F2E8781AD3}"/>
          </ac:spMkLst>
        </pc:spChg>
        <pc:spChg chg="mod">
          <ac:chgData name="Trang Pham" userId="25696021b5cd772f" providerId="LiveId" clId="{67D7FE23-C58E-42E7-B539-246ADA7462C3}" dt="2021-03-11T17:35:52.443" v="668" actId="1076"/>
          <ac:spMkLst>
            <pc:docMk/>
            <pc:sldMk cId="422378590" sldId="262"/>
            <ac:spMk id="8" creationId="{1F65D8C0-532A-4AED-9A56-0B364B2A50CD}"/>
          </ac:spMkLst>
        </pc:spChg>
        <pc:spChg chg="add mod">
          <ac:chgData name="Trang Pham" userId="25696021b5cd772f" providerId="LiveId" clId="{67D7FE23-C58E-42E7-B539-246ADA7462C3}" dt="2021-03-11T17:36:45.370" v="673" actId="1582"/>
          <ac:spMkLst>
            <pc:docMk/>
            <pc:sldMk cId="422378590" sldId="262"/>
            <ac:spMk id="11" creationId="{A47FAE76-D3F7-4E21-8298-0D02CD22DE89}"/>
          </ac:spMkLst>
        </pc:spChg>
        <pc:spChg chg="add mod">
          <ac:chgData name="Trang Pham" userId="25696021b5cd772f" providerId="LiveId" clId="{67D7FE23-C58E-42E7-B539-246ADA7462C3}" dt="2021-03-11T17:37:29.390" v="677" actId="1076"/>
          <ac:spMkLst>
            <pc:docMk/>
            <pc:sldMk cId="422378590" sldId="262"/>
            <ac:spMk id="13" creationId="{831F7F65-C821-4E1E-A4BB-0AA60E06F541}"/>
          </ac:spMkLst>
        </pc:spChg>
        <pc:spChg chg="add mod">
          <ac:chgData name="Trang Pham" userId="25696021b5cd772f" providerId="LiveId" clId="{67D7FE23-C58E-42E7-B539-246ADA7462C3}" dt="2021-03-11T17:38:27.996" v="681" actId="1582"/>
          <ac:spMkLst>
            <pc:docMk/>
            <pc:sldMk cId="422378590" sldId="262"/>
            <ac:spMk id="14" creationId="{5E26368A-F766-4B91-9762-FA289D75415B}"/>
          </ac:spMkLst>
        </pc:spChg>
        <pc:spChg chg="add mod">
          <ac:chgData name="Trang Pham" userId="25696021b5cd772f" providerId="LiveId" clId="{67D7FE23-C58E-42E7-B539-246ADA7462C3}" dt="2021-03-11T17:38:58.379" v="685" actId="1076"/>
          <ac:spMkLst>
            <pc:docMk/>
            <pc:sldMk cId="422378590" sldId="262"/>
            <ac:spMk id="15" creationId="{BFA5CE81-6853-4E32-B107-59D15828DF6F}"/>
          </ac:spMkLst>
        </pc:spChg>
        <pc:picChg chg="del mod">
          <ac:chgData name="Trang Pham" userId="25696021b5cd772f" providerId="LiveId" clId="{67D7FE23-C58E-42E7-B539-246ADA7462C3}" dt="2021-03-11T17:35:03.272" v="657" actId="21"/>
          <ac:picMkLst>
            <pc:docMk/>
            <pc:sldMk cId="422378590" sldId="262"/>
            <ac:picMk id="5" creationId="{2CDF5EEB-CD33-4FAE-AC1B-8BB50AD91ACF}"/>
          </ac:picMkLst>
        </pc:picChg>
        <pc:picChg chg="add mod">
          <ac:chgData name="Trang Pham" userId="25696021b5cd772f" providerId="LiveId" clId="{67D7FE23-C58E-42E7-B539-246ADA7462C3}" dt="2021-03-11T17:36:04.748" v="669" actId="14100"/>
          <ac:picMkLst>
            <pc:docMk/>
            <pc:sldMk cId="422378590" sldId="262"/>
            <ac:picMk id="6" creationId="{1C3E47BB-7352-4E8F-A0C5-98950ACF956F}"/>
          </ac:picMkLst>
        </pc:picChg>
        <pc:picChg chg="del mod">
          <ac:chgData name="Trang Pham" userId="25696021b5cd772f" providerId="LiveId" clId="{67D7FE23-C58E-42E7-B539-246ADA7462C3}" dt="2021-03-11T17:31:41.217" v="650" actId="21"/>
          <ac:picMkLst>
            <pc:docMk/>
            <pc:sldMk cId="422378590" sldId="262"/>
            <ac:picMk id="7" creationId="{BF805E6E-4E8C-4272-9909-56F9562C7D7F}"/>
          </ac:picMkLst>
        </pc:picChg>
        <pc:picChg chg="add mod">
          <ac:chgData name="Trang Pham" userId="25696021b5cd772f" providerId="LiveId" clId="{67D7FE23-C58E-42E7-B539-246ADA7462C3}" dt="2021-03-11T17:35:28.135" v="664" actId="1076"/>
          <ac:picMkLst>
            <pc:docMk/>
            <pc:sldMk cId="422378590" sldId="262"/>
            <ac:picMk id="10" creationId="{D0D0B098-8745-4FA0-8504-6EE5FED34575}"/>
          </ac:picMkLst>
        </pc:picChg>
        <pc:picChg chg="add del mod">
          <ac:chgData name="Trang Pham" userId="25696021b5cd772f" providerId="LiveId" clId="{67D7FE23-C58E-42E7-B539-246ADA7462C3}" dt="2021-03-11T17:36:56.889" v="675"/>
          <ac:picMkLst>
            <pc:docMk/>
            <pc:sldMk cId="422378590" sldId="262"/>
            <ac:picMk id="12" creationId="{521C3FD3-A0CB-401F-A1B9-3F4B7EAE0ACA}"/>
          </ac:picMkLst>
        </pc:picChg>
      </pc:sldChg>
      <pc:sldChg chg="modSp new del mod">
        <pc:chgData name="Trang Pham" userId="25696021b5cd772f" providerId="LiveId" clId="{67D7FE23-C58E-42E7-B539-246ADA7462C3}" dt="2021-03-11T18:43:22.590" v="1199" actId="2696"/>
        <pc:sldMkLst>
          <pc:docMk/>
          <pc:sldMk cId="1462890053" sldId="263"/>
        </pc:sldMkLst>
        <pc:spChg chg="mod">
          <ac:chgData name="Trang Pham" userId="25696021b5cd772f" providerId="LiveId" clId="{67D7FE23-C58E-42E7-B539-246ADA7462C3}" dt="2021-03-11T18:34:23.330" v="981" actId="122"/>
          <ac:spMkLst>
            <pc:docMk/>
            <pc:sldMk cId="1462890053" sldId="263"/>
            <ac:spMk id="2" creationId="{8FB2BB42-90BB-407F-9AAB-B51C9B66A836}"/>
          </ac:spMkLst>
        </pc:spChg>
        <pc:spChg chg="mod">
          <ac:chgData name="Trang Pham" userId="25696021b5cd772f" providerId="LiveId" clId="{67D7FE23-C58E-42E7-B539-246ADA7462C3}" dt="2021-03-11T18:36:02.536" v="1157" actId="20577"/>
          <ac:spMkLst>
            <pc:docMk/>
            <pc:sldMk cId="1462890053" sldId="263"/>
            <ac:spMk id="3" creationId="{C576A028-7DED-4AFC-92E6-F0A5E24CD518}"/>
          </ac:spMkLst>
        </pc:spChg>
      </pc:sldChg>
      <pc:sldChg chg="addSp delSp modSp add del mod ord delDesignElem">
        <pc:chgData name="Trang Pham" userId="25696021b5cd772f" providerId="LiveId" clId="{67D7FE23-C58E-42E7-B539-246ADA7462C3}" dt="2021-03-11T18:51:05.590" v="1242" actId="2696"/>
        <pc:sldMkLst>
          <pc:docMk/>
          <pc:sldMk cId="3286663301" sldId="264"/>
        </pc:sldMkLst>
        <pc:spChg chg="del mod">
          <ac:chgData name="Trang Pham" userId="25696021b5cd772f" providerId="LiveId" clId="{67D7FE23-C58E-42E7-B539-246ADA7462C3}" dt="2021-03-11T18:39:02.999" v="1167"/>
          <ac:spMkLst>
            <pc:docMk/>
            <pc:sldMk cId="3286663301" sldId="264"/>
            <ac:spMk id="2" creationId="{04ECD115-69EE-437E-8CC4-89BFA8BEBD07}"/>
          </ac:spMkLst>
        </pc:spChg>
        <pc:spChg chg="add mod">
          <ac:chgData name="Trang Pham" userId="25696021b5cd772f" providerId="LiveId" clId="{67D7FE23-C58E-42E7-B539-246ADA7462C3}" dt="2021-03-11T18:50:50.438" v="1239" actId="21"/>
          <ac:spMkLst>
            <pc:docMk/>
            <pc:sldMk cId="3286663301" sldId="264"/>
            <ac:spMk id="5" creationId="{7EF63A1E-FD8E-43A1-B814-B4CAD1B9A8CA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8" creationId="{88294908-8B00-4F58-BBBA-20F71A40AA9E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0" creationId="{4364C879-1404-4203-8E9D-CC5DE0A621A2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2" creationId="{84617302-4B0D-4351-A6BB-6F0930D943AC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4" creationId="{DA2C7802-C2E0-4218-8F89-8DD7CCD2CD1C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6" creationId="{A6D7111A-21E5-4EE9-8A78-10E5530F0116}"/>
          </ac:spMkLst>
        </pc:spChg>
        <pc:spChg chg="add del mod">
          <ac:chgData name="Trang Pham" userId="25696021b5cd772f" providerId="LiveId" clId="{67D7FE23-C58E-42E7-B539-246ADA7462C3}" dt="2021-03-11T18:50:08.541" v="1233" actId="21"/>
          <ac:spMkLst>
            <pc:docMk/>
            <pc:sldMk cId="3286663301" sldId="264"/>
            <ac:spMk id="17" creationId="{A19FF118-03E4-487C-9161-4B16B8B2BAE3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8" creationId="{A3969E80-A77B-49FC-9122-D89AFD5EE118}"/>
          </ac:spMkLst>
        </pc:spChg>
        <pc:spChg chg="add del mod">
          <ac:chgData name="Trang Pham" userId="25696021b5cd772f" providerId="LiveId" clId="{67D7FE23-C58E-42E7-B539-246ADA7462C3}" dt="2021-03-11T18:50:50.438" v="1239" actId="21"/>
          <ac:spMkLst>
            <pc:docMk/>
            <pc:sldMk cId="3286663301" sldId="264"/>
            <ac:spMk id="19" creationId="{8B509292-690E-4463-961B-8F63442934E2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0" creationId="{1849CA57-76BD-4CF2-80BA-D7A46A01B7B1}"/>
          </ac:spMkLst>
        </pc:spChg>
        <pc:spChg chg="add del mod">
          <ac:chgData name="Trang Pham" userId="25696021b5cd772f" providerId="LiveId" clId="{67D7FE23-C58E-42E7-B539-246ADA7462C3}" dt="2021-03-11T18:40:09.017" v="1178"/>
          <ac:spMkLst>
            <pc:docMk/>
            <pc:sldMk cId="3286663301" sldId="264"/>
            <ac:spMk id="21" creationId="{D6BB1CF6-4BEA-45A2-812A-A8C4B2E5A31A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2" creationId="{35E9085E-E730-4768-83D4-6CB7E9897153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4" creationId="{973272FE-A474-4CAE-8CA2-BCC8B476C3F4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6" creationId="{E07981EA-05A6-437C-88D7-B377B92B031D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8" creationId="{15E3C750-986E-4769-B1AE-49289FBEE757}"/>
          </ac:spMkLst>
        </pc:spChg>
        <pc:picChg chg="del mod">
          <ac:chgData name="Trang Pham" userId="25696021b5cd772f" providerId="LiveId" clId="{67D7FE23-C58E-42E7-B539-246ADA7462C3}" dt="2021-03-11T18:38:18.037" v="1162" actId="21"/>
          <ac:picMkLst>
            <pc:docMk/>
            <pc:sldMk cId="3286663301" sldId="264"/>
            <ac:picMk id="7" creationId="{E09629D5-597B-445D-B5FE-73DABA944FFC}"/>
          </ac:picMkLst>
        </pc:picChg>
      </pc:sldChg>
      <pc:sldChg chg="add del">
        <pc:chgData name="Trang Pham" userId="25696021b5cd772f" providerId="LiveId" clId="{67D7FE23-C58E-42E7-B539-246ADA7462C3}" dt="2021-03-11T18:42:03.497" v="1187" actId="2890"/>
        <pc:sldMkLst>
          <pc:docMk/>
          <pc:sldMk cId="440603752" sldId="265"/>
        </pc:sldMkLst>
      </pc:sldChg>
      <pc:sldChg chg="addSp delSp modSp add mod ord setBg addAnim delAnim delDesignElem">
        <pc:chgData name="Trang Pham" userId="25696021b5cd772f" providerId="LiveId" clId="{67D7FE23-C58E-42E7-B539-246ADA7462C3}" dt="2021-03-11T19:17:08.095" v="1588"/>
        <pc:sldMkLst>
          <pc:docMk/>
          <pc:sldMk cId="3654751413" sldId="265"/>
        </pc:sldMkLst>
        <pc:spChg chg="del mod ord">
          <ac:chgData name="Trang Pham" userId="25696021b5cd772f" providerId="LiveId" clId="{67D7FE23-C58E-42E7-B539-246ADA7462C3}" dt="2021-03-11T18:50:29.802" v="1235" actId="21"/>
          <ac:spMkLst>
            <pc:docMk/>
            <pc:sldMk cId="3654751413" sldId="265"/>
            <ac:spMk id="2" creationId="{04ECD115-69EE-437E-8CC4-89BFA8BEBD07}"/>
          </ac:spMkLst>
        </pc:spChg>
        <pc:spChg chg="ord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3" creationId="{B43BEED6-4361-447F-A031-DF6BA3556AE4}"/>
          </ac:spMkLst>
        </pc:spChg>
        <pc:spChg chg="add del mod">
          <ac:chgData name="Trang Pham" userId="25696021b5cd772f" providerId="LiveId" clId="{67D7FE23-C58E-42E7-B539-246ADA7462C3}" dt="2021-03-11T18:50:54.492" v="1240"/>
          <ac:spMkLst>
            <pc:docMk/>
            <pc:sldMk cId="3654751413" sldId="265"/>
            <ac:spMk id="5" creationId="{BC4288F9-08D5-46D2-850B-11F2E311BC1C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8" creationId="{88294908-8B00-4F58-BBBA-20F71A40AA9E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0" creationId="{4364C879-1404-4203-8E9D-CC5DE0A621A2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2" creationId="{84617302-4B0D-4351-A6BB-6F0930D943AC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4" creationId="{DA2C7802-C2E0-4218-8F89-8DD7CCD2CD1C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6" creationId="{A6D7111A-21E5-4EE9-8A78-10E5530F0116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8" creationId="{A3969E80-A77B-49FC-9122-D89AFD5EE118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0" creationId="{1849CA57-76BD-4CF2-80BA-D7A46A01B7B1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2" creationId="{35E9085E-E730-4768-83D4-6CB7E9897153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4" creationId="{973272FE-A474-4CAE-8CA2-BCC8B476C3F4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6" creationId="{E07981EA-05A6-437C-88D7-B377B92B031D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8" creationId="{15E3C750-986E-4769-B1AE-49289FBEE757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3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5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7" creationId="{B1ECBAC9-8FF8-4D44-BD49-6B81C38167DA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9" creationId="{530F234A-713C-4B90-B43E-8F10C8B679D2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56" creationId="{E561AD0F-2B15-4989-ABCB-25A120A180F7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58" creationId="{5707F116-8EC0-4822-9067-186AC8C96EB8}"/>
          </ac:spMkLst>
        </pc:spChg>
        <pc:spChg chg="add mod">
          <ac:chgData name="Trang Pham" userId="25696021b5cd772f" providerId="LiveId" clId="{67D7FE23-C58E-42E7-B539-246ADA7462C3}" dt="2021-03-11T18:51:48.303" v="1253" actId="27636"/>
          <ac:spMkLst>
            <pc:docMk/>
            <pc:sldMk cId="3654751413" sldId="265"/>
            <ac:spMk id="59" creationId="{95694A10-1474-43C2-BF50-94DC9CBF58DE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0" creationId="{B1ECBAC9-8FF8-4D44-BD49-6B81C38167DA}"/>
          </ac:spMkLst>
        </pc:spChg>
        <pc:spChg chg="add mod">
          <ac:chgData name="Trang Pham" userId="25696021b5cd772f" providerId="LiveId" clId="{67D7FE23-C58E-42E7-B539-246ADA7462C3}" dt="2021-03-11T18:52:13.510" v="1255" actId="20577"/>
          <ac:spMkLst>
            <pc:docMk/>
            <pc:sldMk cId="3654751413" sldId="265"/>
            <ac:spMk id="61" creationId="{1559B902-D945-4690-8DD6-BFAF74FFCAB9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2" creationId="{530F234A-713C-4B90-B43E-8F10C8B679D2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4" creationId="{028836FF-97B4-4EE9-AF5D-39FF0F5AC8A0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6" creationId="{52329D9A-3D48-4B69-939D-2A480F14786F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8" creationId="{2D5CC4CB-7B78-480A-A0AE-A8A35C08E190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70" creationId="{DC580C66-5435-4F00-873E-679D3D5049C0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72" creationId="{B4AFD177-1A38-4FAE-87D4-840AE22C861C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74" creationId="{655520DF-BCFA-4422-B5D9-A5A1FABAD510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79" creationId="{C83F9D7D-8B7D-49DF-AA94-0A9A8D671027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1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3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5" creationId="{6D6E3EFD-925A-40CD-8E14-FDD4E6DDC686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7" creationId="{3A91C067-F707-44D1-A9C2-9913E6ADC689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9" creationId="{DC580C66-5435-4F00-873E-679D3D5049C0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91" creationId="{B4AFD177-1A38-4FAE-87D4-840AE22C861C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93" creationId="{52329D9A-3D48-4B69-939D-2A480F14786F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95" creationId="{2D5CC4CB-7B78-480A-A0AE-A8A35C08E190}"/>
          </ac:spMkLst>
        </pc:spChg>
        <pc:spChg chg="add del">
          <ac:chgData name="Trang Pham" userId="25696021b5cd772f" providerId="LiveId" clId="{67D7FE23-C58E-42E7-B539-246ADA7462C3}" dt="2021-03-11T18:49:53.188" v="1230" actId="26606"/>
          <ac:spMkLst>
            <pc:docMk/>
            <pc:sldMk cId="3654751413" sldId="265"/>
            <ac:spMk id="97" creationId="{74426AB7-D619-4515-962A-BC83909EC015}"/>
          </ac:spMkLst>
        </pc:spChg>
        <pc:spChg chg="add del">
          <ac:chgData name="Trang Pham" userId="25696021b5cd772f" providerId="LiveId" clId="{67D7FE23-C58E-42E7-B539-246ADA7462C3}" dt="2021-03-11T18:49:53.188" v="1230" actId="26606"/>
          <ac:spMkLst>
            <pc:docMk/>
            <pc:sldMk cId="3654751413" sldId="265"/>
            <ac:spMk id="98" creationId="{DE47DF98-723F-4AAC-ABCF-CACBC438F78F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1" creationId="{2B577FF9-3543-4875-815D-3D87BD8A200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2" creationId="{F5569EEC-E12F-4856-B407-02B2813A4AA5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3" creationId="{CF860788-3A6A-45A3-B3F1-06F159665603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4" creationId="{DF1E3393-B852-4883-B778-ED352511294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5" creationId="{39853D09-4205-4CC7-83EB-288E886AC9E4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6" creationId="{0D040B79-3E73-4A31-840D-D6B9C9FDFC46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7" creationId="{156C6AE5-3F8B-42AC-9EA4-1B686A11E93F}"/>
          </ac:spMkLst>
        </pc:spChg>
        <pc:grpChg chg="add del">
          <ac:chgData name="Trang Pham" userId="25696021b5cd772f" providerId="LiveId" clId="{67D7FE23-C58E-42E7-B539-246ADA7462C3}" dt="2021-03-11T18:44:15.672" v="1204" actId="26606"/>
          <ac:grpSpMkLst>
            <pc:docMk/>
            <pc:sldMk cId="3654751413" sldId="265"/>
            <ac:grpSpMk id="41" creationId="{A2C8816B-132C-4433-807D-BE8737D4604A}"/>
          </ac:grpSpMkLst>
        </pc:grpChg>
        <pc:grpChg chg="add del">
          <ac:chgData name="Trang Pham" userId="25696021b5cd772f" providerId="LiveId" clId="{67D7FE23-C58E-42E7-B539-246ADA7462C3}" dt="2021-03-11T18:44:15.672" v="1204" actId="26606"/>
          <ac:grpSpMkLst>
            <pc:docMk/>
            <pc:sldMk cId="3654751413" sldId="265"/>
            <ac:grpSpMk id="45" creationId="{3FE43375-339B-4A67-BEC7-44D202CA1F73}"/>
          </ac:grpSpMkLst>
        </pc:grpChg>
        <pc:grpChg chg="add del">
          <ac:chgData name="Trang Pham" userId="25696021b5cd772f" providerId="LiveId" clId="{67D7FE23-C58E-42E7-B539-246ADA7462C3}" dt="2021-03-11T18:44:15.672" v="1204" actId="26606"/>
          <ac:grpSpMkLst>
            <pc:docMk/>
            <pc:sldMk cId="3654751413" sldId="265"/>
            <ac:grpSpMk id="49" creationId="{89DECC1B-0AAB-435F-81AE-4C770DACCAF5}"/>
          </ac:grpSpMkLst>
        </pc:grpChg>
        <pc:picChg chg="add del mod ord">
          <ac:chgData name="Trang Pham" userId="25696021b5cd772f" providerId="LiveId" clId="{67D7FE23-C58E-42E7-B539-246ADA7462C3}" dt="2021-03-11T18:50:37.877" v="1237" actId="21"/>
          <ac:picMkLst>
            <pc:docMk/>
            <pc:sldMk cId="3654751413" sldId="265"/>
            <ac:picMk id="7" creationId="{E09629D5-597B-445D-B5FE-73DABA944FFC}"/>
          </ac:picMkLst>
        </pc:picChg>
        <pc:cxnChg chg="add del">
          <ac:chgData name="Trang Pham" userId="25696021b5cd772f" providerId="LiveId" clId="{67D7FE23-C58E-42E7-B539-246ADA7462C3}" dt="2021-03-11T18:49:53.188" v="1230" actId="26606"/>
          <ac:cxnSpMkLst>
            <pc:docMk/>
            <pc:sldMk cId="3654751413" sldId="265"/>
            <ac:cxnSpMk id="99" creationId="{EA29FC7C-9308-4FDE-8DCA-405668055B0F}"/>
          </ac:cxnSpMkLst>
        </pc:cxnChg>
      </pc:sldChg>
      <pc:sldChg chg="addSp delSp modSp new mod setBg modClrScheme setClrOvrMap delDesignElem chgLayout">
        <pc:chgData name="Trang Pham" userId="25696021b5cd772f" providerId="LiveId" clId="{67D7FE23-C58E-42E7-B539-246ADA7462C3}" dt="2021-03-11T19:15:38.698" v="1559" actId="1076"/>
        <pc:sldMkLst>
          <pc:docMk/>
          <pc:sldMk cId="2054125338" sldId="266"/>
        </pc:sldMkLst>
        <pc:spChg chg="del mod ord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2" creationId="{9A4C1C86-7750-42F9-852A-CB5BB9927FC4}"/>
          </ac:spMkLst>
        </pc:spChg>
        <pc:spChg chg="del mod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3" creationId="{76923969-CE6D-497E-9981-B2270136A467}"/>
          </ac:spMkLst>
        </pc:spChg>
        <pc:spChg chg="add mod ord">
          <ac:chgData name="Trang Pham" userId="25696021b5cd772f" providerId="LiveId" clId="{67D7FE23-C58E-42E7-B539-246ADA7462C3}" dt="2021-03-11T19:12:21.296" v="1342"/>
          <ac:spMkLst>
            <pc:docMk/>
            <pc:sldMk cId="2054125338" sldId="266"/>
            <ac:spMk id="4" creationId="{A5A61853-F45C-4345-AA0F-13B3CABE6852}"/>
          </ac:spMkLst>
        </pc:spChg>
        <pc:spChg chg="add del">
          <ac:chgData name="Trang Pham" userId="25696021b5cd772f" providerId="LiveId" clId="{67D7FE23-C58E-42E7-B539-246ADA7462C3}" dt="2021-03-11T19:06:33.023" v="1275" actId="26606"/>
          <ac:spMkLst>
            <pc:docMk/>
            <pc:sldMk cId="2054125338" sldId="266"/>
            <ac:spMk id="9" creationId="{C1DD1A8A-57D5-4A81-AD04-532B043C5611}"/>
          </ac:spMkLst>
        </pc:spChg>
        <pc:spChg chg="add del">
          <ac:chgData name="Trang Pham" userId="25696021b5cd772f" providerId="LiveId" clId="{67D7FE23-C58E-42E7-B539-246ADA7462C3}" dt="2021-03-11T19:06:33.023" v="1275" actId="26606"/>
          <ac:spMkLst>
            <pc:docMk/>
            <pc:sldMk cId="2054125338" sldId="266"/>
            <ac:spMk id="11" creationId="{007891EC-4501-44ED-A8C8-B11B6DB767AB}"/>
          </ac:spMkLst>
        </pc:spChg>
        <pc:spChg chg="add del">
          <ac:chgData name="Trang Pham" userId="25696021b5cd772f" providerId="LiveId" clId="{67D7FE23-C58E-42E7-B539-246ADA7462C3}" dt="2021-03-11T19:06:31.800" v="1272" actId="26606"/>
          <ac:spMkLst>
            <pc:docMk/>
            <pc:sldMk cId="2054125338" sldId="266"/>
            <ac:spMk id="16" creationId="{8F76947C-E37B-426F-B4DA-05A2A0A8DDCD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18" creationId="{1199E1B1-A8C0-4FE8-A5A8-1CB41D69F857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19" creationId="{A8384FB5-9ADC-4DDC-881B-597D56F5B15D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20" creationId="{84A8DE83-DE75-4B41-9DB4-A7EC0B0DEC0B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22" creationId="{A7009A0A-BEF5-4EAC-AF15-E4F9F002E239}"/>
          </ac:spMkLst>
        </pc:spChg>
        <pc:spChg chg="add del">
          <ac:chgData name="Trang Pham" userId="25696021b5cd772f" providerId="LiveId" clId="{67D7FE23-C58E-42E7-B539-246ADA7462C3}" dt="2021-03-11T19:07:12.143" v="1280" actId="26606"/>
          <ac:spMkLst>
            <pc:docMk/>
            <pc:sldMk cId="2054125338" sldId="266"/>
            <ac:spMk id="24" creationId="{8F76947C-E37B-426F-B4DA-05A2A0A8DDCD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29" creationId="{E650428A-A0FE-4718-BB52-1A3BDBF51DBA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35" creationId="{4B7A2B20-C280-41CF-965D-FA68DA2BD679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37" creationId="{5CF218E6-E246-4EBB-BA8D-DB65AB59A70E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39" creationId="{13B9D26D-939B-4838-886B-07E227F3A303}"/>
          </ac:spMkLst>
        </pc:spChg>
        <pc:spChg chg="add mod">
          <ac:chgData name="Trang Pham" userId="25696021b5cd772f" providerId="LiveId" clId="{67D7FE23-C58E-42E7-B539-246ADA7462C3}" dt="2021-03-11T19:15:38.698" v="1559" actId="1076"/>
          <ac:spMkLst>
            <pc:docMk/>
            <pc:sldMk cId="2054125338" sldId="266"/>
            <ac:spMk id="40" creationId="{9B4BA934-39EC-4A45-94D9-44E874BF90F0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1" creationId="{2A4816AD-26D3-4C16-8CD2-0AE877FBAD4C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3" creationId="{449E75B4-6C35-495B-850B-28CDE6E39ED0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5" creationId="{0EB2D58A-B2F2-4B07-9595-4FED1037FF80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7" creationId="{DEB95C3F-0968-4E23-80BD-35CE22E83376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9" creationId="{16E9C92B-1893-4BFE-B7CF-905EB3F87DAF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1" creationId="{D660E354-01D0-4D36-9100-7D4CEDE99C5F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2" creationId="{D8745D08-E5A7-4082-98EB-FDDB0B13B2E1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3" creationId="{8111D92E-4FFD-4DB5-A252-C13FC1BE7E18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4" creationId="{2CB73E9A-EDB1-467A-BF6B-D62D47AD42F5}"/>
          </ac:spMkLst>
        </pc:spChg>
        <pc:spChg chg="add del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59" creationId="{758048B4-3F65-4EB9-ABA8-099353BE870F}"/>
          </ac:spMkLst>
        </pc:spChg>
        <pc:spChg chg="add del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61" creationId="{1AE2FDE4-8ECB-4D0B-B871-D4EE526064C4}"/>
          </ac:spMkLst>
        </pc:spChg>
        <pc:grpChg chg="add del">
          <ac:chgData name="Trang Pham" userId="25696021b5cd772f" providerId="LiveId" clId="{67D7FE23-C58E-42E7-B539-246ADA7462C3}" dt="2021-03-11T19:07:12.117" v="1279" actId="26606"/>
          <ac:grpSpMkLst>
            <pc:docMk/>
            <pc:sldMk cId="2054125338" sldId="266"/>
            <ac:grpSpMk id="31" creationId="{8F428E7C-CF72-4177-B907-662EDCB35B02}"/>
          </ac:grpSpMkLst>
        </pc:grpChg>
        <pc:grpChg chg="add del">
          <ac:chgData name="Trang Pham" userId="25696021b5cd772f" providerId="LiveId" clId="{67D7FE23-C58E-42E7-B539-246ADA7462C3}" dt="2021-03-11T19:09:53.019" v="1291" actId="700"/>
          <ac:grpSpMkLst>
            <pc:docMk/>
            <pc:sldMk cId="2054125338" sldId="266"/>
            <ac:grpSpMk id="67" creationId="{18488D89-E3BB-4E60-BF44-5F0BE92E3F13}"/>
          </ac:grpSpMkLst>
        </pc:grpChg>
        <pc:picChg chg="add mod ord">
          <ac:chgData name="Trang Pham" userId="25696021b5cd772f" providerId="LiveId" clId="{67D7FE23-C58E-42E7-B539-246ADA7462C3}" dt="2021-03-11T19:09:34.833" v="1290" actId="26606"/>
          <ac:picMkLst>
            <pc:docMk/>
            <pc:sldMk cId="2054125338" sldId="266"/>
            <ac:picMk id="5" creationId="{1ED00AB3-AE3E-4479-9246-1A0D77F395A7}"/>
          </ac:picMkLst>
        </pc:picChg>
        <pc:picChg chg="add mod">
          <ac:chgData name="Trang Pham" userId="25696021b5cd772f" providerId="LiveId" clId="{67D7FE23-C58E-42E7-B539-246ADA7462C3}" dt="2021-03-11T19:15:04.043" v="1548" actId="1076"/>
          <ac:picMkLst>
            <pc:docMk/>
            <pc:sldMk cId="2054125338" sldId="266"/>
            <ac:picMk id="7" creationId="{CB021921-D742-44EF-807D-D0F702E9FA29}"/>
          </ac:picMkLst>
        </pc:picChg>
        <pc:picChg chg="add mod">
          <ac:chgData name="Trang Pham" userId="25696021b5cd772f" providerId="LiveId" clId="{67D7FE23-C58E-42E7-B539-246ADA7462C3}" dt="2021-03-11T19:15:33.521" v="1557" actId="688"/>
          <ac:picMkLst>
            <pc:docMk/>
            <pc:sldMk cId="2054125338" sldId="266"/>
            <ac:picMk id="38" creationId="{9693BB47-09E7-4F5C-8303-2B3B398A6389}"/>
          </ac:picMkLst>
        </pc:picChg>
        <pc:cxnChg chg="add del">
          <ac:chgData name="Trang Pham" userId="25696021b5cd772f" providerId="LiveId" clId="{67D7FE23-C58E-42E7-B539-246ADA7462C3}" dt="2021-03-11T19:09:53.019" v="1291" actId="700"/>
          <ac:cxnSpMkLst>
            <pc:docMk/>
            <pc:sldMk cId="2054125338" sldId="266"/>
            <ac:cxnSpMk id="63" creationId="{3C86DB23-FEFE-4C3A-88FA-8E855AB1EEBB}"/>
          </ac:cxnSpMkLst>
        </pc:cxnChg>
        <pc:cxnChg chg="add del">
          <ac:chgData name="Trang Pham" userId="25696021b5cd772f" providerId="LiveId" clId="{67D7FE23-C58E-42E7-B539-246ADA7462C3}" dt="2021-03-11T19:09:53.019" v="1291" actId="700"/>
          <ac:cxnSpMkLst>
            <pc:docMk/>
            <pc:sldMk cId="2054125338" sldId="266"/>
            <ac:cxnSpMk id="65" creationId="{3BB22FAF-4B4F-40B1-97FF-67CD036C89D0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6:25:13.516" idx="1">
    <p:pos x="-507" y="-103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27FF-ED23-43A0-AF75-8DFD3303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777E0-AAE7-4326-975B-D71E7D32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E17A-B447-4539-A540-B86BE85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3EA2-6D84-4780-9EF9-DA9FE46D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FFE4-1319-4725-ABC3-9AAFCD9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59FC-EB0E-4053-BF24-5BC60F34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BCC3-ECCC-4176-9F57-B10C7C0F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D3FA-475E-4EFC-BE9B-6D2CF2B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08D-7A02-4087-AA61-C7F10553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3A33-1DEB-446C-AB4B-B2C7278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2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AD70C-B310-4BAC-958C-EC3166E83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F8B8-0C3F-4D5D-9F9B-0BA3FF4B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49D3-0EBB-456A-AF4E-DC5D8FBD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B125-14F2-498D-A918-8A23DCCF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C27F-8013-4E6A-AC50-069EAF7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298D-EDCA-4AE5-85E8-B37073D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3948-7F69-42D5-A4C4-AB6CA79C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40B7-3266-4B25-986B-6618531A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9EAF-DF1E-4E7A-A189-7D808F55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DA30-8B5E-441A-94F9-4F858C46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83E-2B4A-49FF-A376-B74DBC7E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0E2CF-384F-4990-A3CA-3D51F303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A569-FDED-4568-8712-0239B8DC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45BD-A6BF-461B-BD61-EAF14C5B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3599-5518-464D-B0F3-C5DDE41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2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D5FE-1782-441F-BF7F-E6D444EC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B7ED-D9A3-495D-89BC-AE360D603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D20F8-F320-48AA-9A90-51BE974C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34A3-8211-486A-895B-1C26DAB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B6F5-B3CC-4CCE-A10B-AA554E03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F2D7-10DB-4A24-82EE-00B76D02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5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866B-3698-433B-B827-EB72463C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6A1F-3CAF-406B-BF29-4444FBF2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842BC-CDCB-41C8-BE6C-BE03A17B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63B67-206A-422A-B0B7-20151B54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1E7D-75A8-4077-9C75-5B9777B39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4803-6E0B-4B26-BE6A-202B623F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E7618-1E24-4987-BA5B-6141A0BA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52734-5A81-4137-AB06-090C5D31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3C5D-4701-480B-B494-B9F98F7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FD448-1D62-4050-93FC-3450C4E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09375-7732-4B8B-939F-2115AACE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CC17F-59E7-44C6-9A13-A9CBA7CC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7BD9-B6B5-4F17-8AC1-801B79E2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FBBE7-0491-4185-9DA2-D6707017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213D-A575-4A79-902D-30D9213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AC6-EF83-4D11-827C-8973513D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7297-94C9-46DB-8CDC-F7F395C9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BCC9-D5CE-4705-9688-D1EEC0FB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0D1A-6966-4D8C-9342-8303A73E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BC10F-5F49-4376-A263-1FAD9BF8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3701-F4D9-4539-AE63-CA85BF2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4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8822-8DFE-4BF8-A319-115033F9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6271-7686-4602-9EAD-804D0C9F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3CE6F-5E43-43A9-88A8-2800C97A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86A9-3E5A-419B-B731-875C342D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CDE3-3245-4C2D-845E-E8BB3DDC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EC18D-56FA-4257-B320-5B590F30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BED1B-E554-49F4-9F62-54B5D7B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4ECF-D7F1-425F-920F-D6F86C4E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047C-951B-4DC4-B393-09A1003B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E3BB-F983-491A-A1C6-14E342483BC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2BC7-8040-40AF-984D-1E8BFC053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3F43-A80B-4DC6-A17E-AD0FD90D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36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CD115-69EE-437E-8CC4-89BFA8BE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2" y="2386740"/>
            <a:ext cx="8725545" cy="5268496"/>
          </a:xfrm>
        </p:spPr>
        <p:txBody>
          <a:bodyPr anchor="ctr">
            <a:normAutofit/>
          </a:bodyPr>
          <a:lstStyle/>
          <a:p>
            <a:r>
              <a:rPr lang="en-GB" sz="9600" dirty="0">
                <a:solidFill>
                  <a:srgbClr val="162846"/>
                </a:solidFill>
                <a:latin typeface="Cooper Black" panose="0208090404030B020404" pitchFamily="18" charset="0"/>
              </a:rPr>
              <a:t>REVIEWS</a:t>
            </a:r>
            <a:r>
              <a:rPr lang="en-GB" sz="9600" dirty="0">
                <a:solidFill>
                  <a:srgbClr val="162846"/>
                </a:solidFill>
                <a:latin typeface="Georgia Pro Cond Black" panose="02040A06050405020203" pitchFamily="18" charset="0"/>
              </a:rPr>
              <a:t> </a:t>
            </a:r>
            <a:br>
              <a:rPr lang="en-GB" sz="2500" dirty="0">
                <a:solidFill>
                  <a:srgbClr val="FFFFFF"/>
                </a:solidFill>
                <a:latin typeface="Georgia Pro Cond Black" panose="02040A06050405020203" pitchFamily="18" charset="0"/>
              </a:rPr>
            </a:br>
            <a:br>
              <a:rPr lang="en-GB" sz="2500" dirty="0">
                <a:solidFill>
                  <a:srgbClr val="FFFFFF"/>
                </a:solidFill>
                <a:latin typeface="Georgia Pro Cond Black" panose="02040A06050405020203" pitchFamily="18" charset="0"/>
              </a:rPr>
            </a:br>
            <a:r>
              <a:rPr lang="en-GB" sz="4400" dirty="0">
                <a:solidFill>
                  <a:srgbClr val="FFFFFF"/>
                </a:solidFill>
                <a:latin typeface="Georgia Pro Cond Black" panose="02040A06050405020203" pitchFamily="18" charset="0"/>
              </a:rPr>
              <a:t>WITH SENTIMENT ANALYSIS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9629D5-597B-445D-B5FE-73DABA94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1" y="360274"/>
            <a:ext cx="10759798" cy="4519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43BEED6-4361-447F-A031-DF6BA355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94507" y="6857998"/>
            <a:ext cx="54245" cy="45719"/>
          </a:xfrm>
          <a:noFill/>
        </p:spPr>
        <p:txBody>
          <a:bodyPr>
            <a:normAutofit fontScale="25000" lnSpcReduction="20000"/>
          </a:bodyPr>
          <a:lstStyle/>
          <a:p>
            <a:endParaRPr lang="en-GB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3F1-6136-43E2-AAE9-231C03C7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56" y="-391805"/>
            <a:ext cx="3200400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kern="1200" dirty="0">
                <a:solidFill>
                  <a:srgbClr val="FFD5FF"/>
                </a:solidFill>
                <a:latin typeface="+mn-lt"/>
                <a:cs typeface="Aharoni" panose="02010803020104030203" pitchFamily="2" charset="-79"/>
              </a:rPr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6FAD-4382-43D2-8108-1D3740EF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656" y="2620652"/>
            <a:ext cx="3524864" cy="263714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l"/>
            <a:r>
              <a:rPr lang="en-US" sz="1700" b="1" dirty="0"/>
              <a:t>● </a:t>
            </a:r>
            <a:r>
              <a:rPr lang="en-US" sz="2800" b="1" dirty="0"/>
              <a:t>Understand the intent behind the language</a:t>
            </a:r>
          </a:p>
          <a:p>
            <a:pPr algn="l"/>
            <a:endParaRPr lang="en-US" sz="2800" b="1" dirty="0"/>
          </a:p>
          <a:p>
            <a:pPr algn="l"/>
            <a:r>
              <a:rPr lang="en-US" sz="1700" b="1" dirty="0"/>
              <a:t>● </a:t>
            </a:r>
            <a:r>
              <a:rPr lang="en-US" sz="2800" b="1" dirty="0"/>
              <a:t>Respond to customers’ complaints with better solutions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7F168C7-0EFC-4354-83F5-D0FE310FE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" r="-1" b="5958"/>
          <a:stretch/>
        </p:blipFill>
        <p:spPr>
          <a:xfrm>
            <a:off x="4653627" y="-1"/>
            <a:ext cx="4614002" cy="4515954"/>
          </a:xfrm>
          <a:prstGeom prst="rect">
            <a:avLst/>
          </a:prstGeom>
        </p:spPr>
      </p:pic>
      <p:pic>
        <p:nvPicPr>
          <p:cNvPr id="21" name="Picture 20" descr="A picture containing handcart&#10;&#10;Description automatically generated">
            <a:extLst>
              <a:ext uri="{FF2B5EF4-FFF2-40B4-BE49-F238E27FC236}">
                <a16:creationId xmlns:a16="http://schemas.microsoft.com/office/drawing/2014/main" id="{7BDC152E-738F-405B-B6A6-B9AE021E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r="17064" b="-3"/>
          <a:stretch/>
        </p:blipFill>
        <p:spPr>
          <a:xfrm>
            <a:off x="9355353" y="-1"/>
            <a:ext cx="2829214" cy="218305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86CB655-0D87-4849-AB07-43201CEFB2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 r="-3" b="10996"/>
          <a:stretch/>
        </p:blipFill>
        <p:spPr>
          <a:xfrm>
            <a:off x="9355353" y="2274491"/>
            <a:ext cx="2825496" cy="224146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57C6376-79B9-4752-AEFF-CDA644A43C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r="4016"/>
          <a:stretch/>
        </p:blipFill>
        <p:spPr>
          <a:xfrm rot="10800000" flipV="1">
            <a:off x="9351637" y="4607392"/>
            <a:ext cx="2829212" cy="2241464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AB05F184-6B0C-47E6-8D6A-1F324E675E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8" b="14996"/>
          <a:stretch/>
        </p:blipFill>
        <p:spPr>
          <a:xfrm>
            <a:off x="4653627" y="4598250"/>
            <a:ext cx="4614002" cy="22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2D84A89-5FE5-4FEA-B861-9A1EC4D85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4" r="-3" b="-3"/>
          <a:stretch/>
        </p:blipFill>
        <p:spPr>
          <a:xfrm>
            <a:off x="6024947" y="767975"/>
            <a:ext cx="1260000" cy="1183218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A9DDD0-49E8-4B76-BC2F-8F1019FC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7" y="113299"/>
            <a:ext cx="8646676" cy="1877251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CB1AC6-07F6-4A6D-BAC2-AD287D772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9" y="2139108"/>
            <a:ext cx="5800528" cy="2125583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AE5E45-E244-47BB-9B12-D36FC695C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4564250"/>
            <a:ext cx="11141904" cy="22397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342BF4-29DA-4525-B890-AF1CD71E3C2A}"/>
              </a:ext>
            </a:extLst>
          </p:cNvPr>
          <p:cNvSpPr/>
          <p:nvPr/>
        </p:nvSpPr>
        <p:spPr>
          <a:xfrm>
            <a:off x="7843101" y="6090025"/>
            <a:ext cx="4120213" cy="52759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miling with hearts face outline with solid fill">
            <a:extLst>
              <a:ext uri="{FF2B5EF4-FFF2-40B4-BE49-F238E27FC236}">
                <a16:creationId xmlns:a16="http://schemas.microsoft.com/office/drawing/2014/main" id="{79EC831C-6826-4535-BB41-A66B24D53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395" y="925149"/>
            <a:ext cx="911817" cy="914400"/>
          </a:xfrm>
          <a:prstGeom prst="rect">
            <a:avLst/>
          </a:prstGeom>
        </p:spPr>
      </p:pic>
      <p:pic>
        <p:nvPicPr>
          <p:cNvPr id="23" name="Graphic 22" descr="Expressionless face outline with solid fill">
            <a:extLst>
              <a:ext uri="{FF2B5EF4-FFF2-40B4-BE49-F238E27FC236}">
                <a16:creationId xmlns:a16="http://schemas.microsoft.com/office/drawing/2014/main" id="{FF661386-A16E-4046-B440-22B14E0982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0341" y="3201899"/>
            <a:ext cx="865341" cy="914400"/>
          </a:xfrm>
          <a:prstGeom prst="rect">
            <a:avLst/>
          </a:prstGeom>
        </p:spPr>
      </p:pic>
      <p:pic>
        <p:nvPicPr>
          <p:cNvPr id="27" name="Graphic 26" descr="Angry face outline with solid fill">
            <a:extLst>
              <a:ext uri="{FF2B5EF4-FFF2-40B4-BE49-F238E27FC236}">
                <a16:creationId xmlns:a16="http://schemas.microsoft.com/office/drawing/2014/main" id="{8BBA58A4-04B0-48D1-A4F8-8DEB8DF4D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8482" y="4721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AEBF3-43E6-4907-B264-A8D5CB8E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5266013" cy="1499616"/>
          </a:xfrm>
        </p:spPr>
        <p:txBody>
          <a:bodyPr anchor="b">
            <a:normAutofit/>
          </a:bodyPr>
          <a:lstStyle/>
          <a:p>
            <a:r>
              <a:rPr lang="en-GB" sz="4200" b="1" dirty="0">
                <a:solidFill>
                  <a:schemeClr val="accent1">
                    <a:lumMod val="75000"/>
                  </a:schemeClr>
                </a:solidFill>
              </a:rPr>
              <a:t>Most common words frequency</a:t>
            </a:r>
          </a:p>
        </p:txBody>
      </p:sp>
      <p:sp>
        <p:nvSpPr>
          <p:cNvPr id="138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7">
            <a:extLst>
              <a:ext uri="{FF2B5EF4-FFF2-40B4-BE49-F238E27FC236}">
                <a16:creationId xmlns:a16="http://schemas.microsoft.com/office/drawing/2014/main" id="{8E7DBC35-FD60-4571-B2DF-6F1AED41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67F2E95-50AE-494A-A464-FE911509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49F11DA-979B-48D6-8B6B-C3B911535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8284787-B928-4B96-8215-DE0E240C7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F83C599-4506-4911-82CA-AA8F8F283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98486DB-4E93-4B3A-A31C-0ACBAA6E8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2EBD488F-BCDA-4EFD-829B-C1254BCE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3CE0433-7255-48F7-8CAA-A043DBDB0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57E4ECD-E1A6-41A2-A053-CD4B4480D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C6E0951-20BC-4664-A912-EC8DF6E89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C5861F2-A0AE-4542-BCF1-E75A411C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21891C2-E06B-4272-B595-9A53D9EA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546E720-EE9E-4336-A4EA-F383931EA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61090E9-B190-4E68-998E-1B6C1892D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6B4938C-7450-4B46-9C70-5368DB681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E85FDDA5-33B3-47B1-BABA-EF3F85973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AF3217C-D71A-45E7-AFFC-302BE1599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5CB1885-1B6E-4FD2-B562-52E71361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B92C391-3FD2-4694-A851-F4FCB9A9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3DB927D-065A-47C1-AA91-55ACDE014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36DF0BC-492A-458B-82BA-F2C9B0D4B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45A264-903F-46B1-9248-E0B9F1ABE67F}"/>
              </a:ext>
            </a:extLst>
          </p:cNvPr>
          <p:cNvCxnSpPr>
            <a:cxnSpLocks/>
          </p:cNvCxnSpPr>
          <p:nvPr/>
        </p:nvCxnSpPr>
        <p:spPr>
          <a:xfrm>
            <a:off x="1116498" y="2849448"/>
            <a:ext cx="349317" cy="1300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24B483-6D21-49D5-8CEE-859229254BBC}"/>
              </a:ext>
            </a:extLst>
          </p:cNvPr>
          <p:cNvCxnSpPr>
            <a:cxnSpLocks/>
          </p:cNvCxnSpPr>
          <p:nvPr/>
        </p:nvCxnSpPr>
        <p:spPr>
          <a:xfrm flipV="1">
            <a:off x="1836033" y="4853649"/>
            <a:ext cx="124955" cy="902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B92111-9DB1-4574-BDA8-949415A268E8}"/>
              </a:ext>
            </a:extLst>
          </p:cNvPr>
          <p:cNvCxnSpPr>
            <a:cxnSpLocks/>
          </p:cNvCxnSpPr>
          <p:nvPr/>
        </p:nvCxnSpPr>
        <p:spPr>
          <a:xfrm flipV="1">
            <a:off x="1215904" y="5351043"/>
            <a:ext cx="277095" cy="18047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487444-4BAB-4D8E-8F67-78D28755ACDB}"/>
              </a:ext>
            </a:extLst>
          </p:cNvPr>
          <p:cNvCxnSpPr>
            <a:cxnSpLocks/>
          </p:cNvCxnSpPr>
          <p:nvPr/>
        </p:nvCxnSpPr>
        <p:spPr>
          <a:xfrm flipV="1">
            <a:off x="7754353" y="2799350"/>
            <a:ext cx="295620" cy="166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6BFAAD-CE2B-422F-A6B2-CCAE241FE257}"/>
              </a:ext>
            </a:extLst>
          </p:cNvPr>
          <p:cNvCxnSpPr>
            <a:cxnSpLocks/>
          </p:cNvCxnSpPr>
          <p:nvPr/>
        </p:nvCxnSpPr>
        <p:spPr>
          <a:xfrm flipV="1">
            <a:off x="7839052" y="6454942"/>
            <a:ext cx="300311" cy="180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4C67C82-CE22-42AF-8FAF-A55461D3F0A1}"/>
              </a:ext>
            </a:extLst>
          </p:cNvPr>
          <p:cNvCxnSpPr/>
          <p:nvPr/>
        </p:nvCxnSpPr>
        <p:spPr>
          <a:xfrm flipV="1">
            <a:off x="7664691" y="2776290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B5171B-7B6F-45A6-B493-B4E26A473EC6}"/>
              </a:ext>
            </a:extLst>
          </p:cNvPr>
          <p:cNvCxnSpPr>
            <a:cxnSpLocks/>
          </p:cNvCxnSpPr>
          <p:nvPr/>
        </p:nvCxnSpPr>
        <p:spPr>
          <a:xfrm flipV="1">
            <a:off x="7471809" y="2799349"/>
            <a:ext cx="142966" cy="104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4E8B9A-05FF-4669-B71B-09FA3740F6A3}"/>
              </a:ext>
            </a:extLst>
          </p:cNvPr>
          <p:cNvCxnSpPr/>
          <p:nvPr/>
        </p:nvCxnSpPr>
        <p:spPr>
          <a:xfrm flipV="1">
            <a:off x="7459059" y="6454942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E5DA9A2-4F10-462D-A416-E771A0529DB0}"/>
              </a:ext>
            </a:extLst>
          </p:cNvPr>
          <p:cNvCxnSpPr>
            <a:cxnSpLocks/>
          </p:cNvCxnSpPr>
          <p:nvPr/>
        </p:nvCxnSpPr>
        <p:spPr>
          <a:xfrm flipV="1">
            <a:off x="2380137" y="5159813"/>
            <a:ext cx="167832" cy="1048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04AA3A74-244E-4FC9-9003-E7395D8B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082" y="2776290"/>
            <a:ext cx="207282" cy="146317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9D6D90DF-9DF8-425E-AA5E-2C72103B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96" y="6411862"/>
            <a:ext cx="207282" cy="146317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E921107-9A96-4586-BFF5-A736180B4B21}"/>
              </a:ext>
            </a:extLst>
          </p:cNvPr>
          <p:cNvCxnSpPr/>
          <p:nvPr/>
        </p:nvCxnSpPr>
        <p:spPr>
          <a:xfrm flipV="1">
            <a:off x="3554229" y="4838610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516CCD9-6B1B-441D-BEFC-517B8A3B95AF}"/>
              </a:ext>
            </a:extLst>
          </p:cNvPr>
          <p:cNvCxnSpPr>
            <a:cxnSpLocks/>
          </p:cNvCxnSpPr>
          <p:nvPr/>
        </p:nvCxnSpPr>
        <p:spPr>
          <a:xfrm flipV="1">
            <a:off x="3945506" y="4362240"/>
            <a:ext cx="368287" cy="2312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B5E917-924B-4BEA-AE9D-84FBEC1C2994}"/>
              </a:ext>
            </a:extLst>
          </p:cNvPr>
          <p:cNvCxnSpPr/>
          <p:nvPr/>
        </p:nvCxnSpPr>
        <p:spPr>
          <a:xfrm flipV="1">
            <a:off x="2950055" y="5091934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B5A0C96-4ACF-4F00-A5E3-055604A62D43}"/>
              </a:ext>
            </a:extLst>
          </p:cNvPr>
          <p:cNvCxnSpPr/>
          <p:nvPr/>
        </p:nvCxnSpPr>
        <p:spPr>
          <a:xfrm flipV="1">
            <a:off x="2654610" y="4593447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94B6B8D-DA80-47F5-9A45-E265B1D6FB9F}"/>
              </a:ext>
            </a:extLst>
          </p:cNvPr>
          <p:cNvCxnSpPr/>
          <p:nvPr/>
        </p:nvCxnSpPr>
        <p:spPr>
          <a:xfrm flipV="1">
            <a:off x="9263777" y="2766655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8E28FAC-FBC9-43F5-A40D-4DDB377E0EAE}"/>
              </a:ext>
            </a:extLst>
          </p:cNvPr>
          <p:cNvCxnSpPr/>
          <p:nvPr/>
        </p:nvCxnSpPr>
        <p:spPr>
          <a:xfrm flipV="1">
            <a:off x="9047589" y="6430938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73F4E4-9621-4321-9851-64992831B9EA}"/>
              </a:ext>
            </a:extLst>
          </p:cNvPr>
          <p:cNvCxnSpPr>
            <a:cxnSpLocks/>
          </p:cNvCxnSpPr>
          <p:nvPr/>
        </p:nvCxnSpPr>
        <p:spPr>
          <a:xfrm flipV="1">
            <a:off x="11160776" y="6451532"/>
            <a:ext cx="377508" cy="2366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5E9DD1-F34D-4F6D-BE32-7614B9AB65CE}"/>
              </a:ext>
            </a:extLst>
          </p:cNvPr>
          <p:cNvCxnSpPr>
            <a:cxnSpLocks/>
          </p:cNvCxnSpPr>
          <p:nvPr/>
        </p:nvCxnSpPr>
        <p:spPr>
          <a:xfrm flipV="1">
            <a:off x="2714335" y="5045241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F49ECD0-0D81-404C-BF64-1A1FCFED932C}"/>
              </a:ext>
            </a:extLst>
          </p:cNvPr>
          <p:cNvCxnSpPr/>
          <p:nvPr/>
        </p:nvCxnSpPr>
        <p:spPr>
          <a:xfrm flipV="1">
            <a:off x="5094846" y="5031776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6AB843D-CA50-4870-A0A7-1DD7B06CC906}"/>
              </a:ext>
            </a:extLst>
          </p:cNvPr>
          <p:cNvCxnSpPr>
            <a:cxnSpLocks/>
          </p:cNvCxnSpPr>
          <p:nvPr/>
        </p:nvCxnSpPr>
        <p:spPr>
          <a:xfrm flipV="1">
            <a:off x="8169844" y="6451533"/>
            <a:ext cx="224029" cy="1387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F6FB4B-4395-4239-867A-1DD416D1736D}"/>
              </a:ext>
            </a:extLst>
          </p:cNvPr>
          <p:cNvCxnSpPr/>
          <p:nvPr/>
        </p:nvCxnSpPr>
        <p:spPr>
          <a:xfrm flipV="1">
            <a:off x="7719730" y="6437863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341AEF-D5EE-4022-A1A2-0B939C80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69" y="56135"/>
            <a:ext cx="5985525" cy="33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F717DE-27FA-4A47-8E6C-F3F16AA8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68" y="3352800"/>
            <a:ext cx="5814104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EF068A-BC89-4F15-9FD3-F98E6B90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2" y="2578831"/>
            <a:ext cx="544881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73C0DA29-C09B-4AEF-A621-B0A5937F8559}"/>
              </a:ext>
            </a:extLst>
          </p:cNvPr>
          <p:cNvSpPr/>
          <p:nvPr/>
        </p:nvSpPr>
        <p:spPr>
          <a:xfrm>
            <a:off x="1018095" y="2743702"/>
            <a:ext cx="545491" cy="555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BF2E942-E7B6-47C6-A535-21DB1791C39B}"/>
              </a:ext>
            </a:extLst>
          </p:cNvPr>
          <p:cNvSpPr/>
          <p:nvPr/>
        </p:nvSpPr>
        <p:spPr>
          <a:xfrm>
            <a:off x="6470866" y="246887"/>
            <a:ext cx="537884" cy="45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38E93EE-04AE-4AD2-B281-88529E600E3B}"/>
              </a:ext>
            </a:extLst>
          </p:cNvPr>
          <p:cNvSpPr/>
          <p:nvPr/>
        </p:nvSpPr>
        <p:spPr>
          <a:xfrm>
            <a:off x="6439982" y="3495170"/>
            <a:ext cx="584791" cy="536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EF61B-C5CD-473E-B026-3B67AEDB3A78}"/>
              </a:ext>
            </a:extLst>
          </p:cNvPr>
          <p:cNvSpPr/>
          <p:nvPr/>
        </p:nvSpPr>
        <p:spPr>
          <a:xfrm>
            <a:off x="1313675" y="4031349"/>
            <a:ext cx="249911" cy="1747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41E413-AA20-4099-9139-62360C4467D2}"/>
              </a:ext>
            </a:extLst>
          </p:cNvPr>
          <p:cNvSpPr/>
          <p:nvPr/>
        </p:nvSpPr>
        <p:spPr>
          <a:xfrm>
            <a:off x="6702265" y="1137520"/>
            <a:ext cx="249911" cy="1747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A7D7F3-EC19-462F-8323-2416DC109F1C}"/>
              </a:ext>
            </a:extLst>
          </p:cNvPr>
          <p:cNvSpPr/>
          <p:nvPr/>
        </p:nvSpPr>
        <p:spPr>
          <a:xfrm>
            <a:off x="6758839" y="4484590"/>
            <a:ext cx="249911" cy="1747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F29841-6C35-45D1-AF5B-768155C0CBF5}"/>
              </a:ext>
            </a:extLst>
          </p:cNvPr>
          <p:cNvSpPr/>
          <p:nvPr/>
        </p:nvSpPr>
        <p:spPr>
          <a:xfrm>
            <a:off x="1313558" y="4336149"/>
            <a:ext cx="249911" cy="17477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37E00A-26E2-4275-B366-FFF760DDA8F1}"/>
              </a:ext>
            </a:extLst>
          </p:cNvPr>
          <p:cNvSpPr/>
          <p:nvPr/>
        </p:nvSpPr>
        <p:spPr>
          <a:xfrm>
            <a:off x="6759158" y="4660125"/>
            <a:ext cx="249911" cy="17477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50F11C-F257-4502-93D1-DC6DA5200E38}"/>
              </a:ext>
            </a:extLst>
          </p:cNvPr>
          <p:cNvSpPr/>
          <p:nvPr/>
        </p:nvSpPr>
        <p:spPr>
          <a:xfrm>
            <a:off x="6696020" y="689490"/>
            <a:ext cx="256156" cy="20058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1C7-611A-4FD0-8ED8-C91E260A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947" y="224132"/>
            <a:ext cx="9144000" cy="1167161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Best models on clean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394E-1196-4A75-8EB6-58F2E878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31" y="1461343"/>
            <a:ext cx="3365715" cy="597655"/>
          </a:xfrm>
        </p:spPr>
        <p:txBody>
          <a:bodyPr>
            <a:normAutofit fontScale="62500" lnSpcReduction="20000"/>
          </a:bodyPr>
          <a:lstStyle/>
          <a:p>
            <a:r>
              <a:rPr lang="en-GB" sz="2900" b="1" dirty="0"/>
              <a:t>N-grams</a:t>
            </a:r>
          </a:p>
          <a:p>
            <a:r>
              <a:rPr lang="en-GB" dirty="0"/>
              <a:t>Logistic Regression with Unigrams</a:t>
            </a:r>
          </a:p>
          <a:p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65D8C0-532A-4AED-9A56-0B364B2A50CD}"/>
              </a:ext>
            </a:extLst>
          </p:cNvPr>
          <p:cNvSpPr txBox="1">
            <a:spLocks/>
          </p:cNvSpPr>
          <p:nvPr/>
        </p:nvSpPr>
        <p:spPr>
          <a:xfrm>
            <a:off x="7737112" y="1461343"/>
            <a:ext cx="3627306" cy="597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Convolutional Neural Network</a:t>
            </a:r>
          </a:p>
          <a:p>
            <a:r>
              <a:rPr lang="en-GB" sz="1900" dirty="0"/>
              <a:t>Keras 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C3E47BB-7352-4E8F-A0C5-98950ACF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2" y="2129048"/>
            <a:ext cx="4038950" cy="447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0B098-8745-4FA0-8504-6EE5FED3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56" y="2129051"/>
            <a:ext cx="4008467" cy="46244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7FAE76-D3F7-4E21-8298-0D02CD22DE89}"/>
              </a:ext>
            </a:extLst>
          </p:cNvPr>
          <p:cNvSpPr/>
          <p:nvPr/>
        </p:nvSpPr>
        <p:spPr>
          <a:xfrm>
            <a:off x="2611225" y="3582186"/>
            <a:ext cx="377072" cy="19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F7F65-C821-4E1E-A4BB-0AA60E06F541}"/>
              </a:ext>
            </a:extLst>
          </p:cNvPr>
          <p:cNvSpPr/>
          <p:nvPr/>
        </p:nvSpPr>
        <p:spPr>
          <a:xfrm>
            <a:off x="9392239" y="3780148"/>
            <a:ext cx="377072" cy="19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6368A-F766-4B91-9762-FA289D75415B}"/>
              </a:ext>
            </a:extLst>
          </p:cNvPr>
          <p:cNvSpPr/>
          <p:nvPr/>
        </p:nvSpPr>
        <p:spPr>
          <a:xfrm>
            <a:off x="2611225" y="2375555"/>
            <a:ext cx="377072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5CE81-6853-4E32-B107-59D15828DF6F}"/>
              </a:ext>
            </a:extLst>
          </p:cNvPr>
          <p:cNvSpPr/>
          <p:nvPr/>
        </p:nvSpPr>
        <p:spPr>
          <a:xfrm>
            <a:off x="9198828" y="2455683"/>
            <a:ext cx="377072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511C7-611A-4FD0-8ED8-C91E260A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788" y="2413262"/>
            <a:ext cx="4567686" cy="3461610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Class Imbalance!!!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BAF41-103B-4821-93A6-FC1122F1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6"/>
          <a:stretch/>
        </p:blipFill>
        <p:spPr bwMode="auto">
          <a:xfrm>
            <a:off x="6553199" y="457200"/>
            <a:ext cx="51816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F65D8C0-532A-4AED-9A56-0B364B2A50CD}"/>
              </a:ext>
            </a:extLst>
          </p:cNvPr>
          <p:cNvSpPr txBox="1">
            <a:spLocks/>
          </p:cNvSpPr>
          <p:nvPr/>
        </p:nvSpPr>
        <p:spPr>
          <a:xfrm>
            <a:off x="6766375" y="1518347"/>
            <a:ext cx="3365715" cy="39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134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1C7-611A-4FD0-8ED8-C91E260A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666" y="-127155"/>
            <a:ext cx="9144000" cy="897658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Improving the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394E-1196-4A75-8EB6-58F2E878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903" y="927279"/>
            <a:ext cx="3365715" cy="805563"/>
          </a:xfrm>
        </p:spPr>
        <p:txBody>
          <a:bodyPr>
            <a:normAutofit lnSpcReduction="10000"/>
          </a:bodyPr>
          <a:lstStyle/>
          <a:p>
            <a:r>
              <a:rPr lang="en-GB" sz="2900" b="1" dirty="0"/>
              <a:t>Using class balancing</a:t>
            </a:r>
            <a:endParaRPr lang="en-GB" dirty="0"/>
          </a:p>
          <a:p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65D8C0-532A-4AED-9A56-0B364B2A50CD}"/>
              </a:ext>
            </a:extLst>
          </p:cNvPr>
          <p:cNvSpPr txBox="1">
            <a:spLocks/>
          </p:cNvSpPr>
          <p:nvPr/>
        </p:nvSpPr>
        <p:spPr>
          <a:xfrm>
            <a:off x="7221221" y="921797"/>
            <a:ext cx="3365715" cy="103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Using Grid Search for Random Forest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C2CDBF8-58C7-438C-830D-32FA9BB5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2115029"/>
            <a:ext cx="4016088" cy="46337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98DDF-5513-4BD7-A569-922829504B0B}"/>
              </a:ext>
            </a:extLst>
          </p:cNvPr>
          <p:cNvSpPr/>
          <p:nvPr/>
        </p:nvSpPr>
        <p:spPr>
          <a:xfrm>
            <a:off x="2413262" y="3525625"/>
            <a:ext cx="386499" cy="235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63C67D6-3787-4AE1-A4D3-8BE1663463E3}"/>
              </a:ext>
            </a:extLst>
          </p:cNvPr>
          <p:cNvSpPr txBox="1">
            <a:spLocks/>
          </p:cNvSpPr>
          <p:nvPr/>
        </p:nvSpPr>
        <p:spPr>
          <a:xfrm>
            <a:off x="1209375" y="1835756"/>
            <a:ext cx="3365715" cy="267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b="1" dirty="0"/>
              <a:t>SMOTE-Random Forest- Bigram</a:t>
            </a:r>
            <a:endParaRPr lang="en-GB" dirty="0"/>
          </a:p>
          <a:p>
            <a:endParaRPr lang="en-GB" dirty="0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E312112C-B097-4FA0-96D1-5035ADE5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41" y="2035183"/>
            <a:ext cx="4023709" cy="47933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14CC56-94F9-4D43-9B4A-E4CDC6C09CAC}"/>
              </a:ext>
            </a:extLst>
          </p:cNvPr>
          <p:cNvSpPr/>
          <p:nvPr/>
        </p:nvSpPr>
        <p:spPr>
          <a:xfrm>
            <a:off x="8521832" y="3301226"/>
            <a:ext cx="424206" cy="22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6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C0CFEB"/>
            </a:gs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ED00AB3-AE3E-4479-9246-1A0D77F39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A61853-F45C-4345-AA0F-13B3CABE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The best model is …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693BB47-09E7-4F5C-8303-2B3B398A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4284"/>
            <a:ext cx="4008467" cy="462441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9B4BA934-39EC-4A45-94D9-44E874BF90F0}"/>
              </a:ext>
            </a:extLst>
          </p:cNvPr>
          <p:cNvSpPr txBox="1">
            <a:spLocks/>
          </p:cNvSpPr>
          <p:nvPr/>
        </p:nvSpPr>
        <p:spPr>
          <a:xfrm>
            <a:off x="6417375" y="1223763"/>
            <a:ext cx="3365715" cy="8320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Logistic Regression with Unigrams</a:t>
            </a:r>
          </a:p>
          <a:p>
            <a:endParaRPr lang="en-GB" dirty="0"/>
          </a:p>
        </p:txBody>
      </p:sp>
      <p:pic>
        <p:nvPicPr>
          <p:cNvPr id="7" name="Picture 6" descr="High Five Bee">
            <a:extLst>
              <a:ext uri="{FF2B5EF4-FFF2-40B4-BE49-F238E27FC236}">
                <a16:creationId xmlns:a16="http://schemas.microsoft.com/office/drawing/2014/main" id="{CB021921-D742-44EF-807D-D0F702E9F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0" y="1418450"/>
            <a:ext cx="2722616" cy="25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CFEB"/>
            </a:gs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7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Freeform: Shape 8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8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: Shape 8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8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8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Freeform: Shape 9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EED6-4361-447F-A031-DF6BA355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94507" y="6857998"/>
            <a:ext cx="54245" cy="45719"/>
          </a:xfrm>
          <a:noFill/>
        </p:spPr>
        <p:txBody>
          <a:bodyPr>
            <a:normAutofit fontScale="25000" lnSpcReduction="20000"/>
          </a:bodyPr>
          <a:lstStyle/>
          <a:p>
            <a:endParaRPr lang="en-GB" sz="2000" dirty="0">
              <a:solidFill>
                <a:srgbClr val="080808"/>
              </a:solidFill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95694A10-1474-43C2-BF50-94DC9CBF58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For further improvements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1559B902-D945-4690-8DD6-BFAF74FF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03688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1600" b="1" dirty="0">
                <a:solidFill>
                  <a:schemeClr val="accent1"/>
                </a:solidFill>
              </a:rPr>
              <a:t>●</a:t>
            </a:r>
            <a:r>
              <a:rPr lang="en-GB" sz="2800" b="1" dirty="0">
                <a:solidFill>
                  <a:schemeClr val="accent1"/>
                </a:solidFill>
              </a:rPr>
              <a:t> Select a wider range of parameters for Random Forest Grid Search</a:t>
            </a:r>
            <a:br>
              <a:rPr lang="en-GB" sz="2800" b="1" dirty="0">
                <a:solidFill>
                  <a:schemeClr val="accent1"/>
                </a:solidFill>
              </a:rPr>
            </a:br>
            <a:endParaRPr lang="en-GB" sz="2800" b="1" dirty="0">
              <a:solidFill>
                <a:schemeClr val="accent1"/>
              </a:solidFill>
            </a:endParaRPr>
          </a:p>
          <a:p>
            <a:pPr algn="l"/>
            <a:r>
              <a:rPr lang="en-GB" sz="1600" b="1" dirty="0">
                <a:solidFill>
                  <a:schemeClr val="accent1"/>
                </a:solidFill>
              </a:rPr>
              <a:t>● </a:t>
            </a:r>
            <a:r>
              <a:rPr lang="en-GB" sz="2800" b="1" dirty="0">
                <a:solidFill>
                  <a:schemeClr val="accent1"/>
                </a:solidFill>
              </a:rPr>
              <a:t>Using hyperparameter to optimize Convolutional Neural Network model</a:t>
            </a:r>
            <a:br>
              <a:rPr lang="en-GB" sz="2800" b="1" dirty="0">
                <a:solidFill>
                  <a:schemeClr val="accent1"/>
                </a:solidFill>
              </a:rPr>
            </a:br>
            <a:endParaRPr lang="en-GB" sz="2800" b="1" dirty="0">
              <a:solidFill>
                <a:schemeClr val="accent1"/>
              </a:solidFill>
            </a:endParaRPr>
          </a:p>
          <a:p>
            <a:pPr algn="l"/>
            <a:r>
              <a:rPr lang="en-GB" sz="1600" b="1" dirty="0">
                <a:solidFill>
                  <a:schemeClr val="accent1"/>
                </a:solidFill>
              </a:rPr>
              <a:t>● </a:t>
            </a:r>
            <a:r>
              <a:rPr lang="en-GB" sz="2800" b="1" dirty="0">
                <a:solidFill>
                  <a:schemeClr val="accent1"/>
                </a:solidFill>
              </a:rPr>
              <a:t>Another validation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7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735</TotalTime>
  <Words>99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Georgia Pro Cond Black</vt:lpstr>
      <vt:lpstr>Office Theme</vt:lpstr>
      <vt:lpstr>REVIEWS   WITH SENTIMENT ANALYSIS</vt:lpstr>
      <vt:lpstr>Why?</vt:lpstr>
      <vt:lpstr>PowerPoint Presentation</vt:lpstr>
      <vt:lpstr>Most common words frequency</vt:lpstr>
      <vt:lpstr>Best models on clean data</vt:lpstr>
      <vt:lpstr>Class Imbalance!!!</vt:lpstr>
      <vt:lpstr>Improving the model</vt:lpstr>
      <vt:lpstr>The best model is …</vt:lpstr>
      <vt:lpstr>● Select a wider range of parameters for Random Forest Grid Search  ● Using hyperparameter to optimize Convolutional Neural Network model  ● Another validation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 WITH SENTIMENT ANALYSIS</dc:title>
  <dc:creator>Trang Pham</dc:creator>
  <cp:lastModifiedBy>Trang Pham</cp:lastModifiedBy>
  <cp:revision>10</cp:revision>
  <dcterms:created xsi:type="dcterms:W3CDTF">2021-03-11T11:32:14Z</dcterms:created>
  <dcterms:modified xsi:type="dcterms:W3CDTF">2021-03-12T08:27:38Z</dcterms:modified>
</cp:coreProperties>
</file>