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87" r:id="rId4"/>
    <p:sldId id="289" r:id="rId5"/>
    <p:sldId id="293" r:id="rId6"/>
    <p:sldId id="267" r:id="rId7"/>
    <p:sldId id="290" r:id="rId8"/>
    <p:sldId id="288" r:id="rId9"/>
    <p:sldId id="323" r:id="rId10"/>
    <p:sldId id="292" r:id="rId11"/>
    <p:sldId id="325" r:id="rId12"/>
    <p:sldId id="319" r:id="rId13"/>
    <p:sldId id="321" r:id="rId14"/>
    <p:sldId id="320" r:id="rId15"/>
    <p:sldId id="298" r:id="rId16"/>
    <p:sldId id="299" r:id="rId17"/>
    <p:sldId id="301" r:id="rId18"/>
    <p:sldId id="302" r:id="rId19"/>
    <p:sldId id="324" r:id="rId20"/>
    <p:sldId id="308" r:id="rId21"/>
    <p:sldId id="307" r:id="rId22"/>
    <p:sldId id="306" r:id="rId23"/>
    <p:sldId id="305" r:id="rId24"/>
    <p:sldId id="304" r:id="rId25"/>
    <p:sldId id="303" r:id="rId26"/>
    <p:sldId id="309" r:id="rId27"/>
    <p:sldId id="310" r:id="rId28"/>
    <p:sldId id="311" r:id="rId29"/>
    <p:sldId id="312" r:id="rId30"/>
    <p:sldId id="317" r:id="rId31"/>
    <p:sldId id="322" r:id="rId32"/>
    <p:sldId id="318" r:id="rId33"/>
    <p:sldId id="316" r:id="rId34"/>
    <p:sldId id="315" r:id="rId35"/>
    <p:sldId id="294" r:id="rId36"/>
    <p:sldId id="295" r:id="rId37"/>
    <p:sldId id="297" r:id="rId38"/>
    <p:sldId id="296" r:id="rId39"/>
    <p:sldId id="26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6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1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0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5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62" y="862433"/>
            <a:ext cx="9324304" cy="28466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QUẢN LÝ </a:t>
            </a:r>
            <a:b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TIN CÔNG DÂN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554" y="4146997"/>
            <a:ext cx="9367068" cy="171289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                              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B1203975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B1203900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B1203987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3353" y="373488"/>
            <a:ext cx="69159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CẦN THƠ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 VÀ TRUYỀN THÔNG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0034" y="6297769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11/2016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1323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73" y="1250464"/>
            <a:ext cx="8884405" cy="66309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69036" y="1302475"/>
            <a:ext cx="9467747" cy="4204801"/>
            <a:chOff x="4577" y="4625"/>
            <a:chExt cx="6834" cy="278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463" y="6799"/>
              <a:ext cx="2131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1" name="AutoShape 13"/>
            <p:cNvCxnSpPr>
              <a:cxnSpLocks noChangeShapeType="1"/>
            </p:cNvCxnSpPr>
            <p:nvPr/>
          </p:nvCxnSpPr>
          <p:spPr bwMode="auto">
            <a:xfrm>
              <a:off x="5394" y="6763"/>
              <a:ext cx="1069" cy="2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833" y="5267"/>
              <a:ext cx="1640" cy="617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 ký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endCxn id="12" idx="3"/>
            </p:cNvCxnSpPr>
            <p:nvPr/>
          </p:nvCxnSpPr>
          <p:spPr bwMode="auto">
            <a:xfrm flipV="1">
              <a:off x="5394" y="5794"/>
              <a:ext cx="679" cy="4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234" y="5601"/>
              <a:ext cx="2131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22" y="4625"/>
              <a:ext cx="2702" cy="8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8960" y="6591"/>
              <a:ext cx="2451" cy="81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Đổi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mật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khẩu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9" name="TextBox 23"/>
          <p:cNvSpPr txBox="1"/>
          <p:nvPr/>
        </p:nvSpPr>
        <p:spPr>
          <a:xfrm>
            <a:off x="2057623" y="4687679"/>
            <a:ext cx="22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562" y="6198767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II.5: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104185" y="4034594"/>
            <a:ext cx="197450" cy="54753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5668488" y="407048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1" name="Straight Arrow Connector 40"/>
          <p:cNvCxnSpPr>
            <a:endCxn id="33" idx="7"/>
          </p:cNvCxnSpPr>
          <p:nvPr/>
        </p:nvCxnSpPr>
        <p:spPr>
          <a:xfrm flipH="1">
            <a:off x="8669929" y="2668280"/>
            <a:ext cx="585812" cy="29669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7"/>
          <p:cNvSpPr txBox="1"/>
          <p:nvPr/>
        </p:nvSpPr>
        <p:spPr>
          <a:xfrm>
            <a:off x="9201003" y="260672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4" name="Straight Arrow Connector 43"/>
          <p:cNvCxnSpPr>
            <a:stCxn id="47" idx="3"/>
            <a:endCxn id="33" idx="5"/>
          </p:cNvCxnSpPr>
          <p:nvPr/>
        </p:nvCxnSpPr>
        <p:spPr>
          <a:xfrm flipH="1" flipV="1">
            <a:off x="8669929" y="3864437"/>
            <a:ext cx="864683" cy="5176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7"/>
          <p:cNvSpPr txBox="1"/>
          <p:nvPr/>
        </p:nvSpPr>
        <p:spPr>
          <a:xfrm>
            <a:off x="7794864" y="418201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>
            <a:stCxn id="12" idx="4"/>
            <a:endCxn id="9" idx="1"/>
          </p:cNvCxnSpPr>
          <p:nvPr/>
        </p:nvCxnSpPr>
        <p:spPr>
          <a:xfrm>
            <a:off x="5345103" y="3206736"/>
            <a:ext cx="169125" cy="15144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87"/>
          <p:cNvSpPr txBox="1"/>
          <p:nvPr/>
        </p:nvSpPr>
        <p:spPr>
          <a:xfrm>
            <a:off x="4392106" y="35477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73" y="1250464"/>
            <a:ext cx="8884405" cy="66309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12/38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005067" y="1994355"/>
            <a:ext cx="4465108" cy="2985711"/>
            <a:chOff x="4577" y="4984"/>
            <a:chExt cx="3223" cy="197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293" y="4984"/>
              <a:ext cx="2131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160" y="6003"/>
              <a:ext cx="1640" cy="655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 ký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5231" y="6331"/>
              <a:ext cx="929" cy="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9" name="TextBox 23"/>
          <p:cNvSpPr txBox="1"/>
          <p:nvPr/>
        </p:nvSpPr>
        <p:spPr>
          <a:xfrm>
            <a:off x="2057623" y="4687679"/>
            <a:ext cx="22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562" y="6198767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II.5: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6888947" y="1297042"/>
            <a:ext cx="2272037" cy="990699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CCCD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8426137" y="2310268"/>
            <a:ext cx="2272037" cy="1245837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8703840" y="3748006"/>
            <a:ext cx="2272037" cy="1153506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Sổ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hộ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khẩu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7090367" y="4803504"/>
            <a:ext cx="2272037" cy="990699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hôn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5" name="Straight Arrow Connector 74"/>
          <p:cNvCxnSpPr>
            <a:stCxn id="71" idx="3"/>
            <a:endCxn id="12" idx="7"/>
          </p:cNvCxnSpPr>
          <p:nvPr/>
        </p:nvCxnSpPr>
        <p:spPr>
          <a:xfrm flipH="1">
            <a:off x="6137443" y="2142656"/>
            <a:ext cx="1084236" cy="153804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2"/>
            <a:endCxn id="12" idx="7"/>
          </p:cNvCxnSpPr>
          <p:nvPr/>
        </p:nvCxnSpPr>
        <p:spPr>
          <a:xfrm flipH="1">
            <a:off x="6137443" y="2933187"/>
            <a:ext cx="2288694" cy="74750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2" idx="6"/>
          </p:cNvCxnSpPr>
          <p:nvPr/>
        </p:nvCxnSpPr>
        <p:spPr>
          <a:xfrm flipH="1" flipV="1">
            <a:off x="6470175" y="4030961"/>
            <a:ext cx="2233665" cy="29379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1"/>
            <a:endCxn id="12" idx="5"/>
          </p:cNvCxnSpPr>
          <p:nvPr/>
        </p:nvCxnSpPr>
        <p:spPr>
          <a:xfrm flipH="1" flipV="1">
            <a:off x="6137443" y="4381225"/>
            <a:ext cx="1285656" cy="56736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1"/>
            <a:endCxn id="9" idx="6"/>
          </p:cNvCxnSpPr>
          <p:nvPr/>
        </p:nvCxnSpPr>
        <p:spPr>
          <a:xfrm flipH="1" flipV="1">
            <a:off x="5949268" y="2439792"/>
            <a:ext cx="3087304" cy="147714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9" idx="5"/>
          </p:cNvCxnSpPr>
          <p:nvPr/>
        </p:nvCxnSpPr>
        <p:spPr>
          <a:xfrm flipH="1" flipV="1">
            <a:off x="5516919" y="2754763"/>
            <a:ext cx="2683129" cy="204874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87"/>
          <p:cNvSpPr txBox="1"/>
          <p:nvPr/>
        </p:nvSpPr>
        <p:spPr>
          <a:xfrm>
            <a:off x="5600301" y="468413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7" name="TextBox 87"/>
          <p:cNvSpPr txBox="1"/>
          <p:nvPr/>
        </p:nvSpPr>
        <p:spPr>
          <a:xfrm>
            <a:off x="7356511" y="397166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8" name="TextBox 87"/>
          <p:cNvSpPr txBox="1"/>
          <p:nvPr/>
        </p:nvSpPr>
        <p:spPr>
          <a:xfrm>
            <a:off x="7207201" y="257683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TextBox 87"/>
          <p:cNvSpPr txBox="1"/>
          <p:nvPr/>
        </p:nvSpPr>
        <p:spPr>
          <a:xfrm>
            <a:off x="6137443" y="201676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TextBox 87"/>
          <p:cNvSpPr txBox="1"/>
          <p:nvPr/>
        </p:nvSpPr>
        <p:spPr>
          <a:xfrm>
            <a:off x="7456941" y="336775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1" name="TextBox 87"/>
          <p:cNvSpPr txBox="1"/>
          <p:nvPr/>
        </p:nvSpPr>
        <p:spPr>
          <a:xfrm>
            <a:off x="7077609" y="439169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259" y="1244667"/>
            <a:ext cx="9147778" cy="45945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9062" y="6339512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II.6: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262461" y="2010552"/>
            <a:ext cx="7572613" cy="4314478"/>
            <a:chOff x="4577" y="4844"/>
            <a:chExt cx="3803" cy="2809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8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78" name="AutoShape 15"/>
            <p:cNvCxnSpPr>
              <a:cxnSpLocks noChangeShapeType="1"/>
              <a:endCxn id="79" idx="2"/>
            </p:cNvCxnSpPr>
            <p:nvPr/>
          </p:nvCxnSpPr>
          <p:spPr bwMode="auto">
            <a:xfrm flipV="1">
              <a:off x="5368" y="5428"/>
              <a:ext cx="1729" cy="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7097" y="5007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6673" y="5971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9" name="AutoShape 15"/>
            <p:cNvCxnSpPr>
              <a:cxnSpLocks noChangeShapeType="1"/>
              <a:endCxn id="88" idx="1"/>
            </p:cNvCxnSpPr>
            <p:nvPr/>
          </p:nvCxnSpPr>
          <p:spPr bwMode="auto">
            <a:xfrm flipV="1">
              <a:off x="5368" y="6094"/>
              <a:ext cx="1493" cy="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5761" y="6812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cấu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hình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91" name="AutoShape 15"/>
            <p:cNvCxnSpPr>
              <a:cxnSpLocks noChangeShapeType="1"/>
              <a:endCxn id="90" idx="1"/>
            </p:cNvCxnSpPr>
            <p:nvPr/>
          </p:nvCxnSpPr>
          <p:spPr bwMode="auto">
            <a:xfrm>
              <a:off x="5192" y="6812"/>
              <a:ext cx="757" cy="1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7" name="TextBox 23"/>
          <p:cNvSpPr txBox="1"/>
          <p:nvPr/>
        </p:nvSpPr>
        <p:spPr>
          <a:xfrm>
            <a:off x="2299812" y="5179961"/>
            <a:ext cx="29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2" name="Straight Arrow Connector 91"/>
          <p:cNvCxnSpPr>
            <a:stCxn id="90" idx="0"/>
            <a:endCxn id="75" idx="4"/>
          </p:cNvCxnSpPr>
          <p:nvPr/>
        </p:nvCxnSpPr>
        <p:spPr>
          <a:xfrm flipH="1" flipV="1">
            <a:off x="5340300" y="2915225"/>
            <a:ext cx="1557135" cy="211807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87"/>
          <p:cNvSpPr txBox="1"/>
          <p:nvPr/>
        </p:nvSpPr>
        <p:spPr>
          <a:xfrm>
            <a:off x="5279115" y="445267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4" name="TextBox 87"/>
          <p:cNvSpPr txBox="1"/>
          <p:nvPr/>
        </p:nvSpPr>
        <p:spPr>
          <a:xfrm>
            <a:off x="6651894" y="328902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TextBox 87"/>
          <p:cNvSpPr txBox="1"/>
          <p:nvPr/>
        </p:nvSpPr>
        <p:spPr>
          <a:xfrm>
            <a:off x="6664383" y="19052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6" name="Straight Arrow Connector 95"/>
          <p:cNvCxnSpPr>
            <a:stCxn id="88" idx="0"/>
            <a:endCxn id="75" idx="5"/>
          </p:cNvCxnSpPr>
          <p:nvPr/>
        </p:nvCxnSpPr>
        <p:spPr>
          <a:xfrm flipH="1" flipV="1">
            <a:off x="6377296" y="2782739"/>
            <a:ext cx="2336132" cy="95882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1"/>
            <a:endCxn id="75" idx="6"/>
          </p:cNvCxnSpPr>
          <p:nvPr/>
        </p:nvCxnSpPr>
        <p:spPr>
          <a:xfrm flipH="1">
            <a:off x="6806834" y="2450082"/>
            <a:ext cx="1847636" cy="1280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9652157" y="5271337"/>
            <a:ext cx="2313798" cy="10980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Chỉnh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6" name="Straight Arrow Connector 105"/>
          <p:cNvCxnSpPr>
            <a:stCxn id="105" idx="2"/>
            <a:endCxn id="90" idx="6"/>
          </p:cNvCxnSpPr>
          <p:nvPr/>
        </p:nvCxnSpPr>
        <p:spPr>
          <a:xfrm flipH="1" flipV="1">
            <a:off x="8174803" y="5679164"/>
            <a:ext cx="1477354" cy="14119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87"/>
          <p:cNvSpPr txBox="1"/>
          <p:nvPr/>
        </p:nvSpPr>
        <p:spPr>
          <a:xfrm>
            <a:off x="8182825" y="533355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1793259" y="1244667"/>
            <a:ext cx="9147778" cy="45945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II.7: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546202" y="1435121"/>
            <a:ext cx="9796806" cy="4985403"/>
            <a:chOff x="4577" y="4399"/>
            <a:chExt cx="4920" cy="3160"/>
          </a:xfrm>
        </p:grpSpPr>
        <p:grpSp>
          <p:nvGrpSpPr>
            <p:cNvPr id="86" name="Group 8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9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8" name="AutoShape 15"/>
            <p:cNvCxnSpPr>
              <a:cxnSpLocks noChangeShapeType="1"/>
              <a:endCxn id="8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8477" y="4880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8335" y="5428"/>
              <a:ext cx="1162" cy="6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8274" y="6261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Phân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quyền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7138" y="6762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mở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6423" y="4608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7309" y="4399"/>
              <a:ext cx="1168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9" name="TextBox 23"/>
          <p:cNvSpPr txBox="1"/>
          <p:nvPr/>
        </p:nvSpPr>
        <p:spPr>
          <a:xfrm>
            <a:off x="815926" y="5500225"/>
            <a:ext cx="29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5" name="Straight Arrow Connector 104"/>
          <p:cNvCxnSpPr>
            <a:stCxn id="89" idx="1"/>
            <a:endCxn id="8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4"/>
            <a:endCxn id="89" idx="0"/>
          </p:cNvCxnSpPr>
          <p:nvPr/>
        </p:nvCxnSpPr>
        <p:spPr>
          <a:xfrm flipH="1">
            <a:off x="5549551" y="2873946"/>
            <a:ext cx="524687" cy="9260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4"/>
            <a:endCxn id="89" idx="7"/>
          </p:cNvCxnSpPr>
          <p:nvPr/>
        </p:nvCxnSpPr>
        <p:spPr>
          <a:xfrm flipH="1">
            <a:off x="6452787" y="2544215"/>
            <a:ext cx="1696303" cy="145012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0" idx="3"/>
            <a:endCxn id="89" idx="7"/>
          </p:cNvCxnSpPr>
          <p:nvPr/>
        </p:nvCxnSpPr>
        <p:spPr>
          <a:xfrm flipH="1">
            <a:off x="6452787" y="2759554"/>
            <a:ext cx="3108792" cy="123478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1" idx="3"/>
            <a:endCxn id="89" idx="6"/>
          </p:cNvCxnSpPr>
          <p:nvPr/>
        </p:nvCxnSpPr>
        <p:spPr>
          <a:xfrm flipH="1">
            <a:off x="6826919" y="3884008"/>
            <a:ext cx="2541139" cy="57943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2" idx="1"/>
            <a:endCxn id="89" idx="6"/>
          </p:cNvCxnSpPr>
          <p:nvPr/>
        </p:nvCxnSpPr>
        <p:spPr>
          <a:xfrm flipH="1" flipV="1">
            <a:off x="6826919" y="4463438"/>
            <a:ext cx="2414717" cy="9342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3" idx="1"/>
            <a:endCxn id="89" idx="5"/>
          </p:cNvCxnSpPr>
          <p:nvPr/>
        </p:nvCxnSpPr>
        <p:spPr>
          <a:xfrm flipH="1" flipV="1">
            <a:off x="6452787" y="4932536"/>
            <a:ext cx="526822" cy="41473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87"/>
          <p:cNvSpPr txBox="1"/>
          <p:nvPr/>
        </p:nvSpPr>
        <p:spPr>
          <a:xfrm>
            <a:off x="5123938" y="300105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7" name="TextBox 87"/>
          <p:cNvSpPr txBox="1"/>
          <p:nvPr/>
        </p:nvSpPr>
        <p:spPr>
          <a:xfrm>
            <a:off x="6790033" y="268753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9" name="TextBox 87"/>
          <p:cNvSpPr txBox="1"/>
          <p:nvPr/>
        </p:nvSpPr>
        <p:spPr>
          <a:xfrm>
            <a:off x="7110743" y="31783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TextBox 87"/>
          <p:cNvSpPr txBox="1"/>
          <p:nvPr/>
        </p:nvSpPr>
        <p:spPr>
          <a:xfrm>
            <a:off x="7501888" y="382442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1" name="TextBox 87"/>
          <p:cNvSpPr txBox="1"/>
          <p:nvPr/>
        </p:nvSpPr>
        <p:spPr>
          <a:xfrm>
            <a:off x="7520191" y="43717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2" name="TextBox 87"/>
          <p:cNvSpPr txBox="1"/>
          <p:nvPr/>
        </p:nvSpPr>
        <p:spPr>
          <a:xfrm>
            <a:off x="5732303" y="504966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793259" y="1244667"/>
            <a:ext cx="9147778" cy="45945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II.8: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546202" y="1933660"/>
            <a:ext cx="9364711" cy="3696455"/>
            <a:chOff x="4577" y="4715"/>
            <a:chExt cx="4703" cy="2343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5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43" name="AutoShape 15"/>
            <p:cNvCxnSpPr>
              <a:cxnSpLocks noChangeShapeType="1"/>
              <a:endCxn id="44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083" y="5208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118" y="6362"/>
              <a:ext cx="1162" cy="6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Chỉnh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sửa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165" y="4715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7" name="TextBox 23"/>
          <p:cNvSpPr txBox="1"/>
          <p:nvPr/>
        </p:nvSpPr>
        <p:spPr>
          <a:xfrm>
            <a:off x="815926" y="5500225"/>
            <a:ext cx="29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>
            <a:stCxn id="44" idx="1"/>
            <a:endCxn id="42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44" idx="0"/>
          </p:cNvCxnSpPr>
          <p:nvPr/>
        </p:nvCxnSpPr>
        <p:spPr>
          <a:xfrm flipH="1">
            <a:off x="5549551" y="2880331"/>
            <a:ext cx="1399546" cy="91970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5" idx="2"/>
            <a:endCxn id="44" idx="7"/>
          </p:cNvCxnSpPr>
          <p:nvPr/>
        </p:nvCxnSpPr>
        <p:spPr>
          <a:xfrm flipH="1">
            <a:off x="6452787" y="3042755"/>
            <a:ext cx="2074635" cy="95158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4" idx="6"/>
          </p:cNvCxnSpPr>
          <p:nvPr/>
        </p:nvCxnSpPr>
        <p:spPr>
          <a:xfrm flipH="1" flipV="1">
            <a:off x="6826919" y="4463437"/>
            <a:ext cx="1770196" cy="6176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7"/>
          <p:cNvSpPr txBox="1"/>
          <p:nvPr/>
        </p:nvSpPr>
        <p:spPr>
          <a:xfrm>
            <a:off x="5669537" y="309616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TextBox 87"/>
          <p:cNvSpPr txBox="1"/>
          <p:nvPr/>
        </p:nvSpPr>
        <p:spPr>
          <a:xfrm>
            <a:off x="7166865" y="35419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TextBox 87"/>
          <p:cNvSpPr txBox="1"/>
          <p:nvPr/>
        </p:nvSpPr>
        <p:spPr>
          <a:xfrm>
            <a:off x="7048768" y="46809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1793259" y="1244667"/>
            <a:ext cx="9147778" cy="45945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II.9: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546202" y="1966795"/>
            <a:ext cx="8102277" cy="3513448"/>
            <a:chOff x="4577" y="4736"/>
            <a:chExt cx="4069" cy="2227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8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76" name="AutoShape 15"/>
            <p:cNvCxnSpPr>
              <a:cxnSpLocks noChangeShapeType="1"/>
              <a:endCxn id="77" idx="2"/>
            </p:cNvCxnSpPr>
            <p:nvPr/>
          </p:nvCxnSpPr>
          <p:spPr bwMode="auto">
            <a:xfrm flipV="1">
              <a:off x="5519" y="5156"/>
              <a:ext cx="1844" cy="8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7363" y="4736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06" name="AutoShape 15"/>
            <p:cNvCxnSpPr>
              <a:cxnSpLocks noChangeShapeType="1"/>
              <a:endCxn id="104" idx="2"/>
            </p:cNvCxnSpPr>
            <p:nvPr/>
          </p:nvCxnSpPr>
          <p:spPr bwMode="auto">
            <a:xfrm flipV="1">
              <a:off x="5621" y="6059"/>
              <a:ext cx="1531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" name="AutoShape 15"/>
            <p:cNvCxnSpPr>
              <a:cxnSpLocks noChangeShapeType="1"/>
              <a:endCxn id="105" idx="2"/>
            </p:cNvCxnSpPr>
            <p:nvPr/>
          </p:nvCxnSpPr>
          <p:spPr bwMode="auto">
            <a:xfrm>
              <a:off x="5585" y="6572"/>
              <a:ext cx="1410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9" name="TextBox 23"/>
          <p:cNvSpPr txBox="1"/>
          <p:nvPr/>
        </p:nvSpPr>
        <p:spPr>
          <a:xfrm>
            <a:off x="836772" y="5275687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TextBox 87"/>
          <p:cNvSpPr txBox="1"/>
          <p:nvPr/>
        </p:nvSpPr>
        <p:spPr>
          <a:xfrm>
            <a:off x="4903508" y="22535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1" name="Straight Arrow Connector 90"/>
          <p:cNvCxnSpPr>
            <a:stCxn id="77" idx="2"/>
            <a:endCxn id="75" idx="6"/>
          </p:cNvCxnSpPr>
          <p:nvPr/>
        </p:nvCxnSpPr>
        <p:spPr>
          <a:xfrm flipH="1" flipV="1">
            <a:off x="5090575" y="2601801"/>
            <a:ext cx="2003168" cy="2839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673350" y="3391419"/>
            <a:ext cx="3583890" cy="13268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đăng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362670" y="4816045"/>
            <a:ext cx="3583890" cy="13268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trả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thẻ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9" name="Straight Arrow Connector 108"/>
          <p:cNvCxnSpPr>
            <a:stCxn id="104" idx="1"/>
            <a:endCxn id="75" idx="5"/>
          </p:cNvCxnSpPr>
          <p:nvPr/>
        </p:nvCxnSpPr>
        <p:spPr>
          <a:xfrm flipH="1" flipV="1">
            <a:off x="4661037" y="2930340"/>
            <a:ext cx="2537162" cy="655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1"/>
            <a:endCxn id="75" idx="4"/>
          </p:cNvCxnSpPr>
          <p:nvPr/>
        </p:nvCxnSpPr>
        <p:spPr>
          <a:xfrm flipH="1" flipV="1">
            <a:off x="3624041" y="3066424"/>
            <a:ext cx="3263478" cy="194392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87"/>
          <p:cNvSpPr txBox="1"/>
          <p:nvPr/>
        </p:nvSpPr>
        <p:spPr>
          <a:xfrm>
            <a:off x="4972208" y="31650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2" name="TextBox 87"/>
          <p:cNvSpPr txBox="1"/>
          <p:nvPr/>
        </p:nvSpPr>
        <p:spPr>
          <a:xfrm>
            <a:off x="4447883" y="396569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1793259" y="1244667"/>
            <a:ext cx="9147778" cy="45945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468" y="6339512"/>
            <a:ext cx="1057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546202" y="1103817"/>
            <a:ext cx="10266734" cy="5356155"/>
            <a:chOff x="4577" y="4189"/>
            <a:chExt cx="5156" cy="3395"/>
          </a:xfrm>
        </p:grpSpPr>
        <p:grpSp>
          <p:nvGrpSpPr>
            <p:cNvPr id="66" name="Group 6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7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8" name="AutoShape 15"/>
            <p:cNvCxnSpPr>
              <a:cxnSpLocks noChangeShapeType="1"/>
              <a:endCxn id="69" idx="2"/>
            </p:cNvCxnSpPr>
            <p:nvPr/>
          </p:nvCxnSpPr>
          <p:spPr bwMode="auto">
            <a:xfrm>
              <a:off x="5268" y="6183"/>
              <a:ext cx="754" cy="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022" y="5677"/>
              <a:ext cx="1337" cy="103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8484" y="4913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528" y="576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68" y="4189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481" y="642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774" y="6930"/>
              <a:ext cx="1205" cy="65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Xác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6643" y="4455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Thống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kê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437" y="6928"/>
              <a:ext cx="1205" cy="65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Duyệt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8" name="TextBox 23"/>
          <p:cNvSpPr txBox="1"/>
          <p:nvPr/>
        </p:nvSpPr>
        <p:spPr>
          <a:xfrm>
            <a:off x="815926" y="5500225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0" name="Straight Arrow Connector 79"/>
          <p:cNvCxnSpPr>
            <a:stCxn id="69" idx="1"/>
            <a:endCxn id="67" idx="4"/>
          </p:cNvCxnSpPr>
          <p:nvPr/>
        </p:nvCxnSpPr>
        <p:spPr>
          <a:xfrm flipH="1" flipV="1">
            <a:off x="3624041" y="3066426"/>
            <a:ext cx="1189354" cy="62361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69" idx="7"/>
          </p:cNvCxnSpPr>
          <p:nvPr/>
        </p:nvCxnSpPr>
        <p:spPr>
          <a:xfrm flipH="1">
            <a:off x="6695899" y="2050489"/>
            <a:ext cx="1908428" cy="16395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69" idx="7"/>
          </p:cNvCxnSpPr>
          <p:nvPr/>
        </p:nvCxnSpPr>
        <p:spPr>
          <a:xfrm flipH="1">
            <a:off x="6695899" y="3347576"/>
            <a:ext cx="2963018" cy="34246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2"/>
            <a:endCxn id="69" idx="6"/>
          </p:cNvCxnSpPr>
          <p:nvPr/>
        </p:nvCxnSpPr>
        <p:spPr>
          <a:xfrm flipH="1">
            <a:off x="7085778" y="4039053"/>
            <a:ext cx="2327737" cy="22718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/>
          <p:nvPr/>
        </p:nvSpPr>
        <p:spPr>
          <a:xfrm>
            <a:off x="7891621" y="2109083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7360352" y="4195320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5" name="Straight Arrow Connector 94"/>
          <p:cNvCxnSpPr>
            <a:stCxn id="94" idx="2"/>
            <a:endCxn id="69" idx="6"/>
          </p:cNvCxnSpPr>
          <p:nvPr/>
        </p:nvCxnSpPr>
        <p:spPr>
          <a:xfrm flipH="1" flipV="1">
            <a:off x="7085778" y="4266237"/>
            <a:ext cx="2234150" cy="81407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87"/>
          <p:cNvSpPr txBox="1"/>
          <p:nvPr/>
        </p:nvSpPr>
        <p:spPr>
          <a:xfrm>
            <a:off x="7503592" y="4839414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0" name="Straight Arrow Connector 99"/>
          <p:cNvCxnSpPr>
            <a:stCxn id="99" idx="1"/>
            <a:endCxn id="69" idx="5"/>
          </p:cNvCxnSpPr>
          <p:nvPr/>
        </p:nvCxnSpPr>
        <p:spPr>
          <a:xfrm flipH="1" flipV="1">
            <a:off x="6695899" y="4842431"/>
            <a:ext cx="1567623" cy="7368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87"/>
          <p:cNvSpPr txBox="1"/>
          <p:nvPr/>
        </p:nvSpPr>
        <p:spPr>
          <a:xfrm>
            <a:off x="6785877" y="5184897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2" name="Straight Arrow Connector 111"/>
          <p:cNvCxnSpPr>
            <a:stCxn id="110" idx="4"/>
            <a:endCxn id="69" idx="0"/>
          </p:cNvCxnSpPr>
          <p:nvPr/>
        </p:nvCxnSpPr>
        <p:spPr>
          <a:xfrm flipH="1">
            <a:off x="5754647" y="2632570"/>
            <a:ext cx="949813" cy="81880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87"/>
          <p:cNvSpPr txBox="1"/>
          <p:nvPr/>
        </p:nvSpPr>
        <p:spPr>
          <a:xfrm>
            <a:off x="5275633" y="28075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8" name="TextBox 87"/>
          <p:cNvSpPr txBox="1"/>
          <p:nvPr/>
        </p:nvSpPr>
        <p:spPr>
          <a:xfrm>
            <a:off x="4230188" y="5195428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9" name="Straight Arrow Connector 128"/>
          <p:cNvCxnSpPr>
            <a:endCxn id="69" idx="4"/>
          </p:cNvCxnSpPr>
          <p:nvPr/>
        </p:nvCxnSpPr>
        <p:spPr>
          <a:xfrm flipH="1" flipV="1">
            <a:off x="5754647" y="5081098"/>
            <a:ext cx="385336" cy="34392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29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3259" y="1244667"/>
            <a:ext cx="9147778" cy="45945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9478" y="6339512"/>
            <a:ext cx="889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46202" y="1960481"/>
            <a:ext cx="8926642" cy="3511869"/>
            <a:chOff x="4577" y="4732"/>
            <a:chExt cx="4483" cy="2226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118" y="6362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815926" y="5500225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549551" y="2907152"/>
            <a:ext cx="380076" cy="8928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2787" y="3109343"/>
            <a:ext cx="2079099" cy="88499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 flipV="1">
            <a:off x="6826919" y="4463437"/>
            <a:ext cx="1770196" cy="6176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6934378" y="47006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WEBSITE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3259" y="1244667"/>
            <a:ext cx="9147778" cy="45945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18/38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6202" y="6339512"/>
            <a:ext cx="932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46202" y="1960482"/>
            <a:ext cx="9364711" cy="3805314"/>
            <a:chOff x="4577" y="4732"/>
            <a:chExt cx="4703" cy="241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38" y="592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983" y="657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815926" y="5500225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549551" y="2907152"/>
            <a:ext cx="380076" cy="8928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2787" y="3109343"/>
            <a:ext cx="2079099" cy="88499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>
            <a:off x="6826919" y="4312591"/>
            <a:ext cx="2208264" cy="15084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7315298" y="39912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  <a:endCxn id="19" idx="5"/>
          </p:cNvCxnSpPr>
          <p:nvPr/>
        </p:nvCxnSpPr>
        <p:spPr>
          <a:xfrm flipH="1" flipV="1">
            <a:off x="6452787" y="4932537"/>
            <a:ext cx="2150207" cy="670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6684421" y="47627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740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681830" y="1478342"/>
            <a:ext cx="5088768" cy="5088768"/>
          </a:xfrm>
          <a:prstGeom prst="blockArc">
            <a:avLst>
              <a:gd name="adj1" fmla="val 18900000"/>
              <a:gd name="adj2" fmla="val 2700000"/>
              <a:gd name="adj3" fmla="val 424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2947346" y="2369665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sp>
        <p:nvSpPr>
          <p:cNvPr id="13" name="Oval 12"/>
          <p:cNvSpPr/>
          <p:nvPr/>
        </p:nvSpPr>
        <p:spPr>
          <a:xfrm>
            <a:off x="2652075" y="2310611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285877" y="3078086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607" y="3019032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89779" y="3786508"/>
            <a:ext cx="8064160" cy="472432"/>
          </a:xfrm>
          <a:custGeom>
            <a:avLst/>
            <a:gdLst>
              <a:gd name="connsiteX0" fmla="*/ 0 w 8064160"/>
              <a:gd name="connsiteY0" fmla="*/ 0 h 472432"/>
              <a:gd name="connsiteX1" fmla="*/ 8064160 w 8064160"/>
              <a:gd name="connsiteY1" fmla="*/ 0 h 472432"/>
              <a:gd name="connsiteX2" fmla="*/ 8064160 w 8064160"/>
              <a:gd name="connsiteY2" fmla="*/ 472432 h 472432"/>
              <a:gd name="connsiteX3" fmla="*/ 0 w 8064160"/>
              <a:gd name="connsiteY3" fmla="*/ 472432 h 472432"/>
              <a:gd name="connsiteX4" fmla="*/ 0 w 8064160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160" h="472432">
                <a:moveTo>
                  <a:pt x="0" y="0"/>
                </a:moveTo>
                <a:lnTo>
                  <a:pt x="8064160" y="0"/>
                </a:lnTo>
                <a:lnTo>
                  <a:pt x="8064160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CỦA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94509" y="3727454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3285877" y="4506382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90607" y="4435876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2947346" y="5203352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 VÀ HƯỚNG PHÁT TRIỂN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2075" y="5144298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2812783" y="2276378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067" y="2994073"/>
            <a:ext cx="46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203" y="3699559"/>
            <a:ext cx="58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454" y="4414664"/>
            <a:ext cx="71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IV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2783" y="5151120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 NHẬT HỒ SƠ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19/38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06" y="1643774"/>
            <a:ext cx="572452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238776" y="4167899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II.12: Hình cập nhật hồ sơ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 MẬT KHẨU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891" y="1942563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20/38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495" y="1643506"/>
            <a:ext cx="5871626" cy="24262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59101" y="4242565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II.13: Hình đổi mật khẩu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NGƯỜI DÙNG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18" y="1837078"/>
            <a:ext cx="5724525" cy="262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17" y="1779895"/>
            <a:ext cx="57245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201632" y="4523095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II.14: Hình quản lý người dùng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DANH MỤC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tường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22/38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6" y="1933924"/>
            <a:ext cx="572452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6" y="1870605"/>
            <a:ext cx="5724525" cy="227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1899191"/>
            <a:ext cx="5897384" cy="21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6833" y="4033848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II.15: Hình quản lý danh mục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MỚI SẢN PHẨM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9138" y="1870605"/>
            <a:ext cx="4069724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48" y="1185258"/>
            <a:ext cx="5261275" cy="55246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822198" y="5511087"/>
            <a:ext cx="4790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II.16: Hình thêm mới sản phẩm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 SỬA SẢN PHẨM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865" y="1870605"/>
            <a:ext cx="3734873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52" y="1231424"/>
            <a:ext cx="5352772" cy="53754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286783" y="5511087"/>
            <a:ext cx="421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II.17: Hình chỉnh sửa sản phẩm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SẢN PHẨM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khỏi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KIẾM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dụng:khách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833" y="4044175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II.18: Hình tìm kiếm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34" y="1358024"/>
            <a:ext cx="7648575" cy="26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CHI TIẾT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3634" y="1870605"/>
            <a:ext cx="3832197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09" y="1185258"/>
            <a:ext cx="5724525" cy="55498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216604" y="5646046"/>
            <a:ext cx="4288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II.19: Hình xem chi tiết sản phẩm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SẢN PHẨM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594" y="1870605"/>
            <a:ext cx="4125018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28/38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29" y="1419102"/>
            <a:ext cx="572452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29" y="1084252"/>
            <a:ext cx="5724525" cy="55741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231354" y="5988140"/>
            <a:ext cx="4250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II.20: Hình quản lý sản phẩm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89" y="737323"/>
            <a:ext cx="2447998" cy="46166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403797"/>
            <a:ext cx="10140046" cy="518457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đẩy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KÝ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29/38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1260921"/>
            <a:ext cx="57245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025895" y="4167899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II.21: Hình Đăng ký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DOMAIN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domain.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domain.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30/38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189409"/>
            <a:ext cx="5897384" cy="195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2189409"/>
            <a:ext cx="5897385" cy="195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5" y="2189409"/>
            <a:ext cx="5897386" cy="1957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150116" y="4146997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II.22: Hình quản lý domain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6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INVITE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domain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31/38	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85" y="1599558"/>
            <a:ext cx="5858747" cy="22023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11480" y="4072959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II.23: Hình Invite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THÍCH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870605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32/38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18" y="1264555"/>
            <a:ext cx="5724525" cy="30112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085722" y="4167899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II.24: Hình yêu thích sản phẩm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 GIÁ, ĐẤU GIÁ TỰ ĐỘNG,</a:t>
            </a:r>
            <a:b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 NGAY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110" y="1870605"/>
            <a:ext cx="4073502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1110" y="5284338"/>
            <a:ext cx="4495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II.27: Hình đấu giá, đấu giá tự động, mua ngay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18" y="1905000"/>
            <a:ext cx="5847165" cy="45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56727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just"/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hêm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ìm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combobox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thiểu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17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Invite (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2361"/>
            <a:ext cx="10140046" cy="503563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chịu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Spring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FrameWord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2361"/>
            <a:ext cx="10140046" cy="5035639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Y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lái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vẹt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PHÁT TRIỂN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2133600"/>
            <a:ext cx="10140046" cy="433159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Mobile.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012" y="2371185"/>
            <a:ext cx="9755188" cy="18824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Xin chân thành cảm ơn quý thầy cô</a:t>
            </a:r>
            <a:b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 các bạn đã theo dõi!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34006"/>
            <a:ext cx="17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97030" y="857795"/>
            <a:ext cx="9755188" cy="188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231423"/>
            <a:ext cx="10140046" cy="577468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kể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thụ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“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HQT CSDL,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.” (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nhớ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 (Model – View – Controller).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 Spring Framework.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920661" y="3032512"/>
            <a:ext cx="2323203" cy="1067658"/>
          </a:xfrm>
          <a:custGeom>
            <a:avLst/>
            <a:gdLst>
              <a:gd name="connsiteX0" fmla="*/ 0 w 2323203"/>
              <a:gd name="connsiteY0" fmla="*/ 177947 h 1067658"/>
              <a:gd name="connsiteX1" fmla="*/ 177947 w 2323203"/>
              <a:gd name="connsiteY1" fmla="*/ 0 h 1067658"/>
              <a:gd name="connsiteX2" fmla="*/ 2145256 w 2323203"/>
              <a:gd name="connsiteY2" fmla="*/ 0 h 1067658"/>
              <a:gd name="connsiteX3" fmla="*/ 2323203 w 2323203"/>
              <a:gd name="connsiteY3" fmla="*/ 177947 h 1067658"/>
              <a:gd name="connsiteX4" fmla="*/ 2323203 w 2323203"/>
              <a:gd name="connsiteY4" fmla="*/ 889711 h 1067658"/>
              <a:gd name="connsiteX5" fmla="*/ 2145256 w 2323203"/>
              <a:gd name="connsiteY5" fmla="*/ 1067658 h 1067658"/>
              <a:gd name="connsiteX6" fmla="*/ 177947 w 2323203"/>
              <a:gd name="connsiteY6" fmla="*/ 1067658 h 1067658"/>
              <a:gd name="connsiteX7" fmla="*/ 0 w 2323203"/>
              <a:gd name="connsiteY7" fmla="*/ 889711 h 1067658"/>
              <a:gd name="connsiteX8" fmla="*/ 0 w 2323203"/>
              <a:gd name="connsiteY8" fmla="*/ 177947 h 106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203" h="1067658">
                <a:moveTo>
                  <a:pt x="0" y="177947"/>
                </a:moveTo>
                <a:cubicBezTo>
                  <a:pt x="0" y="79670"/>
                  <a:pt x="79670" y="0"/>
                  <a:pt x="177947" y="0"/>
                </a:cubicBezTo>
                <a:lnTo>
                  <a:pt x="2145256" y="0"/>
                </a:lnTo>
                <a:cubicBezTo>
                  <a:pt x="2243533" y="0"/>
                  <a:pt x="2323203" y="79670"/>
                  <a:pt x="2323203" y="177947"/>
                </a:cubicBezTo>
                <a:lnTo>
                  <a:pt x="2323203" y="889711"/>
                </a:lnTo>
                <a:cubicBezTo>
                  <a:pt x="2323203" y="987988"/>
                  <a:pt x="2243533" y="1067658"/>
                  <a:pt x="2145256" y="1067658"/>
                </a:cubicBezTo>
                <a:lnTo>
                  <a:pt x="177947" y="1067658"/>
                </a:lnTo>
                <a:cubicBezTo>
                  <a:pt x="79670" y="1067658"/>
                  <a:pt x="0" y="987988"/>
                  <a:pt x="0" y="889711"/>
                </a:cubicBezTo>
                <a:lnTo>
                  <a:pt x="0" y="17794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239" tIns="123239" rIns="123239" bIns="123239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 NGỮ LẬP TRÌNH</a:t>
            </a:r>
            <a:endPara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 rot="16176024">
            <a:off x="5739697" y="2696023"/>
            <a:ext cx="672993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72993" y="0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4620300" y="1231424"/>
            <a:ext cx="2765237" cy="1128111"/>
          </a:xfrm>
          <a:custGeom>
            <a:avLst/>
            <a:gdLst>
              <a:gd name="connsiteX0" fmla="*/ 0 w 1232465"/>
              <a:gd name="connsiteY0" fmla="*/ 119224 h 715331"/>
              <a:gd name="connsiteX1" fmla="*/ 119224 w 1232465"/>
              <a:gd name="connsiteY1" fmla="*/ 0 h 715331"/>
              <a:gd name="connsiteX2" fmla="*/ 1113241 w 1232465"/>
              <a:gd name="connsiteY2" fmla="*/ 0 h 715331"/>
              <a:gd name="connsiteX3" fmla="*/ 1232465 w 1232465"/>
              <a:gd name="connsiteY3" fmla="*/ 119224 h 715331"/>
              <a:gd name="connsiteX4" fmla="*/ 1232465 w 1232465"/>
              <a:gd name="connsiteY4" fmla="*/ 596107 h 715331"/>
              <a:gd name="connsiteX5" fmla="*/ 1113241 w 1232465"/>
              <a:gd name="connsiteY5" fmla="*/ 715331 h 715331"/>
              <a:gd name="connsiteX6" fmla="*/ 119224 w 1232465"/>
              <a:gd name="connsiteY6" fmla="*/ 715331 h 715331"/>
              <a:gd name="connsiteX7" fmla="*/ 0 w 1232465"/>
              <a:gd name="connsiteY7" fmla="*/ 596107 h 715331"/>
              <a:gd name="connsiteX8" fmla="*/ 0 w 1232465"/>
              <a:gd name="connsiteY8" fmla="*/ 119224 h 71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2465" h="715331">
                <a:moveTo>
                  <a:pt x="0" y="119224"/>
                </a:moveTo>
                <a:cubicBezTo>
                  <a:pt x="0" y="53378"/>
                  <a:pt x="53378" y="0"/>
                  <a:pt x="119224" y="0"/>
                </a:cubicBezTo>
                <a:lnTo>
                  <a:pt x="1113241" y="0"/>
                </a:lnTo>
                <a:cubicBezTo>
                  <a:pt x="1179087" y="0"/>
                  <a:pt x="1232465" y="53378"/>
                  <a:pt x="1232465" y="119224"/>
                </a:cubicBezTo>
                <a:lnTo>
                  <a:pt x="1232465" y="596107"/>
                </a:lnTo>
                <a:cubicBezTo>
                  <a:pt x="1232465" y="661953"/>
                  <a:pt x="1179087" y="715331"/>
                  <a:pt x="1113241" y="715331"/>
                </a:cubicBezTo>
                <a:lnTo>
                  <a:pt x="119224" y="715331"/>
                </a:lnTo>
                <a:cubicBezTo>
                  <a:pt x="53378" y="715331"/>
                  <a:pt x="0" y="661953"/>
                  <a:pt x="0" y="596107"/>
                </a:cubicBezTo>
                <a:lnTo>
                  <a:pt x="0" y="119224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06040" tIns="106040" rIns="106040" bIns="10604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(Spring MVC)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216699" y="2186516"/>
            <a:ext cx="2030328" cy="766898"/>
            <a:chOff x="7216699" y="2186516"/>
            <a:chExt cx="2030328" cy="766898"/>
          </a:xfrm>
        </p:grpSpPr>
        <p:sp>
          <p:nvSpPr>
            <p:cNvPr id="28" name="Freeform 27"/>
            <p:cNvSpPr/>
            <p:nvPr/>
          </p:nvSpPr>
          <p:spPr>
            <a:xfrm rot="20266546">
              <a:off x="7216699" y="2953414"/>
              <a:ext cx="73136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31363" y="0"/>
                  </a:lnTo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7920896" y="2186516"/>
              <a:ext cx="1326131" cy="715331"/>
            </a:xfrm>
            <a:custGeom>
              <a:avLst/>
              <a:gdLst>
                <a:gd name="connsiteX0" fmla="*/ 0 w 1326131"/>
                <a:gd name="connsiteY0" fmla="*/ 119224 h 715331"/>
                <a:gd name="connsiteX1" fmla="*/ 119224 w 1326131"/>
                <a:gd name="connsiteY1" fmla="*/ 0 h 715331"/>
                <a:gd name="connsiteX2" fmla="*/ 1206907 w 1326131"/>
                <a:gd name="connsiteY2" fmla="*/ 0 h 715331"/>
                <a:gd name="connsiteX3" fmla="*/ 1326131 w 1326131"/>
                <a:gd name="connsiteY3" fmla="*/ 119224 h 715331"/>
                <a:gd name="connsiteX4" fmla="*/ 1326131 w 1326131"/>
                <a:gd name="connsiteY4" fmla="*/ 596107 h 715331"/>
                <a:gd name="connsiteX5" fmla="*/ 1206907 w 1326131"/>
                <a:gd name="connsiteY5" fmla="*/ 715331 h 715331"/>
                <a:gd name="connsiteX6" fmla="*/ 119224 w 1326131"/>
                <a:gd name="connsiteY6" fmla="*/ 715331 h 715331"/>
                <a:gd name="connsiteX7" fmla="*/ 0 w 1326131"/>
                <a:gd name="connsiteY7" fmla="*/ 596107 h 715331"/>
                <a:gd name="connsiteX8" fmla="*/ 0 w 1326131"/>
                <a:gd name="connsiteY8" fmla="*/ 119224 h 71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6131" h="715331">
                  <a:moveTo>
                    <a:pt x="0" y="119224"/>
                  </a:moveTo>
                  <a:cubicBezTo>
                    <a:pt x="0" y="53378"/>
                    <a:pt x="53378" y="0"/>
                    <a:pt x="119224" y="0"/>
                  </a:cubicBezTo>
                  <a:lnTo>
                    <a:pt x="1206907" y="0"/>
                  </a:lnTo>
                  <a:cubicBezTo>
                    <a:pt x="1272753" y="0"/>
                    <a:pt x="1326131" y="53378"/>
                    <a:pt x="1326131" y="119224"/>
                  </a:cubicBezTo>
                  <a:lnTo>
                    <a:pt x="1326131" y="596107"/>
                  </a:lnTo>
                  <a:cubicBezTo>
                    <a:pt x="1326131" y="661953"/>
                    <a:pt x="1272753" y="715331"/>
                    <a:pt x="1206907" y="715331"/>
                  </a:cubicBezTo>
                  <a:lnTo>
                    <a:pt x="119224" y="715331"/>
                  </a:lnTo>
                  <a:cubicBezTo>
                    <a:pt x="53378" y="715331"/>
                    <a:pt x="0" y="661953"/>
                    <a:pt x="0" y="596107"/>
                  </a:cubicBezTo>
                  <a:lnTo>
                    <a:pt x="0" y="11922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6040" tIns="106040" rIns="106040" bIns="1060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HTML5</a:t>
              </a:r>
              <a:endParaRPr lang="en-US" sz="2800" kern="1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08870" y="4279134"/>
            <a:ext cx="2576038" cy="894294"/>
            <a:chOff x="7108870" y="4279134"/>
            <a:chExt cx="2576038" cy="894294"/>
          </a:xfrm>
        </p:grpSpPr>
        <p:sp>
          <p:nvSpPr>
            <p:cNvPr id="30" name="Freeform 29"/>
            <p:cNvSpPr/>
            <p:nvPr/>
          </p:nvSpPr>
          <p:spPr>
            <a:xfrm rot="1592417">
              <a:off x="7108870" y="4279134"/>
              <a:ext cx="8010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1040" y="0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482711" y="4458097"/>
              <a:ext cx="2202197" cy="715331"/>
            </a:xfrm>
            <a:custGeom>
              <a:avLst/>
              <a:gdLst>
                <a:gd name="connsiteX0" fmla="*/ 0 w 2202197"/>
                <a:gd name="connsiteY0" fmla="*/ 119224 h 715331"/>
                <a:gd name="connsiteX1" fmla="*/ 119224 w 2202197"/>
                <a:gd name="connsiteY1" fmla="*/ 0 h 715331"/>
                <a:gd name="connsiteX2" fmla="*/ 2082973 w 2202197"/>
                <a:gd name="connsiteY2" fmla="*/ 0 h 715331"/>
                <a:gd name="connsiteX3" fmla="*/ 2202197 w 2202197"/>
                <a:gd name="connsiteY3" fmla="*/ 119224 h 715331"/>
                <a:gd name="connsiteX4" fmla="*/ 2202197 w 2202197"/>
                <a:gd name="connsiteY4" fmla="*/ 596107 h 715331"/>
                <a:gd name="connsiteX5" fmla="*/ 2082973 w 2202197"/>
                <a:gd name="connsiteY5" fmla="*/ 715331 h 715331"/>
                <a:gd name="connsiteX6" fmla="*/ 119224 w 2202197"/>
                <a:gd name="connsiteY6" fmla="*/ 715331 h 715331"/>
                <a:gd name="connsiteX7" fmla="*/ 0 w 2202197"/>
                <a:gd name="connsiteY7" fmla="*/ 596107 h 715331"/>
                <a:gd name="connsiteX8" fmla="*/ 0 w 2202197"/>
                <a:gd name="connsiteY8" fmla="*/ 119224 h 71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197" h="715331">
                  <a:moveTo>
                    <a:pt x="0" y="119224"/>
                  </a:moveTo>
                  <a:cubicBezTo>
                    <a:pt x="0" y="53378"/>
                    <a:pt x="53378" y="0"/>
                    <a:pt x="119224" y="0"/>
                  </a:cubicBezTo>
                  <a:lnTo>
                    <a:pt x="2082973" y="0"/>
                  </a:lnTo>
                  <a:cubicBezTo>
                    <a:pt x="2148819" y="0"/>
                    <a:pt x="2202197" y="53378"/>
                    <a:pt x="2202197" y="119224"/>
                  </a:cubicBezTo>
                  <a:lnTo>
                    <a:pt x="2202197" y="596107"/>
                  </a:lnTo>
                  <a:cubicBezTo>
                    <a:pt x="2202197" y="661953"/>
                    <a:pt x="2148819" y="715331"/>
                    <a:pt x="2082973" y="715331"/>
                  </a:cubicBezTo>
                  <a:lnTo>
                    <a:pt x="119224" y="715331"/>
                  </a:lnTo>
                  <a:cubicBezTo>
                    <a:pt x="53378" y="715331"/>
                    <a:pt x="0" y="661953"/>
                    <a:pt x="0" y="596107"/>
                  </a:cubicBezTo>
                  <a:lnTo>
                    <a:pt x="0" y="11922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6040" tIns="106040" rIns="106040" bIns="1060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JAVASCRIPT</a:t>
              </a:r>
              <a:endParaRPr lang="en-US" sz="2800" kern="1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92923" y="4293952"/>
            <a:ext cx="2462293" cy="909113"/>
            <a:chOff x="2592923" y="4293952"/>
            <a:chExt cx="2462293" cy="909113"/>
          </a:xfrm>
        </p:grpSpPr>
        <p:sp>
          <p:nvSpPr>
            <p:cNvPr id="32" name="Freeform 31"/>
            <p:cNvSpPr/>
            <p:nvPr/>
          </p:nvSpPr>
          <p:spPr>
            <a:xfrm rot="9212444">
              <a:off x="4185384" y="4293952"/>
              <a:ext cx="86983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69832" y="0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2592923" y="4487734"/>
              <a:ext cx="1838744" cy="715331"/>
            </a:xfrm>
            <a:custGeom>
              <a:avLst/>
              <a:gdLst>
                <a:gd name="connsiteX0" fmla="*/ 0 w 1838744"/>
                <a:gd name="connsiteY0" fmla="*/ 119224 h 715331"/>
                <a:gd name="connsiteX1" fmla="*/ 119224 w 1838744"/>
                <a:gd name="connsiteY1" fmla="*/ 0 h 715331"/>
                <a:gd name="connsiteX2" fmla="*/ 1719520 w 1838744"/>
                <a:gd name="connsiteY2" fmla="*/ 0 h 715331"/>
                <a:gd name="connsiteX3" fmla="*/ 1838744 w 1838744"/>
                <a:gd name="connsiteY3" fmla="*/ 119224 h 715331"/>
                <a:gd name="connsiteX4" fmla="*/ 1838744 w 1838744"/>
                <a:gd name="connsiteY4" fmla="*/ 596107 h 715331"/>
                <a:gd name="connsiteX5" fmla="*/ 1719520 w 1838744"/>
                <a:gd name="connsiteY5" fmla="*/ 715331 h 715331"/>
                <a:gd name="connsiteX6" fmla="*/ 119224 w 1838744"/>
                <a:gd name="connsiteY6" fmla="*/ 715331 h 715331"/>
                <a:gd name="connsiteX7" fmla="*/ 0 w 1838744"/>
                <a:gd name="connsiteY7" fmla="*/ 596107 h 715331"/>
                <a:gd name="connsiteX8" fmla="*/ 0 w 1838744"/>
                <a:gd name="connsiteY8" fmla="*/ 119224 h 71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744" h="715331">
                  <a:moveTo>
                    <a:pt x="0" y="119224"/>
                  </a:moveTo>
                  <a:cubicBezTo>
                    <a:pt x="0" y="53378"/>
                    <a:pt x="53378" y="0"/>
                    <a:pt x="119224" y="0"/>
                  </a:cubicBezTo>
                  <a:lnTo>
                    <a:pt x="1719520" y="0"/>
                  </a:lnTo>
                  <a:cubicBezTo>
                    <a:pt x="1785366" y="0"/>
                    <a:pt x="1838744" y="53378"/>
                    <a:pt x="1838744" y="119224"/>
                  </a:cubicBezTo>
                  <a:lnTo>
                    <a:pt x="1838744" y="596107"/>
                  </a:lnTo>
                  <a:cubicBezTo>
                    <a:pt x="1838744" y="661953"/>
                    <a:pt x="1785366" y="715331"/>
                    <a:pt x="1719520" y="715331"/>
                  </a:cubicBezTo>
                  <a:lnTo>
                    <a:pt x="119224" y="715331"/>
                  </a:lnTo>
                  <a:cubicBezTo>
                    <a:pt x="53378" y="715331"/>
                    <a:pt x="0" y="661953"/>
                    <a:pt x="0" y="596107"/>
                  </a:cubicBezTo>
                  <a:lnTo>
                    <a:pt x="0" y="11922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6040" tIns="106040" rIns="106040" bIns="1060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JQUERY</a:t>
              </a:r>
              <a:endParaRPr lang="en-US" sz="2800" kern="1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92926" y="2186520"/>
            <a:ext cx="2349717" cy="810641"/>
            <a:chOff x="2592926" y="2186520"/>
            <a:chExt cx="2349717" cy="810641"/>
          </a:xfrm>
        </p:grpSpPr>
        <p:sp>
          <p:nvSpPr>
            <p:cNvPr id="34" name="Freeform 33"/>
            <p:cNvSpPr/>
            <p:nvPr/>
          </p:nvSpPr>
          <p:spPr>
            <a:xfrm rot="12075955">
              <a:off x="4297003" y="2997161"/>
              <a:ext cx="6456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45640" y="0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2592926" y="2186520"/>
              <a:ext cx="1726058" cy="715331"/>
            </a:xfrm>
            <a:custGeom>
              <a:avLst/>
              <a:gdLst>
                <a:gd name="connsiteX0" fmla="*/ 0 w 1726058"/>
                <a:gd name="connsiteY0" fmla="*/ 119224 h 715331"/>
                <a:gd name="connsiteX1" fmla="*/ 119224 w 1726058"/>
                <a:gd name="connsiteY1" fmla="*/ 0 h 715331"/>
                <a:gd name="connsiteX2" fmla="*/ 1606834 w 1726058"/>
                <a:gd name="connsiteY2" fmla="*/ 0 h 715331"/>
                <a:gd name="connsiteX3" fmla="*/ 1726058 w 1726058"/>
                <a:gd name="connsiteY3" fmla="*/ 119224 h 715331"/>
                <a:gd name="connsiteX4" fmla="*/ 1726058 w 1726058"/>
                <a:gd name="connsiteY4" fmla="*/ 596107 h 715331"/>
                <a:gd name="connsiteX5" fmla="*/ 1606834 w 1726058"/>
                <a:gd name="connsiteY5" fmla="*/ 715331 h 715331"/>
                <a:gd name="connsiteX6" fmla="*/ 119224 w 1726058"/>
                <a:gd name="connsiteY6" fmla="*/ 715331 h 715331"/>
                <a:gd name="connsiteX7" fmla="*/ 0 w 1726058"/>
                <a:gd name="connsiteY7" fmla="*/ 596107 h 715331"/>
                <a:gd name="connsiteX8" fmla="*/ 0 w 1726058"/>
                <a:gd name="connsiteY8" fmla="*/ 119224 h 71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6058" h="715331">
                  <a:moveTo>
                    <a:pt x="0" y="119224"/>
                  </a:moveTo>
                  <a:cubicBezTo>
                    <a:pt x="0" y="53378"/>
                    <a:pt x="53378" y="0"/>
                    <a:pt x="119224" y="0"/>
                  </a:cubicBezTo>
                  <a:lnTo>
                    <a:pt x="1606834" y="0"/>
                  </a:lnTo>
                  <a:cubicBezTo>
                    <a:pt x="1672680" y="0"/>
                    <a:pt x="1726058" y="53378"/>
                    <a:pt x="1726058" y="119224"/>
                  </a:cubicBezTo>
                  <a:lnTo>
                    <a:pt x="1726058" y="596107"/>
                  </a:lnTo>
                  <a:cubicBezTo>
                    <a:pt x="1726058" y="661953"/>
                    <a:pt x="1672680" y="715331"/>
                    <a:pt x="1606834" y="715331"/>
                  </a:cubicBezTo>
                  <a:lnTo>
                    <a:pt x="119224" y="715331"/>
                  </a:lnTo>
                  <a:cubicBezTo>
                    <a:pt x="53378" y="715331"/>
                    <a:pt x="0" y="661953"/>
                    <a:pt x="0" y="596107"/>
                  </a:cubicBezTo>
                  <a:lnTo>
                    <a:pt x="0" y="11922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6040" tIns="106040" rIns="106040" bIns="1060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CSS3</a:t>
              </a:r>
              <a:endParaRPr lang="en-US" sz="2800" kern="1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33" y="1951892"/>
            <a:ext cx="7634035" cy="3752998"/>
          </a:xfrm>
        </p:spPr>
      </p:pic>
      <p:sp>
        <p:nvSpPr>
          <p:cNvPr id="9" name="Rectangle 8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II.2: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 (Model-View-Controller)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9/38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 TRÚC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1" y="1165824"/>
            <a:ext cx="10185009" cy="4829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II.3: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448" y="700589"/>
            <a:ext cx="4968460" cy="56114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165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10/38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17" y="1207401"/>
            <a:ext cx="10055219" cy="5028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II.4: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CDM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1439</TotalTime>
  <Words>2072</Words>
  <Application>Microsoft Office PowerPoint</Application>
  <PresentationFormat>Widescreen</PresentationFormat>
  <Paragraphs>380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HỆ THỐNG QUẢN LÝ  THÔNG TIN CÔNG DÂN</vt:lpstr>
      <vt:lpstr>NỘI DUNG</vt:lpstr>
      <vt:lpstr>TỔNG QUAN</vt:lpstr>
      <vt:lpstr>TỔNG QUAN</vt:lpstr>
      <vt:lpstr>PowerPoint Presentation</vt:lpstr>
      <vt:lpstr>PowerPoint Presentation</vt:lpstr>
      <vt:lpstr>PowerPoint Presentation</vt:lpstr>
      <vt:lpstr>PowerPoint Presentation</vt:lpstr>
      <vt:lpstr>PHÂN TÍCH HỆ THỐNG</vt:lpstr>
      <vt:lpstr>CHỨC NĂNG CỦA WEBSITE</vt:lpstr>
      <vt:lpstr>CHỨC NĂNG CỦA WEBSITE</vt:lpstr>
      <vt:lpstr>CHỨC NĂNG CỦA WEBSITE</vt:lpstr>
      <vt:lpstr>CHỨC NĂNG CỦA WEBSITE</vt:lpstr>
      <vt:lpstr>CHỨC NĂNG CỦA WEBSITE</vt:lpstr>
      <vt:lpstr>CHỨC NĂNG CỦA WEBSITE</vt:lpstr>
      <vt:lpstr>CHỨC NĂNG CỦA WEBSITE</vt:lpstr>
      <vt:lpstr>CHỨC NĂNG CỦA WEBSITE</vt:lpstr>
      <vt:lpstr>CHỨC NĂNG CỦA WEBSITE</vt:lpstr>
      <vt:lpstr>CHỨC NĂNG CỦA WEBSITE</vt:lpstr>
      <vt:lpstr>CẬP NHẬT HỒ SƠ</vt:lpstr>
      <vt:lpstr>ĐỔI MẬT KHẨU</vt:lpstr>
      <vt:lpstr>QUẢN LÝ NGƯỜI DÙNG</vt:lpstr>
      <vt:lpstr>QUẢN LÝ DANH MỤC</vt:lpstr>
      <vt:lpstr>THÊM MỚI SẢN PHẨM</vt:lpstr>
      <vt:lpstr>CHỈNH SỬA SẢN PHẨM</vt:lpstr>
      <vt:lpstr>XÓA SẢN PHẨM</vt:lpstr>
      <vt:lpstr>TÌM KIẾM</vt:lpstr>
      <vt:lpstr>XEM CHI TIẾT</vt:lpstr>
      <vt:lpstr>QUẢN LÝ SẢN PHẨM</vt:lpstr>
      <vt:lpstr>ĐĂNG KÝ</vt:lpstr>
      <vt:lpstr>QUẢN LÝ DOMAIN</vt:lpstr>
      <vt:lpstr>INVITE</vt:lpstr>
      <vt:lpstr>YÊU THÍCH</vt:lpstr>
      <vt:lpstr>ĐẤU GIÁ, ĐẤU GIÁ TỰ ĐỘNG, MUA NGAY</vt:lpstr>
      <vt:lpstr>KẾT QUẢ</vt:lpstr>
      <vt:lpstr>KẾT LUẬN</vt:lpstr>
      <vt:lpstr>KẾT LUẬN</vt:lpstr>
      <vt:lpstr>HƯỚNG PHÁT TRIỂN</vt:lpstr>
      <vt:lpstr>Xin chân thành cảm ơn quý thầy cô và các bạn đã theo dõi!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ĐẤU GIÁ SẢN PHẨM TRỰC TUYẾN</dc:title>
  <dc:creator>Win 8.1</dc:creator>
  <cp:lastModifiedBy>Sunny Nguyen</cp:lastModifiedBy>
  <cp:revision>272</cp:revision>
  <dcterms:created xsi:type="dcterms:W3CDTF">2016-05-11T03:31:15Z</dcterms:created>
  <dcterms:modified xsi:type="dcterms:W3CDTF">2016-11-30T03:38:06Z</dcterms:modified>
</cp:coreProperties>
</file>