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42"/>
  </p:notesMasterIdLst>
  <p:sldIdLst>
    <p:sldId id="256" r:id="rId2"/>
    <p:sldId id="257" r:id="rId3"/>
    <p:sldId id="287" r:id="rId4"/>
    <p:sldId id="289" r:id="rId5"/>
    <p:sldId id="293" r:id="rId6"/>
    <p:sldId id="267" r:id="rId7"/>
    <p:sldId id="290" r:id="rId8"/>
    <p:sldId id="288" r:id="rId9"/>
    <p:sldId id="323" r:id="rId10"/>
    <p:sldId id="292" r:id="rId11"/>
    <p:sldId id="325" r:id="rId12"/>
    <p:sldId id="319" r:id="rId13"/>
    <p:sldId id="321" r:id="rId14"/>
    <p:sldId id="320" r:id="rId15"/>
    <p:sldId id="298" r:id="rId16"/>
    <p:sldId id="299" r:id="rId17"/>
    <p:sldId id="301" r:id="rId18"/>
    <p:sldId id="302" r:id="rId19"/>
    <p:sldId id="324" r:id="rId20"/>
    <p:sldId id="326" r:id="rId21"/>
    <p:sldId id="308" r:id="rId22"/>
    <p:sldId id="307" r:id="rId23"/>
    <p:sldId id="306" r:id="rId24"/>
    <p:sldId id="305" r:id="rId25"/>
    <p:sldId id="304" r:id="rId26"/>
    <p:sldId id="303" r:id="rId27"/>
    <p:sldId id="309" r:id="rId28"/>
    <p:sldId id="310" r:id="rId29"/>
    <p:sldId id="311" r:id="rId30"/>
    <p:sldId id="312" r:id="rId31"/>
    <p:sldId id="317" r:id="rId32"/>
    <p:sldId id="322" r:id="rId33"/>
    <p:sldId id="318" r:id="rId34"/>
    <p:sldId id="316" r:id="rId35"/>
    <p:sldId id="315" r:id="rId36"/>
    <p:sldId id="294" r:id="rId37"/>
    <p:sldId id="295" r:id="rId38"/>
    <p:sldId id="297" r:id="rId39"/>
    <p:sldId id="296" r:id="rId40"/>
    <p:sldId id="26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53" autoAdjust="0"/>
    <p:restoredTop sz="86409" autoAdjust="0"/>
  </p:normalViewPr>
  <p:slideViewPr>
    <p:cSldViewPr snapToGrid="0">
      <p:cViewPr varScale="1">
        <p:scale>
          <a:sx n="69" d="100"/>
          <a:sy n="69" d="100"/>
        </p:scale>
        <p:origin x="68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1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D7D16-2F1D-4A7D-832A-37B803B1490C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3072F-57BE-4BDF-8E96-4D28227F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3072F-57BE-4BDF-8E96-4D28227F2A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8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6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1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90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5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6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6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4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9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9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462" y="862433"/>
            <a:ext cx="9324304" cy="28466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QUẢN LÝ </a:t>
            </a:r>
            <a:b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TIN CÔNG DÂN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554" y="4146997"/>
            <a:ext cx="9367068" cy="171289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                                         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TS.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Xuân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B1203975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			La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B1203900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	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Phi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B1203987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3353" y="373488"/>
            <a:ext cx="69159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CẦN THƠ</a:t>
            </a:r>
          </a:p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 VÀ TRUYỀN THÔNG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0034" y="6297769"/>
            <a:ext cx="23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Thơ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11/2016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1323"/>
            <a:ext cx="175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237" y="1353247"/>
            <a:ext cx="9147778" cy="4594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11/38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19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11/38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69036" y="1302475"/>
            <a:ext cx="9467747" cy="4204801"/>
            <a:chOff x="4577" y="4625"/>
            <a:chExt cx="6834" cy="278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463" y="6799"/>
              <a:ext cx="2131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1" name="AutoShape 13"/>
            <p:cNvCxnSpPr>
              <a:cxnSpLocks noChangeShapeType="1"/>
            </p:cNvCxnSpPr>
            <p:nvPr/>
          </p:nvCxnSpPr>
          <p:spPr bwMode="auto">
            <a:xfrm>
              <a:off x="5394" y="6763"/>
              <a:ext cx="1069" cy="2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833" y="5267"/>
              <a:ext cx="1640" cy="617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 ký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3" name="AutoShape 15"/>
            <p:cNvCxnSpPr>
              <a:cxnSpLocks noChangeShapeType="1"/>
              <a:endCxn id="12" idx="3"/>
            </p:cNvCxnSpPr>
            <p:nvPr/>
          </p:nvCxnSpPr>
          <p:spPr bwMode="auto">
            <a:xfrm flipV="1">
              <a:off x="5394" y="5794"/>
              <a:ext cx="679" cy="4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234" y="5601"/>
              <a:ext cx="2131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22" y="4625"/>
              <a:ext cx="2702" cy="8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8960" y="6591"/>
              <a:ext cx="2451" cy="81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Đổi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mật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khẩu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9" name="TextBox 23"/>
          <p:cNvSpPr txBox="1"/>
          <p:nvPr/>
        </p:nvSpPr>
        <p:spPr>
          <a:xfrm>
            <a:off x="2057623" y="4687679"/>
            <a:ext cx="222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dân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2562" y="6198767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II.5: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104185" y="4034594"/>
            <a:ext cx="197450" cy="54753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7"/>
          <p:cNvSpPr txBox="1"/>
          <p:nvPr/>
        </p:nvSpPr>
        <p:spPr>
          <a:xfrm>
            <a:off x="5668488" y="407048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1" name="Straight Arrow Connector 40"/>
          <p:cNvCxnSpPr>
            <a:endCxn id="33" idx="7"/>
          </p:cNvCxnSpPr>
          <p:nvPr/>
        </p:nvCxnSpPr>
        <p:spPr>
          <a:xfrm flipH="1">
            <a:off x="8669929" y="2668280"/>
            <a:ext cx="585812" cy="29669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87"/>
          <p:cNvSpPr txBox="1"/>
          <p:nvPr/>
        </p:nvSpPr>
        <p:spPr>
          <a:xfrm>
            <a:off x="9201003" y="260672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4" name="Straight Arrow Connector 43"/>
          <p:cNvCxnSpPr>
            <a:stCxn id="47" idx="3"/>
            <a:endCxn id="33" idx="5"/>
          </p:cNvCxnSpPr>
          <p:nvPr/>
        </p:nvCxnSpPr>
        <p:spPr>
          <a:xfrm flipH="1" flipV="1">
            <a:off x="8669929" y="3864437"/>
            <a:ext cx="864683" cy="51763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87"/>
          <p:cNvSpPr txBox="1"/>
          <p:nvPr/>
        </p:nvSpPr>
        <p:spPr>
          <a:xfrm>
            <a:off x="7794864" y="418201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4" name="Straight Arrow Connector 53"/>
          <p:cNvCxnSpPr>
            <a:stCxn id="12" idx="4"/>
            <a:endCxn id="9" idx="1"/>
          </p:cNvCxnSpPr>
          <p:nvPr/>
        </p:nvCxnSpPr>
        <p:spPr>
          <a:xfrm>
            <a:off x="5345103" y="3206736"/>
            <a:ext cx="169125" cy="15144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87"/>
          <p:cNvSpPr txBox="1"/>
          <p:nvPr/>
        </p:nvSpPr>
        <p:spPr>
          <a:xfrm>
            <a:off x="4392106" y="3547759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CÔNG DÂN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2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12/38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005067" y="1994355"/>
            <a:ext cx="4465108" cy="2985711"/>
            <a:chOff x="4577" y="4984"/>
            <a:chExt cx="3223" cy="1974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293" y="4984"/>
              <a:ext cx="2131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160" y="6003"/>
              <a:ext cx="1640" cy="655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 ký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3" name="AutoShape 15"/>
            <p:cNvCxnSpPr>
              <a:cxnSpLocks noChangeShapeType="1"/>
              <a:endCxn id="12" idx="2"/>
            </p:cNvCxnSpPr>
            <p:nvPr/>
          </p:nvCxnSpPr>
          <p:spPr bwMode="auto">
            <a:xfrm flipV="1">
              <a:off x="5231" y="6331"/>
              <a:ext cx="929" cy="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9" name="TextBox 23"/>
          <p:cNvSpPr txBox="1"/>
          <p:nvPr/>
        </p:nvSpPr>
        <p:spPr>
          <a:xfrm>
            <a:off x="1608861" y="4758368"/>
            <a:ext cx="222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dân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2562" y="6198767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II.5: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6888947" y="1297042"/>
            <a:ext cx="2272037" cy="990699"/>
          </a:xfrm>
          <a:prstGeom prst="ellips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CCCD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8426137" y="2310268"/>
            <a:ext cx="2272037" cy="1245837"/>
          </a:xfrm>
          <a:prstGeom prst="ellips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Khai</a:t>
            </a: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8703840" y="3748006"/>
            <a:ext cx="2272037" cy="1153506"/>
          </a:xfrm>
          <a:prstGeom prst="ellips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Sổ</a:t>
            </a: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hộ</a:t>
            </a: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khẩu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7090367" y="4803504"/>
            <a:ext cx="2272037" cy="990699"/>
          </a:xfrm>
          <a:prstGeom prst="ellips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3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hôn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5" name="Straight Arrow Connector 74"/>
          <p:cNvCxnSpPr>
            <a:stCxn id="71" idx="3"/>
            <a:endCxn id="12" idx="7"/>
          </p:cNvCxnSpPr>
          <p:nvPr/>
        </p:nvCxnSpPr>
        <p:spPr>
          <a:xfrm flipH="1">
            <a:off x="6137443" y="2142656"/>
            <a:ext cx="1084236" cy="153804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2"/>
            <a:endCxn id="12" idx="7"/>
          </p:cNvCxnSpPr>
          <p:nvPr/>
        </p:nvCxnSpPr>
        <p:spPr>
          <a:xfrm flipH="1">
            <a:off x="6137443" y="2933187"/>
            <a:ext cx="2288694" cy="74750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2" idx="6"/>
          </p:cNvCxnSpPr>
          <p:nvPr/>
        </p:nvCxnSpPr>
        <p:spPr>
          <a:xfrm flipH="1" flipV="1">
            <a:off x="6470175" y="4030961"/>
            <a:ext cx="2233665" cy="29379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1"/>
            <a:endCxn id="12" idx="5"/>
          </p:cNvCxnSpPr>
          <p:nvPr/>
        </p:nvCxnSpPr>
        <p:spPr>
          <a:xfrm flipH="1" flipV="1">
            <a:off x="6137443" y="4381225"/>
            <a:ext cx="1285656" cy="56736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1"/>
            <a:endCxn id="9" idx="6"/>
          </p:cNvCxnSpPr>
          <p:nvPr/>
        </p:nvCxnSpPr>
        <p:spPr>
          <a:xfrm flipH="1" flipV="1">
            <a:off x="5949268" y="2439792"/>
            <a:ext cx="3087304" cy="147714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9" idx="5"/>
          </p:cNvCxnSpPr>
          <p:nvPr/>
        </p:nvCxnSpPr>
        <p:spPr>
          <a:xfrm flipH="1" flipV="1">
            <a:off x="5516919" y="2754763"/>
            <a:ext cx="2683129" cy="204874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87"/>
          <p:cNvSpPr txBox="1"/>
          <p:nvPr/>
        </p:nvSpPr>
        <p:spPr>
          <a:xfrm>
            <a:off x="5600301" y="468413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7" name="TextBox 87"/>
          <p:cNvSpPr txBox="1"/>
          <p:nvPr/>
        </p:nvSpPr>
        <p:spPr>
          <a:xfrm>
            <a:off x="7356511" y="3971667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8" name="TextBox 87"/>
          <p:cNvSpPr txBox="1"/>
          <p:nvPr/>
        </p:nvSpPr>
        <p:spPr>
          <a:xfrm>
            <a:off x="7207201" y="2576837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9" name="TextBox 87"/>
          <p:cNvSpPr txBox="1"/>
          <p:nvPr/>
        </p:nvSpPr>
        <p:spPr>
          <a:xfrm>
            <a:off x="6137443" y="2016767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0" name="TextBox 87"/>
          <p:cNvSpPr txBox="1"/>
          <p:nvPr/>
        </p:nvSpPr>
        <p:spPr>
          <a:xfrm>
            <a:off x="7456941" y="336775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1" name="TextBox 87"/>
          <p:cNvSpPr txBox="1"/>
          <p:nvPr/>
        </p:nvSpPr>
        <p:spPr>
          <a:xfrm>
            <a:off x="7077609" y="439169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CÔNG DÂN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66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59062" y="6339512"/>
            <a:ext cx="75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II.6: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262461" y="2010552"/>
            <a:ext cx="7572613" cy="4314478"/>
            <a:chOff x="4577" y="4844"/>
            <a:chExt cx="3803" cy="2809"/>
          </a:xfrm>
        </p:grpSpPr>
        <p:grpSp>
          <p:nvGrpSpPr>
            <p:cNvPr id="74" name="Group 73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83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4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6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78" name="AutoShape 15"/>
            <p:cNvCxnSpPr>
              <a:cxnSpLocks noChangeShapeType="1"/>
              <a:endCxn id="79" idx="2"/>
            </p:cNvCxnSpPr>
            <p:nvPr/>
          </p:nvCxnSpPr>
          <p:spPr bwMode="auto">
            <a:xfrm flipV="1">
              <a:off x="5368" y="5428"/>
              <a:ext cx="1729" cy="4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7097" y="5007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6673" y="5971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mục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89" name="AutoShape 15"/>
            <p:cNvCxnSpPr>
              <a:cxnSpLocks noChangeShapeType="1"/>
              <a:endCxn id="88" idx="1"/>
            </p:cNvCxnSpPr>
            <p:nvPr/>
          </p:nvCxnSpPr>
          <p:spPr bwMode="auto">
            <a:xfrm flipV="1">
              <a:off x="5368" y="6094"/>
              <a:ext cx="1493" cy="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5761" y="6812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cấu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hình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91" name="AutoShape 15"/>
            <p:cNvCxnSpPr>
              <a:cxnSpLocks noChangeShapeType="1"/>
              <a:endCxn id="90" idx="1"/>
            </p:cNvCxnSpPr>
            <p:nvPr/>
          </p:nvCxnSpPr>
          <p:spPr bwMode="auto">
            <a:xfrm>
              <a:off x="5192" y="6812"/>
              <a:ext cx="757" cy="1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87" name="TextBox 23"/>
          <p:cNvSpPr txBox="1"/>
          <p:nvPr/>
        </p:nvSpPr>
        <p:spPr>
          <a:xfrm>
            <a:off x="2299812" y="5179961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2" name="Straight Arrow Connector 91"/>
          <p:cNvCxnSpPr>
            <a:stCxn id="90" idx="0"/>
            <a:endCxn id="75" idx="4"/>
          </p:cNvCxnSpPr>
          <p:nvPr/>
        </p:nvCxnSpPr>
        <p:spPr>
          <a:xfrm flipH="1" flipV="1">
            <a:off x="5340300" y="2915225"/>
            <a:ext cx="1557135" cy="211807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87"/>
          <p:cNvSpPr txBox="1"/>
          <p:nvPr/>
        </p:nvSpPr>
        <p:spPr>
          <a:xfrm>
            <a:off x="5279115" y="445267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4" name="TextBox 87"/>
          <p:cNvSpPr txBox="1"/>
          <p:nvPr/>
        </p:nvSpPr>
        <p:spPr>
          <a:xfrm>
            <a:off x="6651894" y="3289027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5" name="TextBox 87"/>
          <p:cNvSpPr txBox="1"/>
          <p:nvPr/>
        </p:nvSpPr>
        <p:spPr>
          <a:xfrm>
            <a:off x="6664383" y="1905259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6" name="Straight Arrow Connector 95"/>
          <p:cNvCxnSpPr>
            <a:stCxn id="88" idx="0"/>
            <a:endCxn id="75" idx="5"/>
          </p:cNvCxnSpPr>
          <p:nvPr/>
        </p:nvCxnSpPr>
        <p:spPr>
          <a:xfrm flipH="1" flipV="1">
            <a:off x="6377296" y="2782739"/>
            <a:ext cx="2336132" cy="95882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1"/>
            <a:endCxn id="75" idx="6"/>
          </p:cNvCxnSpPr>
          <p:nvPr/>
        </p:nvCxnSpPr>
        <p:spPr>
          <a:xfrm flipH="1">
            <a:off x="6806834" y="2450082"/>
            <a:ext cx="1847636" cy="1280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9652157" y="5271337"/>
            <a:ext cx="2313798" cy="109805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Chỉnh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6" name="Straight Arrow Connector 105"/>
          <p:cNvCxnSpPr>
            <a:stCxn id="105" idx="2"/>
            <a:endCxn id="90" idx="6"/>
          </p:cNvCxnSpPr>
          <p:nvPr/>
        </p:nvCxnSpPr>
        <p:spPr>
          <a:xfrm flipH="1" flipV="1">
            <a:off x="8174803" y="5679164"/>
            <a:ext cx="1477354" cy="14119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87"/>
          <p:cNvSpPr txBox="1"/>
          <p:nvPr/>
        </p:nvSpPr>
        <p:spPr>
          <a:xfrm>
            <a:off x="8182825" y="533355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NGƯỜI QUẢN TRỊ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3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14/38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299812" y="6339512"/>
            <a:ext cx="856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II.7: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546202" y="1435121"/>
            <a:ext cx="9796806" cy="4985403"/>
            <a:chOff x="4577" y="4399"/>
            <a:chExt cx="4920" cy="3160"/>
          </a:xfrm>
        </p:grpSpPr>
        <p:grpSp>
          <p:nvGrpSpPr>
            <p:cNvPr id="86" name="Group 8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94" name="Oval 9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9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88" name="AutoShape 15"/>
            <p:cNvCxnSpPr>
              <a:cxnSpLocks noChangeShapeType="1"/>
              <a:endCxn id="8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khoản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8477" y="4880"/>
              <a:ext cx="856" cy="42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hêm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8335" y="5428"/>
              <a:ext cx="1162" cy="6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8274" y="6261"/>
              <a:ext cx="1145" cy="7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Phân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quyền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7138" y="6762"/>
              <a:ext cx="1145" cy="79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Khóa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và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mở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khóa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6423" y="4608"/>
              <a:ext cx="856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7309" y="4399"/>
              <a:ext cx="1168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9" name="TextBox 23"/>
          <p:cNvSpPr txBox="1"/>
          <p:nvPr/>
        </p:nvSpPr>
        <p:spPr>
          <a:xfrm>
            <a:off x="815926" y="5500225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5" name="Straight Arrow Connector 104"/>
          <p:cNvCxnSpPr>
            <a:stCxn id="89" idx="1"/>
            <a:endCxn id="87" idx="4"/>
          </p:cNvCxnSpPr>
          <p:nvPr/>
        </p:nvCxnSpPr>
        <p:spPr>
          <a:xfrm flipH="1" flipV="1">
            <a:off x="3624039" y="3066418"/>
            <a:ext cx="1022274" cy="9279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4" idx="4"/>
            <a:endCxn id="89" idx="0"/>
          </p:cNvCxnSpPr>
          <p:nvPr/>
        </p:nvCxnSpPr>
        <p:spPr>
          <a:xfrm flipH="1">
            <a:off x="5549551" y="2873946"/>
            <a:ext cx="524687" cy="9260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5" idx="4"/>
            <a:endCxn id="89" idx="7"/>
          </p:cNvCxnSpPr>
          <p:nvPr/>
        </p:nvCxnSpPr>
        <p:spPr>
          <a:xfrm flipH="1">
            <a:off x="6452787" y="2544215"/>
            <a:ext cx="1696303" cy="145012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0" idx="3"/>
            <a:endCxn id="89" idx="7"/>
          </p:cNvCxnSpPr>
          <p:nvPr/>
        </p:nvCxnSpPr>
        <p:spPr>
          <a:xfrm flipH="1">
            <a:off x="6452787" y="2759554"/>
            <a:ext cx="3108792" cy="123478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1" idx="3"/>
            <a:endCxn id="89" idx="6"/>
          </p:cNvCxnSpPr>
          <p:nvPr/>
        </p:nvCxnSpPr>
        <p:spPr>
          <a:xfrm flipH="1">
            <a:off x="6826919" y="3884008"/>
            <a:ext cx="2541139" cy="57943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2" idx="1"/>
            <a:endCxn id="89" idx="6"/>
          </p:cNvCxnSpPr>
          <p:nvPr/>
        </p:nvCxnSpPr>
        <p:spPr>
          <a:xfrm flipH="1" flipV="1">
            <a:off x="6826919" y="4463438"/>
            <a:ext cx="2414717" cy="9342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3" idx="1"/>
            <a:endCxn id="89" idx="5"/>
          </p:cNvCxnSpPr>
          <p:nvPr/>
        </p:nvCxnSpPr>
        <p:spPr>
          <a:xfrm flipH="1" flipV="1">
            <a:off x="6452787" y="4932536"/>
            <a:ext cx="526822" cy="41473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87"/>
          <p:cNvSpPr txBox="1"/>
          <p:nvPr/>
        </p:nvSpPr>
        <p:spPr>
          <a:xfrm>
            <a:off x="5123938" y="300105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7" name="TextBox 87"/>
          <p:cNvSpPr txBox="1"/>
          <p:nvPr/>
        </p:nvSpPr>
        <p:spPr>
          <a:xfrm>
            <a:off x="6790033" y="268753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9" name="TextBox 87"/>
          <p:cNvSpPr txBox="1"/>
          <p:nvPr/>
        </p:nvSpPr>
        <p:spPr>
          <a:xfrm>
            <a:off x="7110743" y="3178361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0" name="TextBox 87"/>
          <p:cNvSpPr txBox="1"/>
          <p:nvPr/>
        </p:nvSpPr>
        <p:spPr>
          <a:xfrm>
            <a:off x="7501888" y="3824424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1" name="TextBox 87"/>
          <p:cNvSpPr txBox="1"/>
          <p:nvPr/>
        </p:nvSpPr>
        <p:spPr>
          <a:xfrm>
            <a:off x="7520191" y="43717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2" name="TextBox 87"/>
          <p:cNvSpPr txBox="1"/>
          <p:nvPr/>
        </p:nvSpPr>
        <p:spPr>
          <a:xfrm>
            <a:off x="5732303" y="504966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NGƯỜI QUẢN TRỊ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28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15/38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99812" y="6339512"/>
            <a:ext cx="856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II.8: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546202" y="1933660"/>
            <a:ext cx="9364711" cy="3696455"/>
            <a:chOff x="4577" y="4715"/>
            <a:chExt cx="4703" cy="2343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53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4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6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43" name="AutoShape 15"/>
            <p:cNvCxnSpPr>
              <a:cxnSpLocks noChangeShapeType="1"/>
              <a:endCxn id="44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danh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mục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083" y="5208"/>
              <a:ext cx="856" cy="42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T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hêm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8118" y="6362"/>
              <a:ext cx="1162" cy="6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Chỉnh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sửa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7165" y="4715"/>
              <a:ext cx="856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7" name="TextBox 23"/>
          <p:cNvSpPr txBox="1"/>
          <p:nvPr/>
        </p:nvSpPr>
        <p:spPr>
          <a:xfrm>
            <a:off x="815926" y="5500225"/>
            <a:ext cx="29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9" name="Straight Arrow Connector 58"/>
          <p:cNvCxnSpPr>
            <a:stCxn id="44" idx="1"/>
            <a:endCxn id="42" idx="4"/>
          </p:cNvCxnSpPr>
          <p:nvPr/>
        </p:nvCxnSpPr>
        <p:spPr>
          <a:xfrm flipH="1" flipV="1">
            <a:off x="3624039" y="3066418"/>
            <a:ext cx="1022274" cy="9279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44" idx="0"/>
          </p:cNvCxnSpPr>
          <p:nvPr/>
        </p:nvCxnSpPr>
        <p:spPr>
          <a:xfrm flipH="1">
            <a:off x="5549551" y="2880331"/>
            <a:ext cx="1399546" cy="91970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5" idx="2"/>
            <a:endCxn id="44" idx="7"/>
          </p:cNvCxnSpPr>
          <p:nvPr/>
        </p:nvCxnSpPr>
        <p:spPr>
          <a:xfrm flipH="1">
            <a:off x="6452787" y="3042755"/>
            <a:ext cx="2074635" cy="95158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4" idx="6"/>
          </p:cNvCxnSpPr>
          <p:nvPr/>
        </p:nvCxnSpPr>
        <p:spPr>
          <a:xfrm flipH="1" flipV="1">
            <a:off x="6826919" y="4463437"/>
            <a:ext cx="1770196" cy="6176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87"/>
          <p:cNvSpPr txBox="1"/>
          <p:nvPr/>
        </p:nvSpPr>
        <p:spPr>
          <a:xfrm>
            <a:off x="5669537" y="309616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TextBox 87"/>
          <p:cNvSpPr txBox="1"/>
          <p:nvPr/>
        </p:nvSpPr>
        <p:spPr>
          <a:xfrm>
            <a:off x="7166865" y="3541961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TextBox 87"/>
          <p:cNvSpPr txBox="1"/>
          <p:nvPr/>
        </p:nvSpPr>
        <p:spPr>
          <a:xfrm>
            <a:off x="7048768" y="468098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NGƯỜI QUẢN TRỊ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78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99812" y="6339512"/>
            <a:ext cx="856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II.9: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1546202" y="1966795"/>
            <a:ext cx="8102277" cy="3513448"/>
            <a:chOff x="4577" y="4736"/>
            <a:chExt cx="4069" cy="2227"/>
          </a:xfrm>
        </p:grpSpPr>
        <p:grpSp>
          <p:nvGrpSpPr>
            <p:cNvPr id="74" name="Group 73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85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6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7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8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76" name="AutoShape 15"/>
            <p:cNvCxnSpPr>
              <a:cxnSpLocks noChangeShapeType="1"/>
              <a:endCxn id="77" idx="2"/>
            </p:cNvCxnSpPr>
            <p:nvPr/>
          </p:nvCxnSpPr>
          <p:spPr bwMode="auto">
            <a:xfrm flipV="1">
              <a:off x="5519" y="5156"/>
              <a:ext cx="1844" cy="8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7363" y="4736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06" name="AutoShape 15"/>
            <p:cNvCxnSpPr>
              <a:cxnSpLocks noChangeShapeType="1"/>
              <a:endCxn id="104" idx="2"/>
            </p:cNvCxnSpPr>
            <p:nvPr/>
          </p:nvCxnSpPr>
          <p:spPr bwMode="auto">
            <a:xfrm flipV="1">
              <a:off x="5621" y="6059"/>
              <a:ext cx="1531" cy="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8" name="AutoShape 15"/>
            <p:cNvCxnSpPr>
              <a:cxnSpLocks noChangeShapeType="1"/>
              <a:endCxn id="105" idx="2"/>
            </p:cNvCxnSpPr>
            <p:nvPr/>
          </p:nvCxnSpPr>
          <p:spPr bwMode="auto">
            <a:xfrm>
              <a:off x="5585" y="6572"/>
              <a:ext cx="1410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89" name="TextBox 23"/>
          <p:cNvSpPr txBox="1"/>
          <p:nvPr/>
        </p:nvSpPr>
        <p:spPr>
          <a:xfrm>
            <a:off x="836772" y="5275687"/>
            <a:ext cx="2926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0" name="TextBox 87"/>
          <p:cNvSpPr txBox="1"/>
          <p:nvPr/>
        </p:nvSpPr>
        <p:spPr>
          <a:xfrm>
            <a:off x="4903508" y="225353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1" name="Straight Arrow Connector 90"/>
          <p:cNvCxnSpPr>
            <a:stCxn id="77" idx="2"/>
            <a:endCxn id="75" idx="6"/>
          </p:cNvCxnSpPr>
          <p:nvPr/>
        </p:nvCxnSpPr>
        <p:spPr>
          <a:xfrm flipH="1" flipV="1">
            <a:off x="5090575" y="2601801"/>
            <a:ext cx="2003168" cy="2839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6673350" y="3391419"/>
            <a:ext cx="3583890" cy="13268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đơn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đăng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6362670" y="4816045"/>
            <a:ext cx="3583890" cy="13268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trả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thẻ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9" name="Straight Arrow Connector 108"/>
          <p:cNvCxnSpPr>
            <a:stCxn id="104" idx="1"/>
            <a:endCxn id="75" idx="5"/>
          </p:cNvCxnSpPr>
          <p:nvPr/>
        </p:nvCxnSpPr>
        <p:spPr>
          <a:xfrm flipH="1" flipV="1">
            <a:off x="4661037" y="2930340"/>
            <a:ext cx="2537162" cy="65538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5" idx="1"/>
            <a:endCxn id="75" idx="4"/>
          </p:cNvCxnSpPr>
          <p:nvPr/>
        </p:nvCxnSpPr>
        <p:spPr>
          <a:xfrm flipH="1" flipV="1">
            <a:off x="3624041" y="3066424"/>
            <a:ext cx="3263478" cy="1943928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87"/>
          <p:cNvSpPr txBox="1"/>
          <p:nvPr/>
        </p:nvSpPr>
        <p:spPr>
          <a:xfrm>
            <a:off x="4972208" y="31650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2" name="TextBox 87"/>
          <p:cNvSpPr txBox="1"/>
          <p:nvPr/>
        </p:nvSpPr>
        <p:spPr>
          <a:xfrm>
            <a:off x="4447883" y="396569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CÁN BỘ QUẢN LÝ CCCD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54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468" y="6339512"/>
            <a:ext cx="1057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II.10: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546202" y="1103817"/>
            <a:ext cx="10266734" cy="5356155"/>
            <a:chOff x="4577" y="4189"/>
            <a:chExt cx="5156" cy="3395"/>
          </a:xfrm>
        </p:grpSpPr>
        <p:grpSp>
          <p:nvGrpSpPr>
            <p:cNvPr id="66" name="Group 6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73" name="Oval 7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7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68" name="AutoShape 15"/>
            <p:cNvCxnSpPr>
              <a:cxnSpLocks noChangeShapeType="1"/>
              <a:endCxn id="69" idx="2"/>
            </p:cNvCxnSpPr>
            <p:nvPr/>
          </p:nvCxnSpPr>
          <p:spPr bwMode="auto">
            <a:xfrm>
              <a:off x="5268" y="6183"/>
              <a:ext cx="754" cy="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6022" y="5677"/>
              <a:ext cx="1337" cy="103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ký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8484" y="4913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528" y="5765"/>
              <a:ext cx="1205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Cập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nhật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968" y="4189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481" y="6425"/>
              <a:ext cx="1205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7774" y="6930"/>
              <a:ext cx="1205" cy="65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Xác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nhận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6643" y="4455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Thống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kê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6437" y="6928"/>
              <a:ext cx="1120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Duyệt</a:t>
              </a:r>
              <a:r>
                <a:rPr lang="en-US" sz="24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4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đơn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78" name="TextBox 23"/>
          <p:cNvSpPr txBox="1"/>
          <p:nvPr/>
        </p:nvSpPr>
        <p:spPr>
          <a:xfrm>
            <a:off x="779565" y="5248330"/>
            <a:ext cx="292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0" name="Straight Arrow Connector 79"/>
          <p:cNvCxnSpPr>
            <a:stCxn id="69" idx="1"/>
            <a:endCxn id="67" idx="4"/>
          </p:cNvCxnSpPr>
          <p:nvPr/>
        </p:nvCxnSpPr>
        <p:spPr>
          <a:xfrm flipH="1" flipV="1">
            <a:off x="3624041" y="3066426"/>
            <a:ext cx="1189354" cy="62361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3"/>
            <a:endCxn id="69" idx="7"/>
          </p:cNvCxnSpPr>
          <p:nvPr/>
        </p:nvCxnSpPr>
        <p:spPr>
          <a:xfrm flipH="1">
            <a:off x="6695899" y="2050489"/>
            <a:ext cx="1908428" cy="16395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69" idx="7"/>
          </p:cNvCxnSpPr>
          <p:nvPr/>
        </p:nvCxnSpPr>
        <p:spPr>
          <a:xfrm flipH="1">
            <a:off x="6695899" y="3347576"/>
            <a:ext cx="2963018" cy="34246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2"/>
            <a:endCxn id="69" idx="6"/>
          </p:cNvCxnSpPr>
          <p:nvPr/>
        </p:nvCxnSpPr>
        <p:spPr>
          <a:xfrm flipH="1">
            <a:off x="7085778" y="4039053"/>
            <a:ext cx="2327737" cy="22718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7"/>
          <p:cNvSpPr txBox="1"/>
          <p:nvPr/>
        </p:nvSpPr>
        <p:spPr>
          <a:xfrm>
            <a:off x="7891621" y="2109083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6" name="TextBox 87"/>
          <p:cNvSpPr txBox="1"/>
          <p:nvPr/>
        </p:nvSpPr>
        <p:spPr>
          <a:xfrm>
            <a:off x="7360352" y="4195320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5" name="Straight Arrow Connector 94"/>
          <p:cNvCxnSpPr>
            <a:stCxn id="94" idx="2"/>
            <a:endCxn id="69" idx="6"/>
          </p:cNvCxnSpPr>
          <p:nvPr/>
        </p:nvCxnSpPr>
        <p:spPr>
          <a:xfrm flipH="1" flipV="1">
            <a:off x="7085778" y="4266237"/>
            <a:ext cx="2234150" cy="81407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87"/>
          <p:cNvSpPr txBox="1"/>
          <p:nvPr/>
        </p:nvSpPr>
        <p:spPr>
          <a:xfrm>
            <a:off x="7503592" y="4839414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0" name="Straight Arrow Connector 99"/>
          <p:cNvCxnSpPr>
            <a:stCxn id="99" idx="1"/>
            <a:endCxn id="69" idx="5"/>
          </p:cNvCxnSpPr>
          <p:nvPr/>
        </p:nvCxnSpPr>
        <p:spPr>
          <a:xfrm flipH="1" flipV="1">
            <a:off x="6695899" y="4842431"/>
            <a:ext cx="1567623" cy="7368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87"/>
          <p:cNvSpPr txBox="1"/>
          <p:nvPr/>
        </p:nvSpPr>
        <p:spPr>
          <a:xfrm>
            <a:off x="6785877" y="5184897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12" name="Straight Arrow Connector 111"/>
          <p:cNvCxnSpPr>
            <a:stCxn id="110" idx="4"/>
            <a:endCxn id="69" idx="0"/>
          </p:cNvCxnSpPr>
          <p:nvPr/>
        </p:nvCxnSpPr>
        <p:spPr>
          <a:xfrm flipH="1">
            <a:off x="5754647" y="2632570"/>
            <a:ext cx="949813" cy="81880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87"/>
          <p:cNvSpPr txBox="1"/>
          <p:nvPr/>
        </p:nvSpPr>
        <p:spPr>
          <a:xfrm>
            <a:off x="5275633" y="280750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8" name="TextBox 87"/>
          <p:cNvSpPr txBox="1"/>
          <p:nvPr/>
        </p:nvSpPr>
        <p:spPr>
          <a:xfrm>
            <a:off x="4230188" y="5195428"/>
            <a:ext cx="190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9" name="Straight Arrow Connector 128"/>
          <p:cNvCxnSpPr>
            <a:endCxn id="69" idx="4"/>
          </p:cNvCxnSpPr>
          <p:nvPr/>
        </p:nvCxnSpPr>
        <p:spPr>
          <a:xfrm flipH="1" flipV="1">
            <a:off x="5754647" y="5081098"/>
            <a:ext cx="385336" cy="34392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CÁN BỘ QUẢN LÝ CCCD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0229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69478" y="6339512"/>
            <a:ext cx="889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II.10: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46202" y="1960481"/>
            <a:ext cx="8926642" cy="3511869"/>
            <a:chOff x="4577" y="4732"/>
            <a:chExt cx="4483" cy="2226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2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AutoShape 15"/>
            <p:cNvCxnSpPr>
              <a:cxnSpLocks noChangeShapeType="1"/>
              <a:endCxn id="1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18" y="4762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118" y="6362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625" y="4732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TextBox 23"/>
          <p:cNvSpPr txBox="1"/>
          <p:nvPr/>
        </p:nvSpPr>
        <p:spPr>
          <a:xfrm>
            <a:off x="815926" y="5500225"/>
            <a:ext cx="2926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19" idx="1"/>
            <a:endCxn id="17" idx="4"/>
          </p:cNvCxnSpPr>
          <p:nvPr/>
        </p:nvCxnSpPr>
        <p:spPr>
          <a:xfrm flipH="1" flipV="1">
            <a:off x="3624039" y="3066418"/>
            <a:ext cx="1022274" cy="9279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19" idx="0"/>
          </p:cNvCxnSpPr>
          <p:nvPr/>
        </p:nvCxnSpPr>
        <p:spPr>
          <a:xfrm flipH="1">
            <a:off x="5549551" y="2907152"/>
            <a:ext cx="380076" cy="89287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6452787" y="3109343"/>
            <a:ext cx="2079099" cy="88499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6"/>
          </p:cNvCxnSpPr>
          <p:nvPr/>
        </p:nvCxnSpPr>
        <p:spPr>
          <a:xfrm flipH="1" flipV="1">
            <a:off x="6826919" y="4463437"/>
            <a:ext cx="1770196" cy="6176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7"/>
          <p:cNvSpPr txBox="1"/>
          <p:nvPr/>
        </p:nvSpPr>
        <p:spPr>
          <a:xfrm>
            <a:off x="5321333" y="30816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87"/>
          <p:cNvSpPr txBox="1"/>
          <p:nvPr/>
        </p:nvSpPr>
        <p:spPr>
          <a:xfrm>
            <a:off x="6934378" y="470060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CÁN BỘ QUẢN LÝ CCCD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CÁN BỘ QUẢN LÝ CCCD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18/38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6202" y="6339512"/>
            <a:ext cx="9321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II.10: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46202" y="1960482"/>
            <a:ext cx="9364711" cy="3805314"/>
            <a:chOff x="4577" y="4732"/>
            <a:chExt cx="4703" cy="2412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577" y="5879"/>
              <a:ext cx="615" cy="1079"/>
              <a:chOff x="3015" y="9240"/>
              <a:chExt cx="615" cy="1079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3015" y="9240"/>
                <a:ext cx="615" cy="49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2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AutoShape 15"/>
            <p:cNvCxnSpPr>
              <a:cxnSpLocks noChangeShapeType="1"/>
              <a:endCxn id="1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CCCD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18" y="4762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338" y="5925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625" y="4732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983" y="6575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Trả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TextBox 23"/>
          <p:cNvSpPr txBox="1"/>
          <p:nvPr/>
        </p:nvSpPr>
        <p:spPr>
          <a:xfrm>
            <a:off x="815926" y="5500225"/>
            <a:ext cx="2926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CCCD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19" idx="1"/>
            <a:endCxn id="17" idx="4"/>
          </p:cNvCxnSpPr>
          <p:nvPr/>
        </p:nvCxnSpPr>
        <p:spPr>
          <a:xfrm flipH="1" flipV="1">
            <a:off x="3624039" y="3066418"/>
            <a:ext cx="1022274" cy="9279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19" idx="0"/>
          </p:cNvCxnSpPr>
          <p:nvPr/>
        </p:nvCxnSpPr>
        <p:spPr>
          <a:xfrm flipH="1">
            <a:off x="5549551" y="2907152"/>
            <a:ext cx="380076" cy="89287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6452787" y="3109343"/>
            <a:ext cx="2079099" cy="88499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6"/>
          </p:cNvCxnSpPr>
          <p:nvPr/>
        </p:nvCxnSpPr>
        <p:spPr>
          <a:xfrm flipH="1">
            <a:off x="6826919" y="4312591"/>
            <a:ext cx="2208264" cy="15084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7"/>
          <p:cNvSpPr txBox="1"/>
          <p:nvPr/>
        </p:nvSpPr>
        <p:spPr>
          <a:xfrm>
            <a:off x="5321333" y="30816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87"/>
          <p:cNvSpPr txBox="1"/>
          <p:nvPr/>
        </p:nvSpPr>
        <p:spPr>
          <a:xfrm>
            <a:off x="7315298" y="399123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8" name="Straight Arrow Connector 37"/>
          <p:cNvCxnSpPr>
            <a:stCxn id="37" idx="1"/>
            <a:endCxn id="19" idx="5"/>
          </p:cNvCxnSpPr>
          <p:nvPr/>
        </p:nvCxnSpPr>
        <p:spPr>
          <a:xfrm flipH="1" flipV="1">
            <a:off x="6452787" y="4932537"/>
            <a:ext cx="2150207" cy="6703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7"/>
          <p:cNvSpPr txBox="1"/>
          <p:nvPr/>
        </p:nvSpPr>
        <p:spPr>
          <a:xfrm>
            <a:off x="6684421" y="476278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740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681830" y="1478342"/>
            <a:ext cx="5088768" cy="5088768"/>
          </a:xfrm>
          <a:prstGeom prst="blockArc">
            <a:avLst>
              <a:gd name="adj1" fmla="val 18900000"/>
              <a:gd name="adj2" fmla="val 2700000"/>
              <a:gd name="adj3" fmla="val 424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2947346" y="2369665"/>
            <a:ext cx="8506593" cy="472432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</a:p>
        </p:txBody>
      </p:sp>
      <p:sp>
        <p:nvSpPr>
          <p:cNvPr id="13" name="Oval 12"/>
          <p:cNvSpPr/>
          <p:nvPr/>
        </p:nvSpPr>
        <p:spPr>
          <a:xfrm>
            <a:off x="2652075" y="2310611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285877" y="3078086"/>
            <a:ext cx="8168062" cy="472432"/>
          </a:xfrm>
          <a:custGeom>
            <a:avLst/>
            <a:gdLst>
              <a:gd name="connsiteX0" fmla="*/ 0 w 8168062"/>
              <a:gd name="connsiteY0" fmla="*/ 0 h 472432"/>
              <a:gd name="connsiteX1" fmla="*/ 8168062 w 8168062"/>
              <a:gd name="connsiteY1" fmla="*/ 0 h 472432"/>
              <a:gd name="connsiteX2" fmla="*/ 8168062 w 8168062"/>
              <a:gd name="connsiteY2" fmla="*/ 472432 h 472432"/>
              <a:gd name="connsiteX3" fmla="*/ 0 w 8168062"/>
              <a:gd name="connsiteY3" fmla="*/ 472432 h 472432"/>
              <a:gd name="connsiteX4" fmla="*/ 0 w 8168062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8062" h="472432">
                <a:moveTo>
                  <a:pt x="0" y="0"/>
                </a:moveTo>
                <a:lnTo>
                  <a:pt x="8168062" y="0"/>
                </a:lnTo>
                <a:lnTo>
                  <a:pt x="8168062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0607" y="3019032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389779" y="3786508"/>
            <a:ext cx="8064160" cy="472432"/>
          </a:xfrm>
          <a:custGeom>
            <a:avLst/>
            <a:gdLst>
              <a:gd name="connsiteX0" fmla="*/ 0 w 8064160"/>
              <a:gd name="connsiteY0" fmla="*/ 0 h 472432"/>
              <a:gd name="connsiteX1" fmla="*/ 8064160 w 8064160"/>
              <a:gd name="connsiteY1" fmla="*/ 0 h 472432"/>
              <a:gd name="connsiteX2" fmla="*/ 8064160 w 8064160"/>
              <a:gd name="connsiteY2" fmla="*/ 472432 h 472432"/>
              <a:gd name="connsiteX3" fmla="*/ 0 w 8064160"/>
              <a:gd name="connsiteY3" fmla="*/ 472432 h 472432"/>
              <a:gd name="connsiteX4" fmla="*/ 0 w 8064160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4160" h="472432">
                <a:moveTo>
                  <a:pt x="0" y="0"/>
                </a:moveTo>
                <a:lnTo>
                  <a:pt x="8064160" y="0"/>
                </a:lnTo>
                <a:lnTo>
                  <a:pt x="8064160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094509" y="3727454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3285877" y="4506382"/>
            <a:ext cx="8168062" cy="472432"/>
          </a:xfrm>
          <a:custGeom>
            <a:avLst/>
            <a:gdLst>
              <a:gd name="connsiteX0" fmla="*/ 0 w 8168062"/>
              <a:gd name="connsiteY0" fmla="*/ 0 h 472432"/>
              <a:gd name="connsiteX1" fmla="*/ 8168062 w 8168062"/>
              <a:gd name="connsiteY1" fmla="*/ 0 h 472432"/>
              <a:gd name="connsiteX2" fmla="*/ 8168062 w 8168062"/>
              <a:gd name="connsiteY2" fmla="*/ 472432 h 472432"/>
              <a:gd name="connsiteX3" fmla="*/ 0 w 8168062"/>
              <a:gd name="connsiteY3" fmla="*/ 472432 h 472432"/>
              <a:gd name="connsiteX4" fmla="*/ 0 w 8168062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8062" h="472432">
                <a:moveTo>
                  <a:pt x="0" y="0"/>
                </a:moveTo>
                <a:lnTo>
                  <a:pt x="8168062" y="0"/>
                </a:lnTo>
                <a:lnTo>
                  <a:pt x="8168062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90607" y="4435876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2947346" y="5203352"/>
            <a:ext cx="8506593" cy="472432"/>
          </a:xfrm>
          <a:custGeom>
            <a:avLst/>
            <a:gdLst>
              <a:gd name="connsiteX0" fmla="*/ 0 w 8506593"/>
              <a:gd name="connsiteY0" fmla="*/ 0 h 472432"/>
              <a:gd name="connsiteX1" fmla="*/ 8506593 w 8506593"/>
              <a:gd name="connsiteY1" fmla="*/ 0 h 472432"/>
              <a:gd name="connsiteX2" fmla="*/ 8506593 w 8506593"/>
              <a:gd name="connsiteY2" fmla="*/ 472432 h 472432"/>
              <a:gd name="connsiteX3" fmla="*/ 0 w 8506593"/>
              <a:gd name="connsiteY3" fmla="*/ 472432 h 472432"/>
              <a:gd name="connsiteX4" fmla="*/ 0 w 8506593"/>
              <a:gd name="connsiteY4" fmla="*/ 0 h 47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6593" h="472432">
                <a:moveTo>
                  <a:pt x="0" y="0"/>
                </a:moveTo>
                <a:lnTo>
                  <a:pt x="8506593" y="0"/>
                </a:lnTo>
                <a:lnTo>
                  <a:pt x="8506593" y="472432"/>
                </a:lnTo>
                <a:lnTo>
                  <a:pt x="0" y="472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4993" tIns="76200" rIns="76200" bIns="76200" numCol="1" spcCol="1270" anchor="ctr" anchorCtr="0">
            <a:noAutofit/>
          </a:bodyPr>
          <a:lstStyle/>
          <a:p>
            <a:pPr lvl="0" algn="l" defTabSz="13335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0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 VÀ HƯỚNG PHÁT TRIỂN</a:t>
            </a:r>
            <a:endPara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52075" y="5144298"/>
            <a:ext cx="590540" cy="590540"/>
          </a:xfrm>
          <a:prstGeom prst="ellipse">
            <a:avLst/>
          </a:pr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extBox 4"/>
          <p:cNvSpPr txBox="1"/>
          <p:nvPr/>
        </p:nvSpPr>
        <p:spPr>
          <a:xfrm>
            <a:off x="2812783" y="2276378"/>
            <a:ext cx="30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0067" y="2994073"/>
            <a:ext cx="46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8203" y="3699559"/>
            <a:ext cx="58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III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3454" y="4414664"/>
            <a:ext cx="71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IV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2783" y="5151120"/>
            <a:ext cx="30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2/38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8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18/38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6202" y="6339512"/>
            <a:ext cx="9321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II.10: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46202" y="1960482"/>
            <a:ext cx="9364711" cy="3805314"/>
            <a:chOff x="4577" y="4732"/>
            <a:chExt cx="4703" cy="2412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577" y="5834"/>
              <a:ext cx="615" cy="1124"/>
              <a:chOff x="3015" y="9195"/>
              <a:chExt cx="615" cy="1124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3015" y="9195"/>
                <a:ext cx="615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24" name="AutoShape 5"/>
              <p:cNvCxnSpPr>
                <a:cxnSpLocks noChangeShapeType="1"/>
              </p:cNvCxnSpPr>
              <p:nvPr/>
            </p:nvCxnSpPr>
            <p:spPr bwMode="auto">
              <a:xfrm>
                <a:off x="3322" y="9735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5" name="AutoShape 6"/>
              <p:cNvCxnSpPr>
                <a:cxnSpLocks noChangeShapeType="1"/>
              </p:cNvCxnSpPr>
              <p:nvPr/>
            </p:nvCxnSpPr>
            <p:spPr bwMode="auto">
              <a:xfrm>
                <a:off x="3015" y="9841"/>
                <a:ext cx="61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3074" y="10071"/>
                <a:ext cx="248" cy="2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7" name="AutoShape 8"/>
              <p:cNvCxnSpPr>
                <a:cxnSpLocks noChangeShapeType="1"/>
              </p:cNvCxnSpPr>
              <p:nvPr/>
            </p:nvCxnSpPr>
            <p:spPr bwMode="auto">
              <a:xfrm>
                <a:off x="3322" y="10071"/>
                <a:ext cx="221" cy="22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884" y="4844"/>
              <a:ext cx="1473" cy="58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Đăng</a:t>
              </a:r>
              <a:r>
                <a:rPr lang="en-US" sz="3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30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nhập</a:t>
              </a:r>
              <a:endPara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AutoShape 15"/>
            <p:cNvCxnSpPr>
              <a:cxnSpLocks noChangeShapeType="1"/>
              <a:endCxn id="19" idx="2"/>
            </p:cNvCxnSpPr>
            <p:nvPr/>
          </p:nvCxnSpPr>
          <p:spPr bwMode="auto">
            <a:xfrm flipV="1">
              <a:off x="5192" y="6319"/>
              <a:ext cx="754" cy="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946" y="5898"/>
              <a:ext cx="1283" cy="84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Quản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lý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>
                  <a:latin typeface="Tahoma" pitchFamily="34" charset="0"/>
                  <a:ea typeface="Tahoma" pitchFamily="34" charset="0"/>
                  <a:cs typeface="Tahoma" pitchFamily="34" charset="0"/>
                </a:rPr>
                <a:t>H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ôn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nhân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18" y="4762"/>
              <a:ext cx="1142" cy="81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Xem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thông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tin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8338" y="5925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In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625" y="4732"/>
              <a:ext cx="1049" cy="70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Tìm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kiếm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983" y="6575"/>
              <a:ext cx="942" cy="56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Trả</a:t>
              </a:r>
              <a:r>
                <a:rPr lang="en-US" sz="28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800" dirty="0" err="1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thẻ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8" name="TextBox 23"/>
          <p:cNvSpPr txBox="1"/>
          <p:nvPr/>
        </p:nvSpPr>
        <p:spPr>
          <a:xfrm>
            <a:off x="853785" y="5245168"/>
            <a:ext cx="2926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Hôn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87"/>
          <p:cNvSpPr txBox="1"/>
          <p:nvPr/>
        </p:nvSpPr>
        <p:spPr>
          <a:xfrm>
            <a:off x="3624039" y="3298595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&lt;&lt;include&gt;&gt;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19" idx="1"/>
            <a:endCxn id="17" idx="4"/>
          </p:cNvCxnSpPr>
          <p:nvPr/>
        </p:nvCxnSpPr>
        <p:spPr>
          <a:xfrm flipH="1" flipV="1">
            <a:off x="3624039" y="3066418"/>
            <a:ext cx="1022274" cy="92791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19" idx="0"/>
          </p:cNvCxnSpPr>
          <p:nvPr/>
        </p:nvCxnSpPr>
        <p:spPr>
          <a:xfrm flipH="1">
            <a:off x="5549551" y="2907152"/>
            <a:ext cx="380076" cy="892879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7"/>
          </p:cNvCxnSpPr>
          <p:nvPr/>
        </p:nvCxnSpPr>
        <p:spPr>
          <a:xfrm flipH="1">
            <a:off x="6452787" y="3109343"/>
            <a:ext cx="2079099" cy="884995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6"/>
          </p:cNvCxnSpPr>
          <p:nvPr/>
        </p:nvCxnSpPr>
        <p:spPr>
          <a:xfrm flipH="1">
            <a:off x="6826919" y="4312591"/>
            <a:ext cx="2208264" cy="150846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87"/>
          <p:cNvSpPr txBox="1"/>
          <p:nvPr/>
        </p:nvSpPr>
        <p:spPr>
          <a:xfrm>
            <a:off x="5321333" y="3081668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87"/>
          <p:cNvSpPr txBox="1"/>
          <p:nvPr/>
        </p:nvSpPr>
        <p:spPr>
          <a:xfrm>
            <a:off x="7219385" y="3330322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87"/>
          <p:cNvSpPr txBox="1"/>
          <p:nvPr/>
        </p:nvSpPr>
        <p:spPr>
          <a:xfrm>
            <a:off x="7315298" y="3991236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8" name="Straight Arrow Connector 37"/>
          <p:cNvCxnSpPr>
            <a:stCxn id="37" idx="1"/>
            <a:endCxn id="19" idx="5"/>
          </p:cNvCxnSpPr>
          <p:nvPr/>
        </p:nvCxnSpPr>
        <p:spPr>
          <a:xfrm flipH="1" flipV="1">
            <a:off x="6452787" y="4932537"/>
            <a:ext cx="2150207" cy="67034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87"/>
          <p:cNvSpPr txBox="1"/>
          <p:nvPr/>
        </p:nvSpPr>
        <p:spPr>
          <a:xfrm>
            <a:off x="6684421" y="4762780"/>
            <a:ext cx="173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&lt;&lt;extend&gt;&gt;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USECASE CÁN BỘ QUẢN LÝ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 NHÂN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89" y="737323"/>
            <a:ext cx="2447998" cy="46166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403797"/>
            <a:ext cx="10140046" cy="518457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Căn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cước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sổ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khẩu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9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 GIÁ, ĐẤU GIÁ TỰ ĐỘNG,</a:t>
            </a:r>
            <a:b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 NGAY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1110" y="1870605"/>
            <a:ext cx="4073502" cy="4594589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đấu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33/38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1110" y="5284338"/>
            <a:ext cx="4495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 II.27: Hình đấu giá, đấu giá tự động, mua ngay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18" y="1905000"/>
            <a:ext cx="5847165" cy="45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56727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algn="just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34/38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822361"/>
            <a:ext cx="10140046" cy="5035639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chịu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Củn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35/38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45" y="723593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 CHẾ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822361"/>
            <a:ext cx="10140046" cy="50356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ngoại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sót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kịp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36/38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 PHÁT TRIỂN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820779"/>
            <a:ext cx="10140046" cy="43315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WebService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y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37/38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45" y="723593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TIÊU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6" y="1231423"/>
            <a:ext cx="10140046" cy="577468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góp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iảm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suất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quốc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đẩy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012" y="2371185"/>
            <a:ext cx="9755188" cy="18824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Xin chân thành cảm ơn quý thầy cô</a:t>
            </a:r>
            <a:b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 các bạn đã theo dõi!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434006"/>
            <a:ext cx="170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97030" y="857795"/>
            <a:ext cx="9755188" cy="188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64566" y="1185258"/>
            <a:ext cx="10140046" cy="4383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CCCD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7/38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920661" y="3032512"/>
            <a:ext cx="2323203" cy="1067658"/>
          </a:xfrm>
          <a:custGeom>
            <a:avLst/>
            <a:gdLst>
              <a:gd name="connsiteX0" fmla="*/ 0 w 2323203"/>
              <a:gd name="connsiteY0" fmla="*/ 177947 h 1067658"/>
              <a:gd name="connsiteX1" fmla="*/ 177947 w 2323203"/>
              <a:gd name="connsiteY1" fmla="*/ 0 h 1067658"/>
              <a:gd name="connsiteX2" fmla="*/ 2145256 w 2323203"/>
              <a:gd name="connsiteY2" fmla="*/ 0 h 1067658"/>
              <a:gd name="connsiteX3" fmla="*/ 2323203 w 2323203"/>
              <a:gd name="connsiteY3" fmla="*/ 177947 h 1067658"/>
              <a:gd name="connsiteX4" fmla="*/ 2323203 w 2323203"/>
              <a:gd name="connsiteY4" fmla="*/ 889711 h 1067658"/>
              <a:gd name="connsiteX5" fmla="*/ 2145256 w 2323203"/>
              <a:gd name="connsiteY5" fmla="*/ 1067658 h 1067658"/>
              <a:gd name="connsiteX6" fmla="*/ 177947 w 2323203"/>
              <a:gd name="connsiteY6" fmla="*/ 1067658 h 1067658"/>
              <a:gd name="connsiteX7" fmla="*/ 0 w 2323203"/>
              <a:gd name="connsiteY7" fmla="*/ 889711 h 1067658"/>
              <a:gd name="connsiteX8" fmla="*/ 0 w 2323203"/>
              <a:gd name="connsiteY8" fmla="*/ 177947 h 1067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3203" h="1067658">
                <a:moveTo>
                  <a:pt x="0" y="177947"/>
                </a:moveTo>
                <a:cubicBezTo>
                  <a:pt x="0" y="79670"/>
                  <a:pt x="79670" y="0"/>
                  <a:pt x="177947" y="0"/>
                </a:cubicBezTo>
                <a:lnTo>
                  <a:pt x="2145256" y="0"/>
                </a:lnTo>
                <a:cubicBezTo>
                  <a:pt x="2243533" y="0"/>
                  <a:pt x="2323203" y="79670"/>
                  <a:pt x="2323203" y="177947"/>
                </a:cubicBezTo>
                <a:lnTo>
                  <a:pt x="2323203" y="889711"/>
                </a:lnTo>
                <a:cubicBezTo>
                  <a:pt x="2323203" y="987988"/>
                  <a:pt x="2243533" y="1067658"/>
                  <a:pt x="2145256" y="1067658"/>
                </a:cubicBezTo>
                <a:lnTo>
                  <a:pt x="177947" y="1067658"/>
                </a:lnTo>
                <a:cubicBezTo>
                  <a:pt x="79670" y="1067658"/>
                  <a:pt x="0" y="987988"/>
                  <a:pt x="0" y="889711"/>
                </a:cubicBezTo>
                <a:lnTo>
                  <a:pt x="0" y="17794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239" tIns="123239" rIns="123239" bIns="123239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 NGỮ LẬP TRÌNH</a:t>
            </a:r>
            <a:endPara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 rot="16176024">
            <a:off x="5739697" y="2696023"/>
            <a:ext cx="672993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672993" y="0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4620300" y="1231424"/>
            <a:ext cx="2765237" cy="1128111"/>
          </a:xfrm>
          <a:custGeom>
            <a:avLst/>
            <a:gdLst>
              <a:gd name="connsiteX0" fmla="*/ 0 w 1232465"/>
              <a:gd name="connsiteY0" fmla="*/ 119224 h 715331"/>
              <a:gd name="connsiteX1" fmla="*/ 119224 w 1232465"/>
              <a:gd name="connsiteY1" fmla="*/ 0 h 715331"/>
              <a:gd name="connsiteX2" fmla="*/ 1113241 w 1232465"/>
              <a:gd name="connsiteY2" fmla="*/ 0 h 715331"/>
              <a:gd name="connsiteX3" fmla="*/ 1232465 w 1232465"/>
              <a:gd name="connsiteY3" fmla="*/ 119224 h 715331"/>
              <a:gd name="connsiteX4" fmla="*/ 1232465 w 1232465"/>
              <a:gd name="connsiteY4" fmla="*/ 596107 h 715331"/>
              <a:gd name="connsiteX5" fmla="*/ 1113241 w 1232465"/>
              <a:gd name="connsiteY5" fmla="*/ 715331 h 715331"/>
              <a:gd name="connsiteX6" fmla="*/ 119224 w 1232465"/>
              <a:gd name="connsiteY6" fmla="*/ 715331 h 715331"/>
              <a:gd name="connsiteX7" fmla="*/ 0 w 1232465"/>
              <a:gd name="connsiteY7" fmla="*/ 596107 h 715331"/>
              <a:gd name="connsiteX8" fmla="*/ 0 w 1232465"/>
              <a:gd name="connsiteY8" fmla="*/ 119224 h 71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2465" h="715331">
                <a:moveTo>
                  <a:pt x="0" y="119224"/>
                </a:moveTo>
                <a:cubicBezTo>
                  <a:pt x="0" y="53378"/>
                  <a:pt x="53378" y="0"/>
                  <a:pt x="119224" y="0"/>
                </a:cubicBezTo>
                <a:lnTo>
                  <a:pt x="1113241" y="0"/>
                </a:lnTo>
                <a:cubicBezTo>
                  <a:pt x="1179087" y="0"/>
                  <a:pt x="1232465" y="53378"/>
                  <a:pt x="1232465" y="119224"/>
                </a:cubicBezTo>
                <a:lnTo>
                  <a:pt x="1232465" y="596107"/>
                </a:lnTo>
                <a:cubicBezTo>
                  <a:pt x="1232465" y="661953"/>
                  <a:pt x="1179087" y="715331"/>
                  <a:pt x="1113241" y="715331"/>
                </a:cubicBezTo>
                <a:lnTo>
                  <a:pt x="119224" y="715331"/>
                </a:lnTo>
                <a:cubicBezTo>
                  <a:pt x="53378" y="715331"/>
                  <a:pt x="0" y="661953"/>
                  <a:pt x="0" y="596107"/>
                </a:cubicBezTo>
                <a:lnTo>
                  <a:pt x="0" y="119224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06040" tIns="106040" rIns="106040" bIns="10604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 </a:t>
            </a: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(Spring MVC)</a:t>
            </a: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216699" y="2186516"/>
            <a:ext cx="2030328" cy="766898"/>
            <a:chOff x="7216699" y="2186516"/>
            <a:chExt cx="2030328" cy="766898"/>
          </a:xfrm>
        </p:grpSpPr>
        <p:sp>
          <p:nvSpPr>
            <p:cNvPr id="28" name="Freeform 27"/>
            <p:cNvSpPr/>
            <p:nvPr/>
          </p:nvSpPr>
          <p:spPr>
            <a:xfrm rot="20266546">
              <a:off x="7216699" y="2953414"/>
              <a:ext cx="73136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31363" y="0"/>
                  </a:lnTo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7920896" y="2186516"/>
              <a:ext cx="1326131" cy="715331"/>
            </a:xfrm>
            <a:custGeom>
              <a:avLst/>
              <a:gdLst>
                <a:gd name="connsiteX0" fmla="*/ 0 w 1326131"/>
                <a:gd name="connsiteY0" fmla="*/ 119224 h 715331"/>
                <a:gd name="connsiteX1" fmla="*/ 119224 w 1326131"/>
                <a:gd name="connsiteY1" fmla="*/ 0 h 715331"/>
                <a:gd name="connsiteX2" fmla="*/ 1206907 w 1326131"/>
                <a:gd name="connsiteY2" fmla="*/ 0 h 715331"/>
                <a:gd name="connsiteX3" fmla="*/ 1326131 w 1326131"/>
                <a:gd name="connsiteY3" fmla="*/ 119224 h 715331"/>
                <a:gd name="connsiteX4" fmla="*/ 1326131 w 1326131"/>
                <a:gd name="connsiteY4" fmla="*/ 596107 h 715331"/>
                <a:gd name="connsiteX5" fmla="*/ 1206907 w 1326131"/>
                <a:gd name="connsiteY5" fmla="*/ 715331 h 715331"/>
                <a:gd name="connsiteX6" fmla="*/ 119224 w 1326131"/>
                <a:gd name="connsiteY6" fmla="*/ 715331 h 715331"/>
                <a:gd name="connsiteX7" fmla="*/ 0 w 1326131"/>
                <a:gd name="connsiteY7" fmla="*/ 596107 h 715331"/>
                <a:gd name="connsiteX8" fmla="*/ 0 w 1326131"/>
                <a:gd name="connsiteY8" fmla="*/ 119224 h 71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6131" h="715331">
                  <a:moveTo>
                    <a:pt x="0" y="119224"/>
                  </a:moveTo>
                  <a:cubicBezTo>
                    <a:pt x="0" y="53378"/>
                    <a:pt x="53378" y="0"/>
                    <a:pt x="119224" y="0"/>
                  </a:cubicBezTo>
                  <a:lnTo>
                    <a:pt x="1206907" y="0"/>
                  </a:lnTo>
                  <a:cubicBezTo>
                    <a:pt x="1272753" y="0"/>
                    <a:pt x="1326131" y="53378"/>
                    <a:pt x="1326131" y="119224"/>
                  </a:cubicBezTo>
                  <a:lnTo>
                    <a:pt x="1326131" y="596107"/>
                  </a:lnTo>
                  <a:cubicBezTo>
                    <a:pt x="1326131" y="661953"/>
                    <a:pt x="1272753" y="715331"/>
                    <a:pt x="1206907" y="715331"/>
                  </a:cubicBezTo>
                  <a:lnTo>
                    <a:pt x="119224" y="715331"/>
                  </a:lnTo>
                  <a:cubicBezTo>
                    <a:pt x="53378" y="715331"/>
                    <a:pt x="0" y="661953"/>
                    <a:pt x="0" y="596107"/>
                  </a:cubicBezTo>
                  <a:lnTo>
                    <a:pt x="0" y="11922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6040" tIns="106040" rIns="106040" bIns="1060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HTML5</a:t>
              </a:r>
              <a:endParaRPr lang="en-US" sz="2800" kern="1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08870" y="4279134"/>
            <a:ext cx="2576038" cy="894294"/>
            <a:chOff x="7108870" y="4279134"/>
            <a:chExt cx="2576038" cy="894294"/>
          </a:xfrm>
        </p:grpSpPr>
        <p:sp>
          <p:nvSpPr>
            <p:cNvPr id="30" name="Freeform 29"/>
            <p:cNvSpPr/>
            <p:nvPr/>
          </p:nvSpPr>
          <p:spPr>
            <a:xfrm rot="1592417">
              <a:off x="7108870" y="4279134"/>
              <a:ext cx="8010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01040" y="0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482711" y="4458097"/>
              <a:ext cx="2202197" cy="715331"/>
            </a:xfrm>
            <a:custGeom>
              <a:avLst/>
              <a:gdLst>
                <a:gd name="connsiteX0" fmla="*/ 0 w 2202197"/>
                <a:gd name="connsiteY0" fmla="*/ 119224 h 715331"/>
                <a:gd name="connsiteX1" fmla="*/ 119224 w 2202197"/>
                <a:gd name="connsiteY1" fmla="*/ 0 h 715331"/>
                <a:gd name="connsiteX2" fmla="*/ 2082973 w 2202197"/>
                <a:gd name="connsiteY2" fmla="*/ 0 h 715331"/>
                <a:gd name="connsiteX3" fmla="*/ 2202197 w 2202197"/>
                <a:gd name="connsiteY3" fmla="*/ 119224 h 715331"/>
                <a:gd name="connsiteX4" fmla="*/ 2202197 w 2202197"/>
                <a:gd name="connsiteY4" fmla="*/ 596107 h 715331"/>
                <a:gd name="connsiteX5" fmla="*/ 2082973 w 2202197"/>
                <a:gd name="connsiteY5" fmla="*/ 715331 h 715331"/>
                <a:gd name="connsiteX6" fmla="*/ 119224 w 2202197"/>
                <a:gd name="connsiteY6" fmla="*/ 715331 h 715331"/>
                <a:gd name="connsiteX7" fmla="*/ 0 w 2202197"/>
                <a:gd name="connsiteY7" fmla="*/ 596107 h 715331"/>
                <a:gd name="connsiteX8" fmla="*/ 0 w 2202197"/>
                <a:gd name="connsiteY8" fmla="*/ 119224 h 71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2197" h="715331">
                  <a:moveTo>
                    <a:pt x="0" y="119224"/>
                  </a:moveTo>
                  <a:cubicBezTo>
                    <a:pt x="0" y="53378"/>
                    <a:pt x="53378" y="0"/>
                    <a:pt x="119224" y="0"/>
                  </a:cubicBezTo>
                  <a:lnTo>
                    <a:pt x="2082973" y="0"/>
                  </a:lnTo>
                  <a:cubicBezTo>
                    <a:pt x="2148819" y="0"/>
                    <a:pt x="2202197" y="53378"/>
                    <a:pt x="2202197" y="119224"/>
                  </a:cubicBezTo>
                  <a:lnTo>
                    <a:pt x="2202197" y="596107"/>
                  </a:lnTo>
                  <a:cubicBezTo>
                    <a:pt x="2202197" y="661953"/>
                    <a:pt x="2148819" y="715331"/>
                    <a:pt x="2082973" y="715331"/>
                  </a:cubicBezTo>
                  <a:lnTo>
                    <a:pt x="119224" y="715331"/>
                  </a:lnTo>
                  <a:cubicBezTo>
                    <a:pt x="53378" y="715331"/>
                    <a:pt x="0" y="661953"/>
                    <a:pt x="0" y="596107"/>
                  </a:cubicBezTo>
                  <a:lnTo>
                    <a:pt x="0" y="11922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6040" tIns="106040" rIns="106040" bIns="1060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JAVASCRIPT</a:t>
              </a:r>
              <a:endParaRPr lang="en-US" sz="2800" kern="1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92923" y="4293952"/>
            <a:ext cx="2462293" cy="909113"/>
            <a:chOff x="2592923" y="4293952"/>
            <a:chExt cx="2462293" cy="909113"/>
          </a:xfrm>
        </p:grpSpPr>
        <p:sp>
          <p:nvSpPr>
            <p:cNvPr id="32" name="Freeform 31"/>
            <p:cNvSpPr/>
            <p:nvPr/>
          </p:nvSpPr>
          <p:spPr>
            <a:xfrm rot="9212444">
              <a:off x="4185384" y="4293952"/>
              <a:ext cx="86983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69832" y="0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2592923" y="4487734"/>
              <a:ext cx="1838744" cy="715331"/>
            </a:xfrm>
            <a:custGeom>
              <a:avLst/>
              <a:gdLst>
                <a:gd name="connsiteX0" fmla="*/ 0 w 1838744"/>
                <a:gd name="connsiteY0" fmla="*/ 119224 h 715331"/>
                <a:gd name="connsiteX1" fmla="*/ 119224 w 1838744"/>
                <a:gd name="connsiteY1" fmla="*/ 0 h 715331"/>
                <a:gd name="connsiteX2" fmla="*/ 1719520 w 1838744"/>
                <a:gd name="connsiteY2" fmla="*/ 0 h 715331"/>
                <a:gd name="connsiteX3" fmla="*/ 1838744 w 1838744"/>
                <a:gd name="connsiteY3" fmla="*/ 119224 h 715331"/>
                <a:gd name="connsiteX4" fmla="*/ 1838744 w 1838744"/>
                <a:gd name="connsiteY4" fmla="*/ 596107 h 715331"/>
                <a:gd name="connsiteX5" fmla="*/ 1719520 w 1838744"/>
                <a:gd name="connsiteY5" fmla="*/ 715331 h 715331"/>
                <a:gd name="connsiteX6" fmla="*/ 119224 w 1838744"/>
                <a:gd name="connsiteY6" fmla="*/ 715331 h 715331"/>
                <a:gd name="connsiteX7" fmla="*/ 0 w 1838744"/>
                <a:gd name="connsiteY7" fmla="*/ 596107 h 715331"/>
                <a:gd name="connsiteX8" fmla="*/ 0 w 1838744"/>
                <a:gd name="connsiteY8" fmla="*/ 119224 h 71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744" h="715331">
                  <a:moveTo>
                    <a:pt x="0" y="119224"/>
                  </a:moveTo>
                  <a:cubicBezTo>
                    <a:pt x="0" y="53378"/>
                    <a:pt x="53378" y="0"/>
                    <a:pt x="119224" y="0"/>
                  </a:cubicBezTo>
                  <a:lnTo>
                    <a:pt x="1719520" y="0"/>
                  </a:lnTo>
                  <a:cubicBezTo>
                    <a:pt x="1785366" y="0"/>
                    <a:pt x="1838744" y="53378"/>
                    <a:pt x="1838744" y="119224"/>
                  </a:cubicBezTo>
                  <a:lnTo>
                    <a:pt x="1838744" y="596107"/>
                  </a:lnTo>
                  <a:cubicBezTo>
                    <a:pt x="1838744" y="661953"/>
                    <a:pt x="1785366" y="715331"/>
                    <a:pt x="1719520" y="715331"/>
                  </a:cubicBezTo>
                  <a:lnTo>
                    <a:pt x="119224" y="715331"/>
                  </a:lnTo>
                  <a:cubicBezTo>
                    <a:pt x="53378" y="715331"/>
                    <a:pt x="0" y="661953"/>
                    <a:pt x="0" y="596107"/>
                  </a:cubicBezTo>
                  <a:lnTo>
                    <a:pt x="0" y="11922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6040" tIns="106040" rIns="106040" bIns="1060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JQUERY</a:t>
              </a:r>
              <a:endParaRPr lang="en-US" sz="2800" kern="1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92926" y="2186520"/>
            <a:ext cx="2349717" cy="810641"/>
            <a:chOff x="2592926" y="2186520"/>
            <a:chExt cx="2349717" cy="810641"/>
          </a:xfrm>
        </p:grpSpPr>
        <p:sp>
          <p:nvSpPr>
            <p:cNvPr id="34" name="Freeform 33"/>
            <p:cNvSpPr/>
            <p:nvPr/>
          </p:nvSpPr>
          <p:spPr>
            <a:xfrm rot="12075955">
              <a:off x="4297003" y="2997161"/>
              <a:ext cx="6456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45640" y="0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2592926" y="2186520"/>
              <a:ext cx="1726058" cy="715331"/>
            </a:xfrm>
            <a:custGeom>
              <a:avLst/>
              <a:gdLst>
                <a:gd name="connsiteX0" fmla="*/ 0 w 1726058"/>
                <a:gd name="connsiteY0" fmla="*/ 119224 h 715331"/>
                <a:gd name="connsiteX1" fmla="*/ 119224 w 1726058"/>
                <a:gd name="connsiteY1" fmla="*/ 0 h 715331"/>
                <a:gd name="connsiteX2" fmla="*/ 1606834 w 1726058"/>
                <a:gd name="connsiteY2" fmla="*/ 0 h 715331"/>
                <a:gd name="connsiteX3" fmla="*/ 1726058 w 1726058"/>
                <a:gd name="connsiteY3" fmla="*/ 119224 h 715331"/>
                <a:gd name="connsiteX4" fmla="*/ 1726058 w 1726058"/>
                <a:gd name="connsiteY4" fmla="*/ 596107 h 715331"/>
                <a:gd name="connsiteX5" fmla="*/ 1606834 w 1726058"/>
                <a:gd name="connsiteY5" fmla="*/ 715331 h 715331"/>
                <a:gd name="connsiteX6" fmla="*/ 119224 w 1726058"/>
                <a:gd name="connsiteY6" fmla="*/ 715331 h 715331"/>
                <a:gd name="connsiteX7" fmla="*/ 0 w 1726058"/>
                <a:gd name="connsiteY7" fmla="*/ 596107 h 715331"/>
                <a:gd name="connsiteX8" fmla="*/ 0 w 1726058"/>
                <a:gd name="connsiteY8" fmla="*/ 119224 h 71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6058" h="715331">
                  <a:moveTo>
                    <a:pt x="0" y="119224"/>
                  </a:moveTo>
                  <a:cubicBezTo>
                    <a:pt x="0" y="53378"/>
                    <a:pt x="53378" y="0"/>
                    <a:pt x="119224" y="0"/>
                  </a:cubicBezTo>
                  <a:lnTo>
                    <a:pt x="1606834" y="0"/>
                  </a:lnTo>
                  <a:cubicBezTo>
                    <a:pt x="1672680" y="0"/>
                    <a:pt x="1726058" y="53378"/>
                    <a:pt x="1726058" y="119224"/>
                  </a:cubicBezTo>
                  <a:lnTo>
                    <a:pt x="1726058" y="596107"/>
                  </a:lnTo>
                  <a:cubicBezTo>
                    <a:pt x="1726058" y="661953"/>
                    <a:pt x="1672680" y="715331"/>
                    <a:pt x="1606834" y="715331"/>
                  </a:cubicBezTo>
                  <a:lnTo>
                    <a:pt x="119224" y="715331"/>
                  </a:lnTo>
                  <a:cubicBezTo>
                    <a:pt x="53378" y="715331"/>
                    <a:pt x="0" y="661953"/>
                    <a:pt x="0" y="596107"/>
                  </a:cubicBezTo>
                  <a:lnTo>
                    <a:pt x="0" y="119224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6040" tIns="106040" rIns="106040" bIns="10604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CSS3</a:t>
              </a:r>
              <a:endParaRPr lang="en-US" sz="2800" kern="1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31487" y="6236091"/>
            <a:ext cx="86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II.1: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8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78745" y="723593"/>
            <a:ext cx="8911687" cy="804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LÝ THUYẾT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846" y="-15071"/>
            <a:ext cx="12016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Phân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tích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286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9/38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1" y="1165824"/>
            <a:ext cx="10185009" cy="4829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31487" y="6236091"/>
            <a:ext cx="86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II.3: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 TRÚC HỆ THỐNG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25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0165" y="723593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10/38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17" y="1207401"/>
            <a:ext cx="10055219" cy="5028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1487" y="6236091"/>
            <a:ext cx="86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II.4: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CDM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124" y="1397"/>
            <a:ext cx="120278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I.Tổng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III.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IV.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V.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DỮ LIỆU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91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1553</TotalTime>
  <Words>1453</Words>
  <Application>Microsoft Office PowerPoint</Application>
  <PresentationFormat>Widescreen</PresentationFormat>
  <Paragraphs>264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Wisp</vt:lpstr>
      <vt:lpstr>HỆ THỐNG QUẢN LÝ  THÔNG TIN CÔNG DÂN</vt:lpstr>
      <vt:lpstr>NỘI DUNG</vt:lpstr>
      <vt:lpstr>TỔNG QUAN</vt:lpstr>
      <vt:lpstr>MỤC TIÊU</vt:lpstr>
      <vt:lpstr>PowerPoint Presentation</vt:lpstr>
      <vt:lpstr>PowerPoint Presentation</vt:lpstr>
      <vt:lpstr>PowerPoint Presentation</vt:lpstr>
      <vt:lpstr>KIẾN TRÚC HỆ THỐNG</vt:lpstr>
      <vt:lpstr>MÔ HÌNH DỮ LIỆU</vt:lpstr>
      <vt:lpstr>SƠ ĐỒ USECASE</vt:lpstr>
      <vt:lpstr>SƠ ĐỒ USECASE CÔNG DÂN</vt:lpstr>
      <vt:lpstr>SƠ ĐỒ USECASE CÔNG DÂN</vt:lpstr>
      <vt:lpstr>SƠ ĐỒ USECASE NGƯỜI QUẢN TRỊ</vt:lpstr>
      <vt:lpstr>SƠ ĐỒ USECASE NGƯỜI QUẢN TRỊ</vt:lpstr>
      <vt:lpstr>SƠ ĐỒ USECASE NGƯỜI QUẢN TRỊ</vt:lpstr>
      <vt:lpstr>SƠ ĐỒ USECASE CÁN BỘ QUẢN LÝ CCCD</vt:lpstr>
      <vt:lpstr>SƠ ĐỒ USECASE CÁN BỘ QUẢN LÝ CCCD</vt:lpstr>
      <vt:lpstr>SƠ ĐỒ USECASE CÁN BỘ QUẢN LÝ CCCD</vt:lpstr>
      <vt:lpstr>SƠ ĐỒ USECASE CÁN BỘ QUẢN LÝ CCCD</vt:lpstr>
      <vt:lpstr>SƠ ĐỒ USECASE CÁN BỘ QUẢN LÝ HÔN NHÂN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ĐẤU GIÁ, ĐẤU GIÁ TỰ ĐỘNG, MUA NGAY</vt:lpstr>
      <vt:lpstr>KẾT QUẢ</vt:lpstr>
      <vt:lpstr>KẾT LUẬN</vt:lpstr>
      <vt:lpstr>HẠN CHẾ</vt:lpstr>
      <vt:lpstr>HƯỚNG PHÁT TRIỂN</vt:lpstr>
      <vt:lpstr>Xin chân thành cảm ơn quý thầy cô và các bạn đã theo dõi!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ĐẤU GIÁ SẢN PHẨM TRỰC TUYẾN</dc:title>
  <dc:creator>Win 8.1</dc:creator>
  <cp:lastModifiedBy>Sunny Nguyen</cp:lastModifiedBy>
  <cp:revision>359</cp:revision>
  <dcterms:created xsi:type="dcterms:W3CDTF">2016-05-11T03:31:15Z</dcterms:created>
  <dcterms:modified xsi:type="dcterms:W3CDTF">2016-11-30T08:41:02Z</dcterms:modified>
</cp:coreProperties>
</file>