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0" r:id="rId3"/>
  </p:sldMasterIdLst>
  <p:notesMasterIdLst>
    <p:notesMasterId r:id="rId5"/>
  </p:notesMasterIdLst>
  <p:handoutMasterIdLst>
    <p:handoutMasterId r:id="rId42"/>
  </p:handoutMasterIdLst>
  <p:sldIdLst>
    <p:sldId id="258" r:id="rId4"/>
    <p:sldId id="369" r:id="rId6"/>
    <p:sldId id="367" r:id="rId7"/>
    <p:sldId id="316" r:id="rId8"/>
    <p:sldId id="312" r:id="rId9"/>
    <p:sldId id="314" r:id="rId10"/>
    <p:sldId id="313" r:id="rId11"/>
    <p:sldId id="315" r:id="rId12"/>
    <p:sldId id="318" r:id="rId13"/>
    <p:sldId id="278" r:id="rId14"/>
    <p:sldId id="319" r:id="rId15"/>
    <p:sldId id="320" r:id="rId16"/>
    <p:sldId id="321" r:id="rId17"/>
    <p:sldId id="322" r:id="rId18"/>
    <p:sldId id="353" r:id="rId19"/>
    <p:sldId id="354" r:id="rId20"/>
    <p:sldId id="355" r:id="rId21"/>
    <p:sldId id="357" r:id="rId22"/>
    <p:sldId id="356" r:id="rId23"/>
    <p:sldId id="358" r:id="rId24"/>
    <p:sldId id="359" r:id="rId25"/>
    <p:sldId id="360" r:id="rId26"/>
    <p:sldId id="361" r:id="rId27"/>
    <p:sldId id="256" r:id="rId28"/>
    <p:sldId id="362" r:id="rId29"/>
    <p:sldId id="363" r:id="rId30"/>
    <p:sldId id="364" r:id="rId31"/>
    <p:sldId id="287" r:id="rId32"/>
    <p:sldId id="365" r:id="rId33"/>
    <p:sldId id="368" r:id="rId34"/>
    <p:sldId id="370" r:id="rId35"/>
    <p:sldId id="371" r:id="rId36"/>
    <p:sldId id="294" r:id="rId37"/>
    <p:sldId id="372" r:id="rId38"/>
    <p:sldId id="373" r:id="rId39"/>
    <p:sldId id="374" r:id="rId40"/>
    <p:sldId id="3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46" autoAdjust="0"/>
    <p:restoredTop sz="94660"/>
  </p:normalViewPr>
  <p:slideViewPr>
    <p:cSldViewPr snapToGrid="0">
      <p:cViewPr>
        <p:scale>
          <a:sx n="75" d="100"/>
          <a:sy n="75" d="100"/>
        </p:scale>
        <p:origin x="298" y="230"/>
      </p:cViewPr>
      <p:guideLst/>
    </p:cSldViewPr>
  </p:slideViewPr>
  <p:notesTextViewPr>
    <p:cViewPr>
      <p:scale>
        <a:sx n="1" d="1"/>
        <a:sy n="1" d="1"/>
      </p:scale>
      <p:origin x="0" y="0"/>
    </p:cViewPr>
  </p:notesTextViewPr>
  <p:sorterViewPr>
    <p:cViewPr>
      <p:scale>
        <a:sx n="66" d="100"/>
        <a:sy n="66" d="100"/>
      </p:scale>
      <p:origin x="0" y="-293"/>
    </p:cViewPr>
  </p:sorterViewPr>
  <p:notesViewPr>
    <p:cSldViewPr snapToGrid="0">
      <p:cViewPr varScale="1">
        <p:scale>
          <a:sx n="63" d="100"/>
          <a:sy n="63" d="100"/>
        </p:scale>
        <p:origin x="3134" y="6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2ADF9-C298-46C4-9790-8A348FF59E6B}"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39E816-34FD-473A-9B44-5640B91C1D9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Kính chào ban giám khảo, em tên là Trịnh Thu Huyền Trang, team T2L</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Từ biểu đồ này cũng thể hiện được loiwj nhuận biênữa các khu vực chênh leehcj khá lớn, khu vực miền Nam đạt 11.51% nhưng miền  nam 2 chỉ đạt 3.63%</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Xét về chiều sản phẩm, công ty itb có 4 loại hình sp chính, nguồn lợi nhuận lớn nhất đến từ nhóm bút viết với hơn 74%. , các mặt hàng vpp phân khúc đại trà vẫn là nguồn đóng góp lợi nhuận lớn cho công ty, tuy nhiên lợi nhuận trên từng sản phẩm thì nhóm mỹ thuật đạt cao nhất.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Không giống lợi nhuận biên của khu vực bán hàng, lợi nhuận biên theo nhóm hàng lại không chênh lệch nhau nhiều, vì cũng theo biểu đồ trước tỉ lệ của lợi nhuận và chi phí đều xấp xỉ 1/2.</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Công ty ITB kinh doanh ngành vpp với 4 nhóm mặt hàng chính, doanh thu đóng góp lớn nhất laf bút viết, đặc biệt là bút TL27 với 57 tỷ lợi nhuận. </a:t>
            </a:r>
            <a:endParaRPr lang="en-US"/>
          </a:p>
          <a:p>
            <a:endParaRPr lang="en-US"/>
          </a:p>
          <a:p>
            <a:r>
              <a:rPr lang="en-US"/>
              <a:t>Có 2 loại hình kênh phân phối, nhưng nguồn doanh thu đến từ kênh truyền thống chiếm xấp xỉ 90%.</a:t>
            </a:r>
            <a:endParaRPr lang="en-US"/>
          </a:p>
          <a:p>
            <a:endParaRPr lang="en-US"/>
          </a:p>
          <a:p>
            <a:r>
              <a:rPr lang="en-US"/>
              <a:t>Tuy nhiên kênh hiện đại giúp giảm chi phí, là một yếu tố đày tiềm năng, cần khai thác sâu hơn nữa, không những thế đây còn là xu hướng của tương lai, sẽ giúp công ty ITB phát triển bền vững hơn. </a:t>
            </a:r>
            <a:endParaRPr lang="en-US"/>
          </a:p>
          <a:p>
            <a:endParaRPr lang="en-US"/>
          </a:p>
          <a:p>
            <a:r>
              <a:rPr lang="en-US"/>
              <a:t>Lợi nhuận biên trên mỗi khu vực không đồng đều, nhiều khu vực nên caân nhac  cắt bỏ vì điều này gây ra tổn thất chi phí cơi hội khá lớn hoặc lên các kế hoạch cải thiện, tùy thuộc vào vốn của cong ty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Các chỉ số nhóm dùng để đnáh giá là doanh thu, chi phí và lợi nhuận, không dùng đến giá vốn hàng bán vì theo biểu đồ này, e nhận thấy giá vốn hàng bán trên từng khu vực là không có sự chênh leehcj nhiều cũng như là yếu tố khó thay đổi</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Giá vốn hàng bán cũng tỷ lệ thuận với doanh thu, chi phí va lợi nhuận nên nhóm tập trung tifm cách cắt giảm chi phí để tăng lợi nhuận.  Về vấn đề lợi nhuận biên của ngành hàng này khá thấp vì theo như nhóm khảo sát, ngành hàng này có 80% doanh thu là hàng ngoại, đặc biệt là nhập khẩu từ trung quốc, với giá vốn hàng bán rẻ, nên công ty cũng phải để giá bán thấp nhằm cnahj tranh.</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về tính mùa vụ, ta có thể thấy được rằng ngành hàng này có tính thời vụ rõ rệt. Vì nhu cầu văn phòng phẩm luôn tăng cao vào các mùa nhập học, lúc này phụ huynh thường mua sách vở, bút viết, dụng cụ học tập cho các con nguyên cả một năm. Điển hình là cứ đến mùa tựu trường, các doanh nghiệp lớn sẽ rục rịch triển khai các chiến lược quảng bá, nằm nâng cao doanh thu,ác ưu đãi ngành văn phòng phẩm rầm rộ tại các siêu thị vào mùa này.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Biểu đồ này thể hiện doanh thu phân phố theo khu vực, với đặc biểm lực lượng tri thức ở các khu vực thành phố cao, nên sản lượng tiêu thụ chiếm phần lớn. Điều đó cũng giải thích được nguyên nhân vì sao khu vực thành phố Hồ Chí Minh và Hà Nội chiếm tỉ lệ cao trong tổng lợi nhuận. Theo wikipedia, Hồ Chí Minh có tới 60 trường đại học và học viên (4), còn Hà Nội có 89 trường đại học và học viện (5).</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Sau đây em xin thay mặt nhóm trình bày phần tổng quan tình hình công ty và trình bày nguyên nhân của các nhận định.</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Biểu đồ này thể hiện  ta cũng thấy rằng trong các khu vực doanh thu thấp nhất, nguyên nhân là do chi phí bán hàng của các khu vực khá cao, ở các khu vực doanh thu cao, ta có lợi thế về quy mô  thể hiện rõ rệt với lợi nhuận biên của Hồ Chí Minh là 14.62%, gấp đôi trung bình của toàn quốc. </a:t>
            </a:r>
            <a:endParaRPr lang="en-US"/>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Tuy nhóm có đề xuất phát triển kênh hiện đại trong tương lai nhưng ngành hàng này vẫn cần các cửa hàng phân phối theo kênh truyền thống. Vì giá trị mỗi sản phẩm của ngành hàng này khá nhỏ, dễ phát sinh chi phí lớn cả giá trị sản phẩm như phí vận chuyển nên nhu cầu kênh truyền thống vẫn còn khá lớn.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Về phần đánh giá công ty, e dựa trên 4 bảng chiều, là thời gian, kênh phân phối, khu vực và sản phẩm.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Về mặt tổng quan, công ty ITB chuyên kinh daonh về ngành hàng văn phòng phẩm mới 4 mặt hàng chính là bút viết, dụng cụ văn phòng  mỹ thuật và học cụ, có mặt ở hầu hết các khu vực trên toàn quốc theo 2 kênh phân phối là kênh phân phối truyền thống và kênh phân phối hiện đại. </a:t>
            </a:r>
            <a:endParaRPr lang="en-US"/>
          </a:p>
          <a:p>
            <a:endParaRPr lang="en-US"/>
          </a:p>
          <a:p>
            <a:r>
              <a:rPr lang="en-US"/>
              <a:t>Trong 2 năm qua, doanh thu của công ty là hơn 2178 tỷ với lợi luận biên là xấp xỉ 8%.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Dựa vào chiều thời gian, ta có thể thấy công ty trong vòng 2 năm qua kinh doanh lợi nhuận nhưng phân phố không đồng đều về cả mặt thời gian, loại sản phẩm và cả khu vực. </a:t>
            </a:r>
            <a:endParaRPr lang="en-US"/>
          </a:p>
          <a:p>
            <a:endParaRPr lang="en-US"/>
          </a:p>
          <a:p>
            <a:r>
              <a:rPr lang="en-US"/>
              <a:t>Doanh thu đạt cực địa vào cuối quý 2 và 3 và thường giảm mạnh vào quý 1 và 4 trong 2 năm qua, cho thấy ngành hàng này có tính mùa vụ</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Xét về kênh phân phối, doanh thu truyeefn thống là 2021 tỷ trong khi đó kênh hiện đại chỉ có 157 tỷ. Sự chênh lệch nguồn doanh thu thể hiện khá rõ rệt.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Tuy nhiên, xét về lợi nhuận biên, Kênh hiện đại đạt hơn 11% trong khu kênh truyền thống chỉ đạt hơn 7%. Cho thấy kênh hiện đại giúp cắt giảm được chi phí bán hàng khá lớn.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Hơn nữa ta có thể được kênh hiện đại mang lại lợi nhuận đồng đều ổn định qua từng tháng, giảm sự phụ thuộc cao vào yếu tố mùa vụ như kênh truyền thống.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Về chiều khu vực bán hàng. Ta có thể nhận ra được lợi nhuận đến từ các khu vực thành phố lớn, đặc biệt lợi nhuận biên ở khu vực HCM đạt 14%, gấp đôi trung bình cả nước là 7%. </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395189" y="560471"/>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17" name="Picture Placeholder 16"/>
          <p:cNvSpPr>
            <a:spLocks noGrp="1"/>
          </p:cNvSpPr>
          <p:nvPr>
            <p:ph type="pic" sz="quarter" idx="11"/>
          </p:nvPr>
        </p:nvSpPr>
        <p:spPr>
          <a:xfrm>
            <a:off x="6462160" y="1668560"/>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20" name="Picture Placeholder 19"/>
          <p:cNvSpPr>
            <a:spLocks noGrp="1"/>
          </p:cNvSpPr>
          <p:nvPr>
            <p:ph type="pic" sz="quarter" idx="12"/>
          </p:nvPr>
        </p:nvSpPr>
        <p:spPr>
          <a:xfrm>
            <a:off x="8395189" y="2635075"/>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23" name="Picture Placeholder 22"/>
          <p:cNvSpPr>
            <a:spLocks noGrp="1"/>
          </p:cNvSpPr>
          <p:nvPr>
            <p:ph type="pic" sz="quarter" idx="13"/>
          </p:nvPr>
        </p:nvSpPr>
        <p:spPr>
          <a:xfrm>
            <a:off x="6462160" y="3743162"/>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26" name="Picture Placeholder 25"/>
          <p:cNvSpPr>
            <a:spLocks noGrp="1"/>
          </p:cNvSpPr>
          <p:nvPr>
            <p:ph type="pic" sz="quarter" idx="14"/>
          </p:nvPr>
        </p:nvSpPr>
        <p:spPr>
          <a:xfrm>
            <a:off x="8403751" y="4709677"/>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8" name="Oval 7"/>
          <p:cNvSpPr/>
          <p:nvPr userDrawn="1"/>
        </p:nvSpPr>
        <p:spPr>
          <a:xfrm>
            <a:off x="10908221" y="6291580"/>
            <a:ext cx="512990" cy="5129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642494" y="3614898"/>
            <a:ext cx="1710300" cy="1710300"/>
          </a:xfrm>
          <a:custGeom>
            <a:avLst/>
            <a:gdLst>
              <a:gd name="connsiteX0" fmla="*/ 855150 w 1710300"/>
              <a:gd name="connsiteY0" fmla="*/ 0 h 1710300"/>
              <a:gd name="connsiteX1" fmla="*/ 1710300 w 1710300"/>
              <a:gd name="connsiteY1" fmla="*/ 855150 h 1710300"/>
              <a:gd name="connsiteX2" fmla="*/ 855150 w 1710300"/>
              <a:gd name="connsiteY2" fmla="*/ 1710300 h 1710300"/>
              <a:gd name="connsiteX3" fmla="*/ 0 w 1710300"/>
              <a:gd name="connsiteY3" fmla="*/ 855150 h 1710300"/>
              <a:gd name="connsiteX4" fmla="*/ 855150 w 1710300"/>
              <a:gd name="connsiteY4" fmla="*/ 0 h 17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300" h="1710300">
                <a:moveTo>
                  <a:pt x="855150" y="0"/>
                </a:moveTo>
                <a:cubicBezTo>
                  <a:pt x="1327436" y="0"/>
                  <a:pt x="1710300" y="382864"/>
                  <a:pt x="1710300" y="855150"/>
                </a:cubicBezTo>
                <a:cubicBezTo>
                  <a:pt x="1710300" y="1327436"/>
                  <a:pt x="1327436" y="1710300"/>
                  <a:pt x="855150" y="1710300"/>
                </a:cubicBezTo>
                <a:cubicBezTo>
                  <a:pt x="382864" y="1710300"/>
                  <a:pt x="0" y="1327436"/>
                  <a:pt x="0" y="855150"/>
                </a:cubicBezTo>
                <a:cubicBezTo>
                  <a:pt x="0" y="382864"/>
                  <a:pt x="382864" y="0"/>
                  <a:pt x="855150" y="0"/>
                </a:cubicBezTo>
                <a:close/>
              </a:path>
            </a:pathLst>
          </a:custGeom>
        </p:spPr>
        <p:txBody>
          <a:bodyPr wrap="square">
            <a:noAutofit/>
          </a:bodyPr>
          <a:lstStyle/>
          <a:p>
            <a:endParaRPr lang="id-ID"/>
          </a:p>
        </p:txBody>
      </p:sp>
      <p:sp>
        <p:nvSpPr>
          <p:cNvPr id="18" name="Picture Placeholder 17"/>
          <p:cNvSpPr>
            <a:spLocks noGrp="1"/>
          </p:cNvSpPr>
          <p:nvPr>
            <p:ph type="pic" sz="quarter" idx="11"/>
          </p:nvPr>
        </p:nvSpPr>
        <p:spPr>
          <a:xfrm>
            <a:off x="5381680" y="3614898"/>
            <a:ext cx="1710300" cy="1710300"/>
          </a:xfrm>
          <a:custGeom>
            <a:avLst/>
            <a:gdLst>
              <a:gd name="connsiteX0" fmla="*/ 855150 w 1710300"/>
              <a:gd name="connsiteY0" fmla="*/ 0 h 1710300"/>
              <a:gd name="connsiteX1" fmla="*/ 1710300 w 1710300"/>
              <a:gd name="connsiteY1" fmla="*/ 855150 h 1710300"/>
              <a:gd name="connsiteX2" fmla="*/ 855150 w 1710300"/>
              <a:gd name="connsiteY2" fmla="*/ 1710300 h 1710300"/>
              <a:gd name="connsiteX3" fmla="*/ 0 w 1710300"/>
              <a:gd name="connsiteY3" fmla="*/ 855150 h 1710300"/>
              <a:gd name="connsiteX4" fmla="*/ 855150 w 1710300"/>
              <a:gd name="connsiteY4" fmla="*/ 0 h 17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300" h="1710300">
                <a:moveTo>
                  <a:pt x="855150" y="0"/>
                </a:moveTo>
                <a:cubicBezTo>
                  <a:pt x="1327436" y="0"/>
                  <a:pt x="1710300" y="382864"/>
                  <a:pt x="1710300" y="855150"/>
                </a:cubicBezTo>
                <a:cubicBezTo>
                  <a:pt x="1710300" y="1327436"/>
                  <a:pt x="1327436" y="1710300"/>
                  <a:pt x="855150" y="1710300"/>
                </a:cubicBezTo>
                <a:cubicBezTo>
                  <a:pt x="382864" y="1710300"/>
                  <a:pt x="0" y="1327436"/>
                  <a:pt x="0" y="855150"/>
                </a:cubicBezTo>
                <a:cubicBezTo>
                  <a:pt x="0" y="382864"/>
                  <a:pt x="382864" y="0"/>
                  <a:pt x="855150" y="0"/>
                </a:cubicBezTo>
                <a:close/>
              </a:path>
            </a:pathLst>
          </a:custGeom>
        </p:spPr>
        <p:txBody>
          <a:bodyPr wrap="square">
            <a:noAutofit/>
          </a:bodyPr>
          <a:lstStyle/>
          <a:p>
            <a:endParaRPr lang="id-ID"/>
          </a:p>
        </p:txBody>
      </p:sp>
      <p:sp>
        <p:nvSpPr>
          <p:cNvPr id="21" name="Picture Placeholder 20"/>
          <p:cNvSpPr>
            <a:spLocks noGrp="1"/>
          </p:cNvSpPr>
          <p:nvPr>
            <p:ph type="pic" sz="quarter" idx="12"/>
          </p:nvPr>
        </p:nvSpPr>
        <p:spPr>
          <a:xfrm>
            <a:off x="9120864" y="3655975"/>
            <a:ext cx="1710300" cy="1710300"/>
          </a:xfrm>
          <a:custGeom>
            <a:avLst/>
            <a:gdLst>
              <a:gd name="connsiteX0" fmla="*/ 855150 w 1710300"/>
              <a:gd name="connsiteY0" fmla="*/ 0 h 1710300"/>
              <a:gd name="connsiteX1" fmla="*/ 1710300 w 1710300"/>
              <a:gd name="connsiteY1" fmla="*/ 855150 h 1710300"/>
              <a:gd name="connsiteX2" fmla="*/ 855150 w 1710300"/>
              <a:gd name="connsiteY2" fmla="*/ 1710300 h 1710300"/>
              <a:gd name="connsiteX3" fmla="*/ 0 w 1710300"/>
              <a:gd name="connsiteY3" fmla="*/ 855150 h 1710300"/>
              <a:gd name="connsiteX4" fmla="*/ 855150 w 1710300"/>
              <a:gd name="connsiteY4" fmla="*/ 0 h 17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300" h="1710300">
                <a:moveTo>
                  <a:pt x="855150" y="0"/>
                </a:moveTo>
                <a:cubicBezTo>
                  <a:pt x="1327436" y="0"/>
                  <a:pt x="1710300" y="382864"/>
                  <a:pt x="1710300" y="855150"/>
                </a:cubicBezTo>
                <a:cubicBezTo>
                  <a:pt x="1710300" y="1327436"/>
                  <a:pt x="1327436" y="1710300"/>
                  <a:pt x="855150" y="1710300"/>
                </a:cubicBezTo>
                <a:cubicBezTo>
                  <a:pt x="382864" y="1710300"/>
                  <a:pt x="0" y="1327436"/>
                  <a:pt x="0" y="855150"/>
                </a:cubicBezTo>
                <a:cubicBezTo>
                  <a:pt x="0" y="382864"/>
                  <a:pt x="382864" y="0"/>
                  <a:pt x="855150" y="0"/>
                </a:cubicBezTo>
                <a:close/>
              </a:path>
            </a:pathLst>
          </a:custGeom>
        </p:spPr>
        <p:txBody>
          <a:bodyPr wrap="square">
            <a:noAutofit/>
          </a:bodyPr>
          <a:lstStyle/>
          <a:p>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866959" y="2273209"/>
            <a:ext cx="3647011" cy="3647011"/>
          </a:xfrm>
          <a:custGeom>
            <a:avLst/>
            <a:gdLst>
              <a:gd name="connsiteX0" fmla="*/ 607847 w 3647011"/>
              <a:gd name="connsiteY0" fmla="*/ 0 h 3647011"/>
              <a:gd name="connsiteX1" fmla="*/ 3039164 w 3647011"/>
              <a:gd name="connsiteY1" fmla="*/ 0 h 3647011"/>
              <a:gd name="connsiteX2" fmla="*/ 3647011 w 3647011"/>
              <a:gd name="connsiteY2" fmla="*/ 607847 h 3647011"/>
              <a:gd name="connsiteX3" fmla="*/ 3647011 w 3647011"/>
              <a:gd name="connsiteY3" fmla="*/ 3039164 h 3647011"/>
              <a:gd name="connsiteX4" fmla="*/ 3039164 w 3647011"/>
              <a:gd name="connsiteY4" fmla="*/ 3647011 h 3647011"/>
              <a:gd name="connsiteX5" fmla="*/ 607847 w 3647011"/>
              <a:gd name="connsiteY5" fmla="*/ 3647011 h 3647011"/>
              <a:gd name="connsiteX6" fmla="*/ 0 w 3647011"/>
              <a:gd name="connsiteY6" fmla="*/ 3039164 h 3647011"/>
              <a:gd name="connsiteX7" fmla="*/ 0 w 3647011"/>
              <a:gd name="connsiteY7" fmla="*/ 607847 h 3647011"/>
              <a:gd name="connsiteX8" fmla="*/ 607847 w 3647011"/>
              <a:gd name="connsiteY8" fmla="*/ 0 h 364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7011" h="3647011">
                <a:moveTo>
                  <a:pt x="607847" y="0"/>
                </a:moveTo>
                <a:lnTo>
                  <a:pt x="3039164" y="0"/>
                </a:lnTo>
                <a:cubicBezTo>
                  <a:pt x="3374869" y="0"/>
                  <a:pt x="3647011" y="272142"/>
                  <a:pt x="3647011" y="607847"/>
                </a:cubicBezTo>
                <a:lnTo>
                  <a:pt x="3647011" y="3039164"/>
                </a:lnTo>
                <a:cubicBezTo>
                  <a:pt x="3647011" y="3374869"/>
                  <a:pt x="3374869" y="3647011"/>
                  <a:pt x="3039164" y="3647011"/>
                </a:cubicBezTo>
                <a:lnTo>
                  <a:pt x="607847" y="3647011"/>
                </a:lnTo>
                <a:cubicBezTo>
                  <a:pt x="272142" y="3647011"/>
                  <a:pt x="0" y="3374869"/>
                  <a:pt x="0" y="3039164"/>
                </a:cubicBezTo>
                <a:lnTo>
                  <a:pt x="0" y="607847"/>
                </a:lnTo>
                <a:cubicBezTo>
                  <a:pt x="0" y="272142"/>
                  <a:pt x="272142" y="0"/>
                  <a:pt x="607847" y="0"/>
                </a:cubicBezTo>
                <a:close/>
              </a:path>
            </a:pathLst>
          </a:custGeom>
        </p:spPr>
        <p:txBody>
          <a:bodyPr wrap="square">
            <a:noAutofit/>
          </a:bodyPr>
          <a:lstStyle/>
          <a:p>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79120" y="3700015"/>
            <a:ext cx="2683797" cy="1841269"/>
          </a:xfrm>
          <a:custGeom>
            <a:avLst/>
            <a:gdLst>
              <a:gd name="connsiteX0" fmla="*/ 654603 w 2683797"/>
              <a:gd name="connsiteY0" fmla="*/ 514 h 1841269"/>
              <a:gd name="connsiteX1" fmla="*/ 1294394 w 2683797"/>
              <a:gd name="connsiteY1" fmla="*/ 339195 h 1841269"/>
              <a:gd name="connsiteX2" fmla="*/ 1816316 w 2683797"/>
              <a:gd name="connsiteY2" fmla="*/ 8109 h 1841269"/>
              <a:gd name="connsiteX3" fmla="*/ 2267709 w 2683797"/>
              <a:gd name="connsiteY3" fmla="*/ 618485 h 1841269"/>
              <a:gd name="connsiteX4" fmla="*/ 2629041 w 2683797"/>
              <a:gd name="connsiteY4" fmla="*/ 1145582 h 1841269"/>
              <a:gd name="connsiteX5" fmla="*/ 2683295 w 2683797"/>
              <a:gd name="connsiteY5" fmla="*/ 1480730 h 1841269"/>
              <a:gd name="connsiteX6" fmla="*/ 2291581 w 2683797"/>
              <a:gd name="connsiteY6" fmla="*/ 1840253 h 1841269"/>
              <a:gd name="connsiteX7" fmla="*/ 529413 w 2683797"/>
              <a:gd name="connsiteY7" fmla="*/ 1840253 h 1841269"/>
              <a:gd name="connsiteX8" fmla="*/ 529413 w 2683797"/>
              <a:gd name="connsiteY8" fmla="*/ 1841269 h 1841269"/>
              <a:gd name="connsiteX9" fmla="*/ 448031 w 2683797"/>
              <a:gd name="connsiteY9" fmla="*/ 1841269 h 1841269"/>
              <a:gd name="connsiteX10" fmla="*/ 81275 w 2683797"/>
              <a:gd name="connsiteY10" fmla="*/ 1591431 h 1841269"/>
              <a:gd name="connsiteX11" fmla="*/ 76934 w 2683797"/>
              <a:gd name="connsiteY11" fmla="*/ 1577213 h 1841269"/>
              <a:gd name="connsiteX12" fmla="*/ 577156 w 2683797"/>
              <a:gd name="connsiteY12" fmla="*/ 8109 h 1841269"/>
              <a:gd name="connsiteX13" fmla="*/ 654603 w 2683797"/>
              <a:gd name="connsiteY13" fmla="*/ 514 h 184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3797" h="1841269">
                <a:moveTo>
                  <a:pt x="654603" y="514"/>
                </a:moveTo>
                <a:cubicBezTo>
                  <a:pt x="1026536" y="-14460"/>
                  <a:pt x="1173339" y="302062"/>
                  <a:pt x="1294394" y="339195"/>
                </a:cubicBezTo>
                <a:cubicBezTo>
                  <a:pt x="1423518" y="378804"/>
                  <a:pt x="1475602" y="8109"/>
                  <a:pt x="1816316" y="8109"/>
                </a:cubicBezTo>
                <a:cubicBezTo>
                  <a:pt x="2157031" y="8109"/>
                  <a:pt x="2267709" y="392006"/>
                  <a:pt x="2267709" y="618485"/>
                </a:cubicBezTo>
                <a:cubicBezTo>
                  <a:pt x="2267709" y="845980"/>
                  <a:pt x="2508596" y="868324"/>
                  <a:pt x="2629041" y="1145582"/>
                </a:cubicBezTo>
                <a:cubicBezTo>
                  <a:pt x="2674614" y="1247142"/>
                  <a:pt x="2686549" y="1367999"/>
                  <a:pt x="2683295" y="1480730"/>
                </a:cubicBezTo>
                <a:cubicBezTo>
                  <a:pt x="2677869" y="1680804"/>
                  <a:pt x="2505342" y="1840253"/>
                  <a:pt x="2291581" y="1840253"/>
                </a:cubicBezTo>
                <a:lnTo>
                  <a:pt x="529413" y="1840253"/>
                </a:lnTo>
                <a:lnTo>
                  <a:pt x="529413" y="1841269"/>
                </a:lnTo>
                <a:lnTo>
                  <a:pt x="448031" y="1841269"/>
                </a:lnTo>
                <a:cubicBezTo>
                  <a:pt x="280929" y="1841269"/>
                  <a:pt x="133358" y="1740724"/>
                  <a:pt x="81275" y="1591431"/>
                </a:cubicBezTo>
                <a:cubicBezTo>
                  <a:pt x="79105" y="1582290"/>
                  <a:pt x="76934" y="1577213"/>
                  <a:pt x="76934" y="1577213"/>
                </a:cubicBezTo>
                <a:cubicBezTo>
                  <a:pt x="-146592" y="756608"/>
                  <a:pt x="146379" y="74124"/>
                  <a:pt x="577156" y="8109"/>
                </a:cubicBezTo>
                <a:cubicBezTo>
                  <a:pt x="604012" y="3983"/>
                  <a:pt x="629808" y="1512"/>
                  <a:pt x="654603" y="514"/>
                </a:cubicBezTo>
                <a:close/>
              </a:path>
            </a:pathLst>
          </a:custGeom>
        </p:spPr>
        <p:txBody>
          <a:bodyPr wrap="square">
            <a:noAutofit/>
          </a:bodyPr>
          <a:lstStyle/>
          <a:p>
            <a:endParaRPr lang="id-ID"/>
          </a:p>
        </p:txBody>
      </p:sp>
      <p:sp>
        <p:nvSpPr>
          <p:cNvPr id="11" name="Picture Placeholder 10"/>
          <p:cNvSpPr>
            <a:spLocks noGrp="1"/>
          </p:cNvSpPr>
          <p:nvPr>
            <p:ph type="pic" sz="quarter" idx="11"/>
          </p:nvPr>
        </p:nvSpPr>
        <p:spPr>
          <a:xfrm>
            <a:off x="4758640" y="3700014"/>
            <a:ext cx="2683797" cy="1841269"/>
          </a:xfrm>
          <a:custGeom>
            <a:avLst/>
            <a:gdLst>
              <a:gd name="connsiteX0" fmla="*/ 654603 w 2683797"/>
              <a:gd name="connsiteY0" fmla="*/ 514 h 1841269"/>
              <a:gd name="connsiteX1" fmla="*/ 1294394 w 2683797"/>
              <a:gd name="connsiteY1" fmla="*/ 339195 h 1841269"/>
              <a:gd name="connsiteX2" fmla="*/ 1816316 w 2683797"/>
              <a:gd name="connsiteY2" fmla="*/ 8109 h 1841269"/>
              <a:gd name="connsiteX3" fmla="*/ 2267709 w 2683797"/>
              <a:gd name="connsiteY3" fmla="*/ 618485 h 1841269"/>
              <a:gd name="connsiteX4" fmla="*/ 2629041 w 2683797"/>
              <a:gd name="connsiteY4" fmla="*/ 1145582 h 1841269"/>
              <a:gd name="connsiteX5" fmla="*/ 2683295 w 2683797"/>
              <a:gd name="connsiteY5" fmla="*/ 1480730 h 1841269"/>
              <a:gd name="connsiteX6" fmla="*/ 2291581 w 2683797"/>
              <a:gd name="connsiteY6" fmla="*/ 1840253 h 1841269"/>
              <a:gd name="connsiteX7" fmla="*/ 529413 w 2683797"/>
              <a:gd name="connsiteY7" fmla="*/ 1840253 h 1841269"/>
              <a:gd name="connsiteX8" fmla="*/ 529413 w 2683797"/>
              <a:gd name="connsiteY8" fmla="*/ 1841269 h 1841269"/>
              <a:gd name="connsiteX9" fmla="*/ 448031 w 2683797"/>
              <a:gd name="connsiteY9" fmla="*/ 1841269 h 1841269"/>
              <a:gd name="connsiteX10" fmla="*/ 81275 w 2683797"/>
              <a:gd name="connsiteY10" fmla="*/ 1591431 h 1841269"/>
              <a:gd name="connsiteX11" fmla="*/ 76934 w 2683797"/>
              <a:gd name="connsiteY11" fmla="*/ 1577213 h 1841269"/>
              <a:gd name="connsiteX12" fmla="*/ 577156 w 2683797"/>
              <a:gd name="connsiteY12" fmla="*/ 8109 h 1841269"/>
              <a:gd name="connsiteX13" fmla="*/ 654603 w 2683797"/>
              <a:gd name="connsiteY13" fmla="*/ 514 h 184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3797" h="1841269">
                <a:moveTo>
                  <a:pt x="654603" y="514"/>
                </a:moveTo>
                <a:cubicBezTo>
                  <a:pt x="1026536" y="-14460"/>
                  <a:pt x="1173340" y="302062"/>
                  <a:pt x="1294394" y="339195"/>
                </a:cubicBezTo>
                <a:cubicBezTo>
                  <a:pt x="1423518" y="378804"/>
                  <a:pt x="1475602" y="8109"/>
                  <a:pt x="1816316" y="8109"/>
                </a:cubicBezTo>
                <a:cubicBezTo>
                  <a:pt x="2157031" y="8109"/>
                  <a:pt x="2267709" y="392006"/>
                  <a:pt x="2267709" y="618485"/>
                </a:cubicBezTo>
                <a:cubicBezTo>
                  <a:pt x="2267709" y="845980"/>
                  <a:pt x="2508596" y="868324"/>
                  <a:pt x="2629041" y="1145582"/>
                </a:cubicBezTo>
                <a:cubicBezTo>
                  <a:pt x="2674614" y="1247142"/>
                  <a:pt x="2686549" y="1367999"/>
                  <a:pt x="2683295" y="1480730"/>
                </a:cubicBezTo>
                <a:cubicBezTo>
                  <a:pt x="2677869" y="1680804"/>
                  <a:pt x="2505342" y="1840253"/>
                  <a:pt x="2291581" y="1840253"/>
                </a:cubicBezTo>
                <a:lnTo>
                  <a:pt x="529413" y="1840253"/>
                </a:lnTo>
                <a:lnTo>
                  <a:pt x="529413" y="1841269"/>
                </a:lnTo>
                <a:lnTo>
                  <a:pt x="448031" y="1841269"/>
                </a:lnTo>
                <a:cubicBezTo>
                  <a:pt x="280929" y="1841269"/>
                  <a:pt x="133358" y="1740724"/>
                  <a:pt x="81275" y="1591431"/>
                </a:cubicBezTo>
                <a:cubicBezTo>
                  <a:pt x="79104" y="1582290"/>
                  <a:pt x="76934" y="1577213"/>
                  <a:pt x="76934" y="1577213"/>
                </a:cubicBezTo>
                <a:cubicBezTo>
                  <a:pt x="-146592" y="756608"/>
                  <a:pt x="146379" y="74124"/>
                  <a:pt x="577156" y="8109"/>
                </a:cubicBezTo>
                <a:cubicBezTo>
                  <a:pt x="604012" y="3983"/>
                  <a:pt x="629808" y="1512"/>
                  <a:pt x="654603" y="514"/>
                </a:cubicBezTo>
                <a:close/>
              </a:path>
            </a:pathLst>
          </a:custGeom>
        </p:spPr>
        <p:txBody>
          <a:bodyPr wrap="square">
            <a:noAutofit/>
          </a:bodyPr>
          <a:lstStyle/>
          <a:p>
            <a:endParaRPr lang="id-ID"/>
          </a:p>
        </p:txBody>
      </p:sp>
      <p:sp>
        <p:nvSpPr>
          <p:cNvPr id="14" name="Picture Placeholder 13"/>
          <p:cNvSpPr>
            <a:spLocks noGrp="1"/>
          </p:cNvSpPr>
          <p:nvPr>
            <p:ph type="pic" sz="quarter" idx="12"/>
          </p:nvPr>
        </p:nvSpPr>
        <p:spPr>
          <a:xfrm>
            <a:off x="8538160" y="3700013"/>
            <a:ext cx="2683796" cy="1841269"/>
          </a:xfrm>
          <a:custGeom>
            <a:avLst/>
            <a:gdLst>
              <a:gd name="connsiteX0" fmla="*/ 654603 w 2683796"/>
              <a:gd name="connsiteY0" fmla="*/ 514 h 1841269"/>
              <a:gd name="connsiteX1" fmla="*/ 1294394 w 2683796"/>
              <a:gd name="connsiteY1" fmla="*/ 339195 h 1841269"/>
              <a:gd name="connsiteX2" fmla="*/ 1816316 w 2683796"/>
              <a:gd name="connsiteY2" fmla="*/ 8109 h 1841269"/>
              <a:gd name="connsiteX3" fmla="*/ 2267709 w 2683796"/>
              <a:gd name="connsiteY3" fmla="*/ 618486 h 1841269"/>
              <a:gd name="connsiteX4" fmla="*/ 2629040 w 2683796"/>
              <a:gd name="connsiteY4" fmla="*/ 1145582 h 1841269"/>
              <a:gd name="connsiteX5" fmla="*/ 2683294 w 2683796"/>
              <a:gd name="connsiteY5" fmla="*/ 1480730 h 1841269"/>
              <a:gd name="connsiteX6" fmla="*/ 2291580 w 2683796"/>
              <a:gd name="connsiteY6" fmla="*/ 1840253 h 1841269"/>
              <a:gd name="connsiteX7" fmla="*/ 529413 w 2683796"/>
              <a:gd name="connsiteY7" fmla="*/ 1840253 h 1841269"/>
              <a:gd name="connsiteX8" fmla="*/ 529413 w 2683796"/>
              <a:gd name="connsiteY8" fmla="*/ 1841269 h 1841269"/>
              <a:gd name="connsiteX9" fmla="*/ 448031 w 2683796"/>
              <a:gd name="connsiteY9" fmla="*/ 1841269 h 1841269"/>
              <a:gd name="connsiteX10" fmla="*/ 81275 w 2683796"/>
              <a:gd name="connsiteY10" fmla="*/ 1591431 h 1841269"/>
              <a:gd name="connsiteX11" fmla="*/ 76934 w 2683796"/>
              <a:gd name="connsiteY11" fmla="*/ 1577213 h 1841269"/>
              <a:gd name="connsiteX12" fmla="*/ 577156 w 2683796"/>
              <a:gd name="connsiteY12" fmla="*/ 8109 h 1841269"/>
              <a:gd name="connsiteX13" fmla="*/ 654603 w 2683796"/>
              <a:gd name="connsiteY13" fmla="*/ 514 h 184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3796" h="1841269">
                <a:moveTo>
                  <a:pt x="654603" y="514"/>
                </a:moveTo>
                <a:cubicBezTo>
                  <a:pt x="1026535" y="-14460"/>
                  <a:pt x="1173339" y="302062"/>
                  <a:pt x="1294394" y="339195"/>
                </a:cubicBezTo>
                <a:cubicBezTo>
                  <a:pt x="1423518" y="378804"/>
                  <a:pt x="1475601" y="8109"/>
                  <a:pt x="1816316" y="8109"/>
                </a:cubicBezTo>
                <a:cubicBezTo>
                  <a:pt x="2157031" y="8109"/>
                  <a:pt x="2267709" y="392006"/>
                  <a:pt x="2267709" y="618486"/>
                </a:cubicBezTo>
                <a:cubicBezTo>
                  <a:pt x="2267709" y="845980"/>
                  <a:pt x="2508596" y="868324"/>
                  <a:pt x="2629040" y="1145582"/>
                </a:cubicBezTo>
                <a:cubicBezTo>
                  <a:pt x="2674614" y="1247142"/>
                  <a:pt x="2686549" y="1367999"/>
                  <a:pt x="2683294" y="1480730"/>
                </a:cubicBezTo>
                <a:cubicBezTo>
                  <a:pt x="2677868" y="1680804"/>
                  <a:pt x="2505342" y="1840253"/>
                  <a:pt x="2291580" y="1840253"/>
                </a:cubicBezTo>
                <a:lnTo>
                  <a:pt x="529413" y="1840253"/>
                </a:lnTo>
                <a:lnTo>
                  <a:pt x="529413" y="1841269"/>
                </a:lnTo>
                <a:lnTo>
                  <a:pt x="448031" y="1841269"/>
                </a:lnTo>
                <a:cubicBezTo>
                  <a:pt x="280929" y="1841269"/>
                  <a:pt x="133359" y="1740724"/>
                  <a:pt x="81275" y="1591431"/>
                </a:cubicBezTo>
                <a:cubicBezTo>
                  <a:pt x="79105" y="1582290"/>
                  <a:pt x="76934" y="1577213"/>
                  <a:pt x="76934" y="1577213"/>
                </a:cubicBezTo>
                <a:cubicBezTo>
                  <a:pt x="-146592" y="756608"/>
                  <a:pt x="146379" y="74124"/>
                  <a:pt x="577156" y="8109"/>
                </a:cubicBezTo>
                <a:cubicBezTo>
                  <a:pt x="604012" y="3983"/>
                  <a:pt x="629808" y="1512"/>
                  <a:pt x="654603" y="514"/>
                </a:cubicBezTo>
                <a:close/>
              </a:path>
            </a:pathLst>
          </a:custGeom>
        </p:spPr>
        <p:txBody>
          <a:bodyPr wrap="square">
            <a:noAutofit/>
          </a:bodyPr>
          <a:lstStyle/>
          <a:p>
            <a:endParaRPr lang="id-ID"/>
          </a:p>
        </p:txBody>
      </p:sp>
      <p:sp>
        <p:nvSpPr>
          <p:cNvPr id="5"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bg1"/>
                </a:solidFill>
              </a:defRPr>
            </a:lvl1pPr>
          </a:lstStyle>
          <a:p>
            <a:fld id="{2913AC5F-7D3B-40CC-94F5-48465A74750F}"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854754" y="3353729"/>
            <a:ext cx="2568956" cy="2568956"/>
          </a:xfrm>
          <a:custGeom>
            <a:avLst/>
            <a:gdLst>
              <a:gd name="connsiteX0" fmla="*/ 1284478 w 2568956"/>
              <a:gd name="connsiteY0" fmla="*/ 0 h 2568956"/>
              <a:gd name="connsiteX1" fmla="*/ 2568956 w 2568956"/>
              <a:gd name="connsiteY1" fmla="*/ 1284478 h 2568956"/>
              <a:gd name="connsiteX2" fmla="*/ 1284478 w 2568956"/>
              <a:gd name="connsiteY2" fmla="*/ 2568956 h 2568956"/>
              <a:gd name="connsiteX3" fmla="*/ 0 w 2568956"/>
              <a:gd name="connsiteY3" fmla="*/ 1284478 h 2568956"/>
              <a:gd name="connsiteX4" fmla="*/ 1284478 w 2568956"/>
              <a:gd name="connsiteY4" fmla="*/ 0 h 2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8956" h="2568956">
                <a:moveTo>
                  <a:pt x="1284478" y="0"/>
                </a:moveTo>
                <a:cubicBezTo>
                  <a:pt x="1993876" y="0"/>
                  <a:pt x="2568956" y="575080"/>
                  <a:pt x="2568956" y="1284478"/>
                </a:cubicBezTo>
                <a:cubicBezTo>
                  <a:pt x="2568956" y="1993876"/>
                  <a:pt x="1993876" y="2568956"/>
                  <a:pt x="1284478" y="2568956"/>
                </a:cubicBezTo>
                <a:cubicBezTo>
                  <a:pt x="575080" y="2568956"/>
                  <a:pt x="0" y="1993876"/>
                  <a:pt x="0" y="1284478"/>
                </a:cubicBezTo>
                <a:cubicBezTo>
                  <a:pt x="0" y="575080"/>
                  <a:pt x="575080" y="0"/>
                  <a:pt x="1284478" y="0"/>
                </a:cubicBezTo>
                <a:close/>
              </a:path>
            </a:pathLst>
          </a:custGeom>
        </p:spPr>
        <p:txBody>
          <a:bodyPr wrap="square">
            <a:noAutofit/>
          </a:bodyPr>
          <a:lstStyle/>
          <a:p>
            <a:endParaRPr lang="id-ID"/>
          </a:p>
        </p:txBody>
      </p:sp>
      <p:sp>
        <p:nvSpPr>
          <p:cNvPr id="9" name="Picture Placeholder 8"/>
          <p:cNvSpPr>
            <a:spLocks noGrp="1"/>
          </p:cNvSpPr>
          <p:nvPr>
            <p:ph type="pic" sz="quarter" idx="11"/>
          </p:nvPr>
        </p:nvSpPr>
        <p:spPr>
          <a:xfrm>
            <a:off x="6813072" y="1229254"/>
            <a:ext cx="4094692" cy="4094692"/>
          </a:xfrm>
          <a:custGeom>
            <a:avLst/>
            <a:gdLst>
              <a:gd name="connsiteX0" fmla="*/ 2047346 w 4094692"/>
              <a:gd name="connsiteY0" fmla="*/ 0 h 4094692"/>
              <a:gd name="connsiteX1" fmla="*/ 4094692 w 4094692"/>
              <a:gd name="connsiteY1" fmla="*/ 2047346 h 4094692"/>
              <a:gd name="connsiteX2" fmla="*/ 2047346 w 4094692"/>
              <a:gd name="connsiteY2" fmla="*/ 4094692 h 4094692"/>
              <a:gd name="connsiteX3" fmla="*/ 0 w 4094692"/>
              <a:gd name="connsiteY3" fmla="*/ 2047346 h 4094692"/>
              <a:gd name="connsiteX4" fmla="*/ 2047346 w 4094692"/>
              <a:gd name="connsiteY4" fmla="*/ 0 h 409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692" h="4094692">
                <a:moveTo>
                  <a:pt x="2047346" y="0"/>
                </a:moveTo>
                <a:cubicBezTo>
                  <a:pt x="3178064" y="0"/>
                  <a:pt x="4094692" y="916628"/>
                  <a:pt x="4094692" y="2047346"/>
                </a:cubicBezTo>
                <a:cubicBezTo>
                  <a:pt x="4094692" y="3178064"/>
                  <a:pt x="3178064" y="4094692"/>
                  <a:pt x="2047346" y="4094692"/>
                </a:cubicBezTo>
                <a:cubicBezTo>
                  <a:pt x="916628" y="4094692"/>
                  <a:pt x="0" y="3178064"/>
                  <a:pt x="0" y="2047346"/>
                </a:cubicBezTo>
                <a:cubicBezTo>
                  <a:pt x="0" y="916628"/>
                  <a:pt x="916628" y="0"/>
                  <a:pt x="2047346" y="0"/>
                </a:cubicBezTo>
                <a:close/>
              </a:path>
            </a:pathLst>
          </a:custGeom>
        </p:spPr>
        <p:txBody>
          <a:bodyPr wrap="square">
            <a:noAutofit/>
          </a:bodyPr>
          <a:lstStyle/>
          <a:p>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23810" y="3841861"/>
            <a:ext cx="2184352" cy="2184352"/>
          </a:xfrm>
          <a:custGeom>
            <a:avLst/>
            <a:gdLst>
              <a:gd name="connsiteX0" fmla="*/ 1092176 w 2184352"/>
              <a:gd name="connsiteY0" fmla="*/ 0 h 2184352"/>
              <a:gd name="connsiteX1" fmla="*/ 2184352 w 2184352"/>
              <a:gd name="connsiteY1" fmla="*/ 1092176 h 2184352"/>
              <a:gd name="connsiteX2" fmla="*/ 1092176 w 2184352"/>
              <a:gd name="connsiteY2" fmla="*/ 2184352 h 2184352"/>
              <a:gd name="connsiteX3" fmla="*/ 0 w 2184352"/>
              <a:gd name="connsiteY3" fmla="*/ 1092176 h 2184352"/>
              <a:gd name="connsiteX4" fmla="*/ 1092176 w 2184352"/>
              <a:gd name="connsiteY4" fmla="*/ 0 h 2184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4352" h="2184352">
                <a:moveTo>
                  <a:pt x="1092176" y="0"/>
                </a:moveTo>
                <a:cubicBezTo>
                  <a:pt x="1695368" y="0"/>
                  <a:pt x="2184352" y="488984"/>
                  <a:pt x="2184352" y="1092176"/>
                </a:cubicBezTo>
                <a:cubicBezTo>
                  <a:pt x="2184352" y="1695368"/>
                  <a:pt x="1695368" y="2184352"/>
                  <a:pt x="1092176" y="2184352"/>
                </a:cubicBezTo>
                <a:cubicBezTo>
                  <a:pt x="488984" y="2184352"/>
                  <a:pt x="0" y="1695368"/>
                  <a:pt x="0" y="1092176"/>
                </a:cubicBezTo>
                <a:cubicBezTo>
                  <a:pt x="0" y="488984"/>
                  <a:pt x="488984" y="0"/>
                  <a:pt x="1092176" y="0"/>
                </a:cubicBezTo>
                <a:close/>
              </a:path>
            </a:pathLst>
          </a:custGeom>
        </p:spPr>
        <p:txBody>
          <a:bodyPr wrap="square">
            <a:noAutofit/>
          </a:bodyPr>
          <a:lstStyle/>
          <a:p>
            <a:endParaRPr lang="id-ID"/>
          </a:p>
        </p:txBody>
      </p:sp>
      <p:sp>
        <p:nvSpPr>
          <p:cNvPr id="10" name="Picture Placeholder 9"/>
          <p:cNvSpPr>
            <a:spLocks noGrp="1"/>
          </p:cNvSpPr>
          <p:nvPr>
            <p:ph type="pic" sz="quarter" idx="11"/>
          </p:nvPr>
        </p:nvSpPr>
        <p:spPr>
          <a:xfrm>
            <a:off x="5003824" y="3841861"/>
            <a:ext cx="2184352" cy="2184352"/>
          </a:xfrm>
          <a:custGeom>
            <a:avLst/>
            <a:gdLst>
              <a:gd name="connsiteX0" fmla="*/ 1092176 w 2184352"/>
              <a:gd name="connsiteY0" fmla="*/ 0 h 2184352"/>
              <a:gd name="connsiteX1" fmla="*/ 2184352 w 2184352"/>
              <a:gd name="connsiteY1" fmla="*/ 1092176 h 2184352"/>
              <a:gd name="connsiteX2" fmla="*/ 1092176 w 2184352"/>
              <a:gd name="connsiteY2" fmla="*/ 2184352 h 2184352"/>
              <a:gd name="connsiteX3" fmla="*/ 0 w 2184352"/>
              <a:gd name="connsiteY3" fmla="*/ 1092176 h 2184352"/>
              <a:gd name="connsiteX4" fmla="*/ 1092176 w 2184352"/>
              <a:gd name="connsiteY4" fmla="*/ 0 h 2184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4352" h="2184352">
                <a:moveTo>
                  <a:pt x="1092176" y="0"/>
                </a:moveTo>
                <a:cubicBezTo>
                  <a:pt x="1695368" y="0"/>
                  <a:pt x="2184352" y="488984"/>
                  <a:pt x="2184352" y="1092176"/>
                </a:cubicBezTo>
                <a:cubicBezTo>
                  <a:pt x="2184352" y="1695368"/>
                  <a:pt x="1695368" y="2184352"/>
                  <a:pt x="1092176" y="2184352"/>
                </a:cubicBezTo>
                <a:cubicBezTo>
                  <a:pt x="488984" y="2184352"/>
                  <a:pt x="0" y="1695368"/>
                  <a:pt x="0" y="1092176"/>
                </a:cubicBezTo>
                <a:cubicBezTo>
                  <a:pt x="0" y="488984"/>
                  <a:pt x="488984" y="0"/>
                  <a:pt x="1092176" y="0"/>
                </a:cubicBezTo>
                <a:close/>
              </a:path>
            </a:pathLst>
          </a:custGeom>
        </p:spPr>
        <p:txBody>
          <a:bodyPr wrap="square">
            <a:noAutofit/>
          </a:bodyPr>
          <a:lstStyle/>
          <a:p>
            <a:endParaRPr lang="id-ID"/>
          </a:p>
        </p:txBody>
      </p:sp>
      <p:sp>
        <p:nvSpPr>
          <p:cNvPr id="13" name="Picture Placeholder 12"/>
          <p:cNvSpPr>
            <a:spLocks noGrp="1"/>
          </p:cNvSpPr>
          <p:nvPr>
            <p:ph type="pic" sz="quarter" idx="12"/>
          </p:nvPr>
        </p:nvSpPr>
        <p:spPr>
          <a:xfrm>
            <a:off x="8883838" y="3841862"/>
            <a:ext cx="2184352" cy="2184352"/>
          </a:xfrm>
          <a:custGeom>
            <a:avLst/>
            <a:gdLst>
              <a:gd name="connsiteX0" fmla="*/ 1092176 w 2184352"/>
              <a:gd name="connsiteY0" fmla="*/ 0 h 2184352"/>
              <a:gd name="connsiteX1" fmla="*/ 2184352 w 2184352"/>
              <a:gd name="connsiteY1" fmla="*/ 1092176 h 2184352"/>
              <a:gd name="connsiteX2" fmla="*/ 1092176 w 2184352"/>
              <a:gd name="connsiteY2" fmla="*/ 2184352 h 2184352"/>
              <a:gd name="connsiteX3" fmla="*/ 0 w 2184352"/>
              <a:gd name="connsiteY3" fmla="*/ 1092176 h 2184352"/>
              <a:gd name="connsiteX4" fmla="*/ 1092176 w 2184352"/>
              <a:gd name="connsiteY4" fmla="*/ 0 h 2184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4352" h="2184352">
                <a:moveTo>
                  <a:pt x="1092176" y="0"/>
                </a:moveTo>
                <a:cubicBezTo>
                  <a:pt x="1695368" y="0"/>
                  <a:pt x="2184352" y="488984"/>
                  <a:pt x="2184352" y="1092176"/>
                </a:cubicBezTo>
                <a:cubicBezTo>
                  <a:pt x="2184352" y="1695368"/>
                  <a:pt x="1695368" y="2184352"/>
                  <a:pt x="1092176" y="2184352"/>
                </a:cubicBezTo>
                <a:cubicBezTo>
                  <a:pt x="488984" y="2184352"/>
                  <a:pt x="0" y="1695368"/>
                  <a:pt x="0" y="1092176"/>
                </a:cubicBezTo>
                <a:cubicBezTo>
                  <a:pt x="0" y="488984"/>
                  <a:pt x="488984" y="0"/>
                  <a:pt x="1092176" y="0"/>
                </a:cubicBezTo>
                <a:close/>
              </a:path>
            </a:pathLst>
          </a:custGeom>
        </p:spPr>
        <p:txBody>
          <a:bodyPr wrap="square">
            <a:noAutofit/>
          </a:bodyPr>
          <a:lstStyle/>
          <a:p>
            <a:endParaRPr lang="id-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70608" y="1258380"/>
            <a:ext cx="4639286" cy="3165914"/>
          </a:xfrm>
          <a:custGeom>
            <a:avLst/>
            <a:gdLst>
              <a:gd name="connsiteX0" fmla="*/ 131239 w 4639286"/>
              <a:gd name="connsiteY0" fmla="*/ 0 h 3165914"/>
              <a:gd name="connsiteX1" fmla="*/ 4504767 w 4639286"/>
              <a:gd name="connsiteY1" fmla="*/ 0 h 3165914"/>
              <a:gd name="connsiteX2" fmla="*/ 4639286 w 4639286"/>
              <a:gd name="connsiteY2" fmla="*/ 131366 h 3165914"/>
              <a:gd name="connsiteX3" fmla="*/ 4639286 w 4639286"/>
              <a:gd name="connsiteY3" fmla="*/ 3034548 h 3165914"/>
              <a:gd name="connsiteX4" fmla="*/ 4504767 w 4639286"/>
              <a:gd name="connsiteY4" fmla="*/ 3165914 h 3165914"/>
              <a:gd name="connsiteX5" fmla="*/ 131239 w 4639286"/>
              <a:gd name="connsiteY5" fmla="*/ 3165914 h 3165914"/>
              <a:gd name="connsiteX6" fmla="*/ 0 w 4639286"/>
              <a:gd name="connsiteY6" fmla="*/ 3034548 h 3165914"/>
              <a:gd name="connsiteX7" fmla="*/ 0 w 4639286"/>
              <a:gd name="connsiteY7" fmla="*/ 131366 h 3165914"/>
              <a:gd name="connsiteX8" fmla="*/ 131239 w 4639286"/>
              <a:gd name="connsiteY8" fmla="*/ 0 h 316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9286" h="3165914">
                <a:moveTo>
                  <a:pt x="131239" y="0"/>
                </a:moveTo>
                <a:cubicBezTo>
                  <a:pt x="4504767" y="0"/>
                  <a:pt x="4504767" y="0"/>
                  <a:pt x="4504767" y="0"/>
                </a:cubicBezTo>
                <a:cubicBezTo>
                  <a:pt x="4580229" y="0"/>
                  <a:pt x="4639286" y="59115"/>
                  <a:pt x="4639286" y="131366"/>
                </a:cubicBezTo>
                <a:cubicBezTo>
                  <a:pt x="4639286" y="3034548"/>
                  <a:pt x="4639286" y="3034548"/>
                  <a:pt x="4639286" y="3034548"/>
                </a:cubicBezTo>
                <a:cubicBezTo>
                  <a:pt x="4639286" y="3106800"/>
                  <a:pt x="4580229" y="3165914"/>
                  <a:pt x="4504767" y="3165914"/>
                </a:cubicBezTo>
                <a:lnTo>
                  <a:pt x="131239" y="3165914"/>
                </a:lnTo>
                <a:cubicBezTo>
                  <a:pt x="59057" y="3165914"/>
                  <a:pt x="0" y="3106800"/>
                  <a:pt x="0" y="3034548"/>
                </a:cubicBezTo>
                <a:cubicBezTo>
                  <a:pt x="0" y="131366"/>
                  <a:pt x="0" y="131366"/>
                  <a:pt x="0" y="131366"/>
                </a:cubicBezTo>
                <a:cubicBezTo>
                  <a:pt x="0" y="59115"/>
                  <a:pt x="59057" y="0"/>
                  <a:pt x="131239" y="0"/>
                </a:cubicBezTo>
                <a:close/>
              </a:path>
            </a:pathLst>
          </a:custGeom>
        </p:spPr>
        <p:txBody>
          <a:bodyPr wrap="square">
            <a:noAutofit/>
          </a:bodyPr>
          <a:lstStyle/>
          <a:p>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226819" y="4114799"/>
            <a:ext cx="2042160" cy="3489960"/>
          </a:xfrm>
          <a:custGeom>
            <a:avLst/>
            <a:gdLst>
              <a:gd name="connsiteX0" fmla="*/ 0 w 2042160"/>
              <a:gd name="connsiteY0" fmla="*/ 0 h 3489960"/>
              <a:gd name="connsiteX1" fmla="*/ 2042160 w 2042160"/>
              <a:gd name="connsiteY1" fmla="*/ 0 h 3489960"/>
              <a:gd name="connsiteX2" fmla="*/ 2042160 w 2042160"/>
              <a:gd name="connsiteY2" fmla="*/ 3489960 h 3489960"/>
              <a:gd name="connsiteX3" fmla="*/ 0 w 2042160"/>
              <a:gd name="connsiteY3" fmla="*/ 3489960 h 3489960"/>
            </a:gdLst>
            <a:ahLst/>
            <a:cxnLst>
              <a:cxn ang="0">
                <a:pos x="connsiteX0" y="connsiteY0"/>
              </a:cxn>
              <a:cxn ang="0">
                <a:pos x="connsiteX1" y="connsiteY1"/>
              </a:cxn>
              <a:cxn ang="0">
                <a:pos x="connsiteX2" y="connsiteY2"/>
              </a:cxn>
              <a:cxn ang="0">
                <a:pos x="connsiteX3" y="connsiteY3"/>
              </a:cxn>
            </a:cxnLst>
            <a:rect l="l" t="t" r="r" b="b"/>
            <a:pathLst>
              <a:path w="2042160" h="3489960">
                <a:moveTo>
                  <a:pt x="0" y="0"/>
                </a:moveTo>
                <a:lnTo>
                  <a:pt x="2042160" y="0"/>
                </a:lnTo>
                <a:lnTo>
                  <a:pt x="2042160" y="3489960"/>
                </a:lnTo>
                <a:lnTo>
                  <a:pt x="0" y="3489960"/>
                </a:lnTo>
                <a:close/>
              </a:path>
            </a:pathLst>
          </a:custGeom>
        </p:spPr>
        <p:txBody>
          <a:bodyPr wrap="square">
            <a:noAutofit/>
          </a:bodyPr>
          <a:lstStyle/>
          <a:p>
            <a:endParaRPr lang="id-ID"/>
          </a:p>
        </p:txBody>
      </p:sp>
      <p:sp>
        <p:nvSpPr>
          <p:cNvPr id="11" name="Picture Placeholder 10"/>
          <p:cNvSpPr>
            <a:spLocks noGrp="1"/>
          </p:cNvSpPr>
          <p:nvPr>
            <p:ph type="pic" sz="quarter" idx="11"/>
          </p:nvPr>
        </p:nvSpPr>
        <p:spPr>
          <a:xfrm>
            <a:off x="3785252" y="4114800"/>
            <a:ext cx="2042160" cy="3489960"/>
          </a:xfrm>
          <a:custGeom>
            <a:avLst/>
            <a:gdLst>
              <a:gd name="connsiteX0" fmla="*/ 0 w 2042160"/>
              <a:gd name="connsiteY0" fmla="*/ 0 h 3489960"/>
              <a:gd name="connsiteX1" fmla="*/ 2042160 w 2042160"/>
              <a:gd name="connsiteY1" fmla="*/ 0 h 3489960"/>
              <a:gd name="connsiteX2" fmla="*/ 2042160 w 2042160"/>
              <a:gd name="connsiteY2" fmla="*/ 3489960 h 3489960"/>
              <a:gd name="connsiteX3" fmla="*/ 0 w 2042160"/>
              <a:gd name="connsiteY3" fmla="*/ 3489960 h 3489960"/>
            </a:gdLst>
            <a:ahLst/>
            <a:cxnLst>
              <a:cxn ang="0">
                <a:pos x="connsiteX0" y="connsiteY0"/>
              </a:cxn>
              <a:cxn ang="0">
                <a:pos x="connsiteX1" y="connsiteY1"/>
              </a:cxn>
              <a:cxn ang="0">
                <a:pos x="connsiteX2" y="connsiteY2"/>
              </a:cxn>
              <a:cxn ang="0">
                <a:pos x="connsiteX3" y="connsiteY3"/>
              </a:cxn>
            </a:cxnLst>
            <a:rect l="l" t="t" r="r" b="b"/>
            <a:pathLst>
              <a:path w="2042160" h="3489960">
                <a:moveTo>
                  <a:pt x="0" y="0"/>
                </a:moveTo>
                <a:lnTo>
                  <a:pt x="2042160" y="0"/>
                </a:lnTo>
                <a:lnTo>
                  <a:pt x="2042160" y="3489960"/>
                </a:lnTo>
                <a:lnTo>
                  <a:pt x="0" y="3489960"/>
                </a:lnTo>
                <a:close/>
              </a:path>
            </a:pathLst>
          </a:custGeom>
        </p:spPr>
        <p:txBody>
          <a:bodyPr wrap="square">
            <a:noAutofit/>
          </a:bodyPr>
          <a:lstStyle/>
          <a:p>
            <a:endParaRPr lang="id-ID"/>
          </a:p>
        </p:txBody>
      </p:sp>
      <p:sp>
        <p:nvSpPr>
          <p:cNvPr id="14" name="Picture Placeholder 13"/>
          <p:cNvSpPr>
            <a:spLocks noGrp="1"/>
          </p:cNvSpPr>
          <p:nvPr>
            <p:ph type="pic" sz="quarter" idx="12"/>
          </p:nvPr>
        </p:nvSpPr>
        <p:spPr>
          <a:xfrm>
            <a:off x="6375037" y="4114799"/>
            <a:ext cx="2042160" cy="3489960"/>
          </a:xfrm>
          <a:custGeom>
            <a:avLst/>
            <a:gdLst>
              <a:gd name="connsiteX0" fmla="*/ 0 w 2042160"/>
              <a:gd name="connsiteY0" fmla="*/ 0 h 3489960"/>
              <a:gd name="connsiteX1" fmla="*/ 2042160 w 2042160"/>
              <a:gd name="connsiteY1" fmla="*/ 0 h 3489960"/>
              <a:gd name="connsiteX2" fmla="*/ 2042160 w 2042160"/>
              <a:gd name="connsiteY2" fmla="*/ 3489960 h 3489960"/>
              <a:gd name="connsiteX3" fmla="*/ 0 w 2042160"/>
              <a:gd name="connsiteY3" fmla="*/ 3489960 h 3489960"/>
            </a:gdLst>
            <a:ahLst/>
            <a:cxnLst>
              <a:cxn ang="0">
                <a:pos x="connsiteX0" y="connsiteY0"/>
              </a:cxn>
              <a:cxn ang="0">
                <a:pos x="connsiteX1" y="connsiteY1"/>
              </a:cxn>
              <a:cxn ang="0">
                <a:pos x="connsiteX2" y="connsiteY2"/>
              </a:cxn>
              <a:cxn ang="0">
                <a:pos x="connsiteX3" y="connsiteY3"/>
              </a:cxn>
            </a:cxnLst>
            <a:rect l="l" t="t" r="r" b="b"/>
            <a:pathLst>
              <a:path w="2042160" h="3489960">
                <a:moveTo>
                  <a:pt x="0" y="0"/>
                </a:moveTo>
                <a:lnTo>
                  <a:pt x="2042160" y="0"/>
                </a:lnTo>
                <a:lnTo>
                  <a:pt x="2042160" y="3489960"/>
                </a:lnTo>
                <a:lnTo>
                  <a:pt x="0" y="3489960"/>
                </a:lnTo>
                <a:close/>
              </a:path>
            </a:pathLst>
          </a:custGeom>
        </p:spPr>
        <p:txBody>
          <a:bodyPr wrap="square">
            <a:noAutofit/>
          </a:bodyPr>
          <a:lstStyle/>
          <a:p>
            <a:endParaRPr lang="id-ID"/>
          </a:p>
        </p:txBody>
      </p:sp>
      <p:sp>
        <p:nvSpPr>
          <p:cNvPr id="17" name="Picture Placeholder 16"/>
          <p:cNvSpPr>
            <a:spLocks noGrp="1"/>
          </p:cNvSpPr>
          <p:nvPr>
            <p:ph type="pic" sz="quarter" idx="13"/>
          </p:nvPr>
        </p:nvSpPr>
        <p:spPr>
          <a:xfrm>
            <a:off x="8933471" y="4114800"/>
            <a:ext cx="2042160" cy="3489960"/>
          </a:xfrm>
          <a:custGeom>
            <a:avLst/>
            <a:gdLst>
              <a:gd name="connsiteX0" fmla="*/ 0 w 2042160"/>
              <a:gd name="connsiteY0" fmla="*/ 0 h 3489960"/>
              <a:gd name="connsiteX1" fmla="*/ 2042160 w 2042160"/>
              <a:gd name="connsiteY1" fmla="*/ 0 h 3489960"/>
              <a:gd name="connsiteX2" fmla="*/ 2042160 w 2042160"/>
              <a:gd name="connsiteY2" fmla="*/ 3489960 h 3489960"/>
              <a:gd name="connsiteX3" fmla="*/ 0 w 2042160"/>
              <a:gd name="connsiteY3" fmla="*/ 3489960 h 3489960"/>
            </a:gdLst>
            <a:ahLst/>
            <a:cxnLst>
              <a:cxn ang="0">
                <a:pos x="connsiteX0" y="connsiteY0"/>
              </a:cxn>
              <a:cxn ang="0">
                <a:pos x="connsiteX1" y="connsiteY1"/>
              </a:cxn>
              <a:cxn ang="0">
                <a:pos x="connsiteX2" y="connsiteY2"/>
              </a:cxn>
              <a:cxn ang="0">
                <a:pos x="connsiteX3" y="connsiteY3"/>
              </a:cxn>
            </a:cxnLst>
            <a:rect l="l" t="t" r="r" b="b"/>
            <a:pathLst>
              <a:path w="2042160" h="3489960">
                <a:moveTo>
                  <a:pt x="0" y="0"/>
                </a:moveTo>
                <a:lnTo>
                  <a:pt x="2042160" y="0"/>
                </a:lnTo>
                <a:lnTo>
                  <a:pt x="2042160" y="3489960"/>
                </a:lnTo>
                <a:lnTo>
                  <a:pt x="0" y="3489960"/>
                </a:lnTo>
                <a:close/>
              </a:path>
            </a:pathLst>
          </a:custGeom>
        </p:spPr>
        <p:txBody>
          <a:bodyPr wrap="square">
            <a:noAutofit/>
          </a:bodyPr>
          <a:lstStyle/>
          <a:p>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id-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id-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 y="-1"/>
            <a:ext cx="12192000" cy="6858000"/>
          </a:xfrm>
          <a:custGeom>
            <a:avLst/>
            <a:gdLst>
              <a:gd name="connsiteX0" fmla="*/ 4065834 w 12192000"/>
              <a:gd name="connsiteY0" fmla="*/ 0 h 6858000"/>
              <a:gd name="connsiteX1" fmla="*/ 8126166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4065834" y="0"/>
                </a:moveTo>
                <a:lnTo>
                  <a:pt x="8126166" y="0"/>
                </a:lnTo>
                <a:lnTo>
                  <a:pt x="12192000" y="6858000"/>
                </a:lnTo>
                <a:lnTo>
                  <a:pt x="0" y="6858000"/>
                </a:lnTo>
                <a:close/>
              </a:path>
            </a:pathLst>
          </a:custGeom>
          <a:ln>
            <a:noFill/>
          </a:ln>
        </p:spPr>
        <p:style>
          <a:lnRef idx="2">
            <a:schemeClr val="dk1"/>
          </a:lnRef>
          <a:fillRef idx="1">
            <a:schemeClr val="lt1"/>
          </a:fillRef>
          <a:effectRef idx="0">
            <a:schemeClr val="dk1"/>
          </a:effectRef>
          <a:fontRef idx="minor">
            <a:schemeClr val="dk1"/>
          </a:fontRef>
        </p:style>
        <p:txBody>
          <a:bodyPr wrap="square">
            <a:noAutofit/>
          </a:bodyPr>
          <a:lstStyle/>
          <a:p>
            <a:endParaRPr lang="id-ID" dirty="0"/>
          </a:p>
        </p:txBody>
      </p:sp>
      <p:sp>
        <p:nvSpPr>
          <p:cNvPr id="4" name="Oval 3"/>
          <p:cNvSpPr/>
          <p:nvPr userDrawn="1"/>
        </p:nvSpPr>
        <p:spPr>
          <a:xfrm>
            <a:off x="10908221" y="6291580"/>
            <a:ext cx="512990" cy="5129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348701" y="3819689"/>
            <a:ext cx="2499492" cy="1978486"/>
          </a:xfrm>
          <a:custGeom>
            <a:avLst/>
            <a:gdLst>
              <a:gd name="connsiteX0" fmla="*/ 1622945 w 2499492"/>
              <a:gd name="connsiteY0" fmla="*/ 2 h 1978486"/>
              <a:gd name="connsiteX1" fmla="*/ 2167903 w 2499492"/>
              <a:gd name="connsiteY1" fmla="*/ 205922 h 1978486"/>
              <a:gd name="connsiteX2" fmla="*/ 2222694 w 2499492"/>
              <a:gd name="connsiteY2" fmla="*/ 1705262 h 1978486"/>
              <a:gd name="connsiteX3" fmla="*/ 1489326 w 2499492"/>
              <a:gd name="connsiteY3" fmla="*/ 1810830 h 1978486"/>
              <a:gd name="connsiteX4" fmla="*/ 404311 w 2499492"/>
              <a:gd name="connsiteY4" fmla="*/ 1499879 h 1978486"/>
              <a:gd name="connsiteX5" fmla="*/ 63607 w 2499492"/>
              <a:gd name="connsiteY5" fmla="*/ 887613 h 1978486"/>
              <a:gd name="connsiteX6" fmla="*/ 875002 w 2499492"/>
              <a:gd name="connsiteY6" fmla="*/ 379949 h 1978486"/>
              <a:gd name="connsiteX7" fmla="*/ 1426147 w 2499492"/>
              <a:gd name="connsiteY7" fmla="*/ 31000 h 1978486"/>
              <a:gd name="connsiteX8" fmla="*/ 1622945 w 2499492"/>
              <a:gd name="connsiteY8" fmla="*/ 2 h 197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9492" h="1978486">
                <a:moveTo>
                  <a:pt x="1622945" y="2"/>
                </a:moveTo>
                <a:cubicBezTo>
                  <a:pt x="1824438" y="-549"/>
                  <a:pt x="2031532" y="84704"/>
                  <a:pt x="2167903" y="205922"/>
                </a:cubicBezTo>
                <a:cubicBezTo>
                  <a:pt x="2583739" y="575543"/>
                  <a:pt x="2615718" y="1371624"/>
                  <a:pt x="2222694" y="1705262"/>
                </a:cubicBezTo>
                <a:cubicBezTo>
                  <a:pt x="1977310" y="1913697"/>
                  <a:pt x="1768059" y="1939790"/>
                  <a:pt x="1489326" y="1810830"/>
                </a:cubicBezTo>
                <a:cubicBezTo>
                  <a:pt x="1235995" y="1693677"/>
                  <a:pt x="489865" y="2432502"/>
                  <a:pt x="404311" y="1499879"/>
                </a:cubicBezTo>
                <a:cubicBezTo>
                  <a:pt x="367786" y="1098066"/>
                  <a:pt x="196566" y="1123991"/>
                  <a:pt x="63607" y="887613"/>
                </a:cubicBezTo>
                <a:cubicBezTo>
                  <a:pt x="-153106" y="503392"/>
                  <a:pt x="200291" y="-26829"/>
                  <a:pt x="875002" y="379949"/>
                </a:cubicBezTo>
                <a:cubicBezTo>
                  <a:pt x="1113123" y="523679"/>
                  <a:pt x="1173096" y="115624"/>
                  <a:pt x="1426147" y="31000"/>
                </a:cubicBezTo>
                <a:cubicBezTo>
                  <a:pt x="1489239" y="9903"/>
                  <a:pt x="1555781" y="186"/>
                  <a:pt x="1622945" y="2"/>
                </a:cubicBez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4915874" y="3408209"/>
            <a:ext cx="2499493" cy="1978486"/>
          </a:xfrm>
          <a:custGeom>
            <a:avLst/>
            <a:gdLst>
              <a:gd name="connsiteX0" fmla="*/ 1622946 w 2499493"/>
              <a:gd name="connsiteY0" fmla="*/ 2 h 1978486"/>
              <a:gd name="connsiteX1" fmla="*/ 2167904 w 2499493"/>
              <a:gd name="connsiteY1" fmla="*/ 205922 h 1978486"/>
              <a:gd name="connsiteX2" fmla="*/ 2222696 w 2499493"/>
              <a:gd name="connsiteY2" fmla="*/ 1705262 h 1978486"/>
              <a:gd name="connsiteX3" fmla="*/ 1489327 w 2499493"/>
              <a:gd name="connsiteY3" fmla="*/ 1810830 h 1978486"/>
              <a:gd name="connsiteX4" fmla="*/ 404312 w 2499493"/>
              <a:gd name="connsiteY4" fmla="*/ 1499879 h 1978486"/>
              <a:gd name="connsiteX5" fmla="*/ 63608 w 2499493"/>
              <a:gd name="connsiteY5" fmla="*/ 887613 h 1978486"/>
              <a:gd name="connsiteX6" fmla="*/ 875003 w 2499493"/>
              <a:gd name="connsiteY6" fmla="*/ 379949 h 1978486"/>
              <a:gd name="connsiteX7" fmla="*/ 1426148 w 2499493"/>
              <a:gd name="connsiteY7" fmla="*/ 31000 h 1978486"/>
              <a:gd name="connsiteX8" fmla="*/ 1622946 w 2499493"/>
              <a:gd name="connsiteY8" fmla="*/ 2 h 197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9493" h="1978486">
                <a:moveTo>
                  <a:pt x="1622946" y="2"/>
                </a:moveTo>
                <a:cubicBezTo>
                  <a:pt x="1824439" y="-549"/>
                  <a:pt x="2031533" y="84704"/>
                  <a:pt x="2167904" y="205922"/>
                </a:cubicBezTo>
                <a:cubicBezTo>
                  <a:pt x="2583740" y="575543"/>
                  <a:pt x="2615719" y="1371624"/>
                  <a:pt x="2222696" y="1705262"/>
                </a:cubicBezTo>
                <a:cubicBezTo>
                  <a:pt x="1977311" y="1913697"/>
                  <a:pt x="1768060" y="1939790"/>
                  <a:pt x="1489327" y="1810830"/>
                </a:cubicBezTo>
                <a:cubicBezTo>
                  <a:pt x="1235996" y="1693677"/>
                  <a:pt x="489866" y="2432502"/>
                  <a:pt x="404312" y="1499879"/>
                </a:cubicBezTo>
                <a:cubicBezTo>
                  <a:pt x="367787" y="1098066"/>
                  <a:pt x="196567" y="1123991"/>
                  <a:pt x="63608" y="887613"/>
                </a:cubicBezTo>
                <a:cubicBezTo>
                  <a:pt x="-153106" y="503392"/>
                  <a:pt x="200292" y="-26829"/>
                  <a:pt x="875003" y="379949"/>
                </a:cubicBezTo>
                <a:cubicBezTo>
                  <a:pt x="1113124" y="523679"/>
                  <a:pt x="1173096" y="115624"/>
                  <a:pt x="1426148" y="31000"/>
                </a:cubicBezTo>
                <a:cubicBezTo>
                  <a:pt x="1489240" y="9903"/>
                  <a:pt x="1555782" y="186"/>
                  <a:pt x="1622946" y="2"/>
                </a:cubicBezTo>
                <a:close/>
              </a:path>
            </a:pathLst>
          </a:custGeom>
        </p:spPr>
        <p:txBody>
          <a:bodyPr wrap="square">
            <a:noAutofit/>
          </a:bodyPr>
          <a:lstStyle/>
          <a:p>
            <a:endParaRPr lang="id-ID"/>
          </a:p>
        </p:txBody>
      </p:sp>
      <p:sp>
        <p:nvSpPr>
          <p:cNvPr id="18" name="Picture Placeholder 17"/>
          <p:cNvSpPr>
            <a:spLocks noGrp="1"/>
          </p:cNvSpPr>
          <p:nvPr>
            <p:ph type="pic" sz="quarter" idx="12"/>
          </p:nvPr>
        </p:nvSpPr>
        <p:spPr>
          <a:xfrm>
            <a:off x="8483049" y="3819689"/>
            <a:ext cx="2499492" cy="1978486"/>
          </a:xfrm>
          <a:custGeom>
            <a:avLst/>
            <a:gdLst>
              <a:gd name="connsiteX0" fmla="*/ 1622945 w 2499492"/>
              <a:gd name="connsiteY0" fmla="*/ 2 h 1978486"/>
              <a:gd name="connsiteX1" fmla="*/ 2167903 w 2499492"/>
              <a:gd name="connsiteY1" fmla="*/ 205922 h 1978486"/>
              <a:gd name="connsiteX2" fmla="*/ 2222694 w 2499492"/>
              <a:gd name="connsiteY2" fmla="*/ 1705262 h 1978486"/>
              <a:gd name="connsiteX3" fmla="*/ 1489326 w 2499492"/>
              <a:gd name="connsiteY3" fmla="*/ 1810830 h 1978486"/>
              <a:gd name="connsiteX4" fmla="*/ 404311 w 2499492"/>
              <a:gd name="connsiteY4" fmla="*/ 1499879 h 1978486"/>
              <a:gd name="connsiteX5" fmla="*/ 63607 w 2499492"/>
              <a:gd name="connsiteY5" fmla="*/ 887613 h 1978486"/>
              <a:gd name="connsiteX6" fmla="*/ 875002 w 2499492"/>
              <a:gd name="connsiteY6" fmla="*/ 379949 h 1978486"/>
              <a:gd name="connsiteX7" fmla="*/ 1426147 w 2499492"/>
              <a:gd name="connsiteY7" fmla="*/ 31000 h 1978486"/>
              <a:gd name="connsiteX8" fmla="*/ 1622945 w 2499492"/>
              <a:gd name="connsiteY8" fmla="*/ 2 h 197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9492" h="1978486">
                <a:moveTo>
                  <a:pt x="1622945" y="2"/>
                </a:moveTo>
                <a:cubicBezTo>
                  <a:pt x="1824437" y="-549"/>
                  <a:pt x="2031532" y="84704"/>
                  <a:pt x="2167903" y="205922"/>
                </a:cubicBezTo>
                <a:cubicBezTo>
                  <a:pt x="2583739" y="575543"/>
                  <a:pt x="2615718" y="1371624"/>
                  <a:pt x="2222694" y="1705262"/>
                </a:cubicBezTo>
                <a:cubicBezTo>
                  <a:pt x="1977310" y="1913697"/>
                  <a:pt x="1768059" y="1939790"/>
                  <a:pt x="1489326" y="1810830"/>
                </a:cubicBezTo>
                <a:cubicBezTo>
                  <a:pt x="1235995" y="1693677"/>
                  <a:pt x="489865" y="2432502"/>
                  <a:pt x="404311" y="1499879"/>
                </a:cubicBezTo>
                <a:cubicBezTo>
                  <a:pt x="367786" y="1098066"/>
                  <a:pt x="196566" y="1123991"/>
                  <a:pt x="63607" y="887613"/>
                </a:cubicBezTo>
                <a:cubicBezTo>
                  <a:pt x="-153107" y="503392"/>
                  <a:pt x="200292" y="-26829"/>
                  <a:pt x="875002" y="379949"/>
                </a:cubicBezTo>
                <a:cubicBezTo>
                  <a:pt x="1113123" y="523679"/>
                  <a:pt x="1173096" y="115624"/>
                  <a:pt x="1426147" y="31000"/>
                </a:cubicBezTo>
                <a:cubicBezTo>
                  <a:pt x="1489239" y="9903"/>
                  <a:pt x="1555781" y="186"/>
                  <a:pt x="1622945" y="2"/>
                </a:cubicBezTo>
                <a:close/>
              </a:path>
            </a:pathLst>
          </a:custGeom>
        </p:spPr>
        <p:txBody>
          <a:bodyPr wrap="square">
            <a:noAutofit/>
          </a:bodyPr>
          <a:lstStyle/>
          <a:p>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6C233B20-7F0D-4B85-9FB0-E19C54ED26DB}" type="datetime1">
              <a:rPr lang="en-US"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D2BF0A6-4C82-41BE-AC95-9D97390F5643}" type="slidenum">
              <a:rPr lang="en-ID" smtClean="0"/>
            </a:fld>
            <a:endParaRPr lang="en-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AB7B4E6-B181-4A57-BEDA-99701F6907E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2FF8904-1BE9-44E3-9CE4-E45AB9F627A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395189" y="560471"/>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17" name="Picture Placeholder 16"/>
          <p:cNvSpPr>
            <a:spLocks noGrp="1"/>
          </p:cNvSpPr>
          <p:nvPr>
            <p:ph type="pic" sz="quarter" idx="11"/>
          </p:nvPr>
        </p:nvSpPr>
        <p:spPr>
          <a:xfrm>
            <a:off x="6462160" y="1668560"/>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20" name="Picture Placeholder 19"/>
          <p:cNvSpPr>
            <a:spLocks noGrp="1"/>
          </p:cNvSpPr>
          <p:nvPr>
            <p:ph type="pic" sz="quarter" idx="12"/>
          </p:nvPr>
        </p:nvSpPr>
        <p:spPr>
          <a:xfrm>
            <a:off x="8395189" y="2635075"/>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23" name="Picture Placeholder 22"/>
          <p:cNvSpPr>
            <a:spLocks noGrp="1"/>
          </p:cNvSpPr>
          <p:nvPr>
            <p:ph type="pic" sz="quarter" idx="13"/>
          </p:nvPr>
        </p:nvSpPr>
        <p:spPr>
          <a:xfrm>
            <a:off x="6462160" y="3743162"/>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
        <p:nvSpPr>
          <p:cNvPr id="26" name="Picture Placeholder 25"/>
          <p:cNvSpPr>
            <a:spLocks noGrp="1"/>
          </p:cNvSpPr>
          <p:nvPr>
            <p:ph type="pic" sz="quarter" idx="14"/>
          </p:nvPr>
        </p:nvSpPr>
        <p:spPr>
          <a:xfrm>
            <a:off x="8403751" y="4709677"/>
            <a:ext cx="1587850" cy="1587850"/>
          </a:xfrm>
          <a:custGeom>
            <a:avLst/>
            <a:gdLst>
              <a:gd name="connsiteX0" fmla="*/ 793925 w 1587850"/>
              <a:gd name="connsiteY0" fmla="*/ 0 h 1587850"/>
              <a:gd name="connsiteX1" fmla="*/ 1587850 w 1587850"/>
              <a:gd name="connsiteY1" fmla="*/ 793925 h 1587850"/>
              <a:gd name="connsiteX2" fmla="*/ 793925 w 1587850"/>
              <a:gd name="connsiteY2" fmla="*/ 1587850 h 1587850"/>
              <a:gd name="connsiteX3" fmla="*/ 0 w 1587850"/>
              <a:gd name="connsiteY3" fmla="*/ 793925 h 1587850"/>
              <a:gd name="connsiteX4" fmla="*/ 793925 w 1587850"/>
              <a:gd name="connsiteY4" fmla="*/ 0 h 158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850" h="1587850">
                <a:moveTo>
                  <a:pt x="793925" y="0"/>
                </a:moveTo>
                <a:cubicBezTo>
                  <a:pt x="1232398" y="0"/>
                  <a:pt x="1587850" y="355452"/>
                  <a:pt x="1587850" y="793925"/>
                </a:cubicBezTo>
                <a:cubicBezTo>
                  <a:pt x="1587850" y="1232398"/>
                  <a:pt x="1232398" y="1587850"/>
                  <a:pt x="793925" y="1587850"/>
                </a:cubicBezTo>
                <a:cubicBezTo>
                  <a:pt x="355452" y="1587850"/>
                  <a:pt x="0" y="1232398"/>
                  <a:pt x="0" y="793925"/>
                </a:cubicBezTo>
                <a:cubicBezTo>
                  <a:pt x="0" y="355452"/>
                  <a:pt x="355452" y="0"/>
                  <a:pt x="793925" y="0"/>
                </a:cubicBezTo>
                <a:close/>
              </a:path>
            </a:pathLst>
          </a:custGeom>
        </p:spPr>
        <p:txBody>
          <a:bodyPr wrap="square">
            <a:noAutofit/>
          </a:bodyPr>
          <a:lstStyle/>
          <a:p>
            <a:endParaRPr lang="id-I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348701" y="3819689"/>
            <a:ext cx="2499492" cy="1978486"/>
          </a:xfrm>
          <a:custGeom>
            <a:avLst/>
            <a:gdLst>
              <a:gd name="connsiteX0" fmla="*/ 1622945 w 2499492"/>
              <a:gd name="connsiteY0" fmla="*/ 2 h 1978486"/>
              <a:gd name="connsiteX1" fmla="*/ 2167903 w 2499492"/>
              <a:gd name="connsiteY1" fmla="*/ 205922 h 1978486"/>
              <a:gd name="connsiteX2" fmla="*/ 2222694 w 2499492"/>
              <a:gd name="connsiteY2" fmla="*/ 1705262 h 1978486"/>
              <a:gd name="connsiteX3" fmla="*/ 1489326 w 2499492"/>
              <a:gd name="connsiteY3" fmla="*/ 1810830 h 1978486"/>
              <a:gd name="connsiteX4" fmla="*/ 404311 w 2499492"/>
              <a:gd name="connsiteY4" fmla="*/ 1499879 h 1978486"/>
              <a:gd name="connsiteX5" fmla="*/ 63607 w 2499492"/>
              <a:gd name="connsiteY5" fmla="*/ 887613 h 1978486"/>
              <a:gd name="connsiteX6" fmla="*/ 875002 w 2499492"/>
              <a:gd name="connsiteY6" fmla="*/ 379949 h 1978486"/>
              <a:gd name="connsiteX7" fmla="*/ 1426147 w 2499492"/>
              <a:gd name="connsiteY7" fmla="*/ 31000 h 1978486"/>
              <a:gd name="connsiteX8" fmla="*/ 1622945 w 2499492"/>
              <a:gd name="connsiteY8" fmla="*/ 2 h 197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9492" h="1978486">
                <a:moveTo>
                  <a:pt x="1622945" y="2"/>
                </a:moveTo>
                <a:cubicBezTo>
                  <a:pt x="1824438" y="-549"/>
                  <a:pt x="2031532" y="84704"/>
                  <a:pt x="2167903" y="205922"/>
                </a:cubicBezTo>
                <a:cubicBezTo>
                  <a:pt x="2583739" y="575543"/>
                  <a:pt x="2615718" y="1371624"/>
                  <a:pt x="2222694" y="1705262"/>
                </a:cubicBezTo>
                <a:cubicBezTo>
                  <a:pt x="1977310" y="1913697"/>
                  <a:pt x="1768059" y="1939790"/>
                  <a:pt x="1489326" y="1810830"/>
                </a:cubicBezTo>
                <a:cubicBezTo>
                  <a:pt x="1235995" y="1693677"/>
                  <a:pt x="489865" y="2432502"/>
                  <a:pt x="404311" y="1499879"/>
                </a:cubicBezTo>
                <a:cubicBezTo>
                  <a:pt x="367786" y="1098066"/>
                  <a:pt x="196566" y="1123991"/>
                  <a:pt x="63607" y="887613"/>
                </a:cubicBezTo>
                <a:cubicBezTo>
                  <a:pt x="-153106" y="503392"/>
                  <a:pt x="200291" y="-26829"/>
                  <a:pt x="875002" y="379949"/>
                </a:cubicBezTo>
                <a:cubicBezTo>
                  <a:pt x="1113123" y="523679"/>
                  <a:pt x="1173096" y="115624"/>
                  <a:pt x="1426147" y="31000"/>
                </a:cubicBezTo>
                <a:cubicBezTo>
                  <a:pt x="1489239" y="9903"/>
                  <a:pt x="1555781" y="186"/>
                  <a:pt x="1622945" y="2"/>
                </a:cubicBez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4915874" y="3408209"/>
            <a:ext cx="2499493" cy="1978486"/>
          </a:xfrm>
          <a:custGeom>
            <a:avLst/>
            <a:gdLst>
              <a:gd name="connsiteX0" fmla="*/ 1622946 w 2499493"/>
              <a:gd name="connsiteY0" fmla="*/ 2 h 1978486"/>
              <a:gd name="connsiteX1" fmla="*/ 2167904 w 2499493"/>
              <a:gd name="connsiteY1" fmla="*/ 205922 h 1978486"/>
              <a:gd name="connsiteX2" fmla="*/ 2222696 w 2499493"/>
              <a:gd name="connsiteY2" fmla="*/ 1705262 h 1978486"/>
              <a:gd name="connsiteX3" fmla="*/ 1489327 w 2499493"/>
              <a:gd name="connsiteY3" fmla="*/ 1810830 h 1978486"/>
              <a:gd name="connsiteX4" fmla="*/ 404312 w 2499493"/>
              <a:gd name="connsiteY4" fmla="*/ 1499879 h 1978486"/>
              <a:gd name="connsiteX5" fmla="*/ 63608 w 2499493"/>
              <a:gd name="connsiteY5" fmla="*/ 887613 h 1978486"/>
              <a:gd name="connsiteX6" fmla="*/ 875003 w 2499493"/>
              <a:gd name="connsiteY6" fmla="*/ 379949 h 1978486"/>
              <a:gd name="connsiteX7" fmla="*/ 1426148 w 2499493"/>
              <a:gd name="connsiteY7" fmla="*/ 31000 h 1978486"/>
              <a:gd name="connsiteX8" fmla="*/ 1622946 w 2499493"/>
              <a:gd name="connsiteY8" fmla="*/ 2 h 197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9493" h="1978486">
                <a:moveTo>
                  <a:pt x="1622946" y="2"/>
                </a:moveTo>
                <a:cubicBezTo>
                  <a:pt x="1824439" y="-549"/>
                  <a:pt x="2031533" y="84704"/>
                  <a:pt x="2167904" y="205922"/>
                </a:cubicBezTo>
                <a:cubicBezTo>
                  <a:pt x="2583740" y="575543"/>
                  <a:pt x="2615719" y="1371624"/>
                  <a:pt x="2222696" y="1705262"/>
                </a:cubicBezTo>
                <a:cubicBezTo>
                  <a:pt x="1977311" y="1913697"/>
                  <a:pt x="1768060" y="1939790"/>
                  <a:pt x="1489327" y="1810830"/>
                </a:cubicBezTo>
                <a:cubicBezTo>
                  <a:pt x="1235996" y="1693677"/>
                  <a:pt x="489866" y="2432502"/>
                  <a:pt x="404312" y="1499879"/>
                </a:cubicBezTo>
                <a:cubicBezTo>
                  <a:pt x="367787" y="1098066"/>
                  <a:pt x="196567" y="1123991"/>
                  <a:pt x="63608" y="887613"/>
                </a:cubicBezTo>
                <a:cubicBezTo>
                  <a:pt x="-153106" y="503392"/>
                  <a:pt x="200292" y="-26829"/>
                  <a:pt x="875003" y="379949"/>
                </a:cubicBezTo>
                <a:cubicBezTo>
                  <a:pt x="1113124" y="523679"/>
                  <a:pt x="1173096" y="115624"/>
                  <a:pt x="1426148" y="31000"/>
                </a:cubicBezTo>
                <a:cubicBezTo>
                  <a:pt x="1489240" y="9903"/>
                  <a:pt x="1555782" y="186"/>
                  <a:pt x="1622946" y="2"/>
                </a:cubicBezTo>
                <a:close/>
              </a:path>
            </a:pathLst>
          </a:custGeom>
        </p:spPr>
        <p:txBody>
          <a:bodyPr wrap="square">
            <a:noAutofit/>
          </a:bodyPr>
          <a:lstStyle/>
          <a:p>
            <a:endParaRPr lang="id-ID"/>
          </a:p>
        </p:txBody>
      </p:sp>
      <p:sp>
        <p:nvSpPr>
          <p:cNvPr id="18" name="Picture Placeholder 17"/>
          <p:cNvSpPr>
            <a:spLocks noGrp="1"/>
          </p:cNvSpPr>
          <p:nvPr>
            <p:ph type="pic" sz="quarter" idx="12"/>
          </p:nvPr>
        </p:nvSpPr>
        <p:spPr>
          <a:xfrm>
            <a:off x="8483049" y="3819689"/>
            <a:ext cx="2499492" cy="1978486"/>
          </a:xfrm>
          <a:custGeom>
            <a:avLst/>
            <a:gdLst>
              <a:gd name="connsiteX0" fmla="*/ 1622945 w 2499492"/>
              <a:gd name="connsiteY0" fmla="*/ 2 h 1978486"/>
              <a:gd name="connsiteX1" fmla="*/ 2167903 w 2499492"/>
              <a:gd name="connsiteY1" fmla="*/ 205922 h 1978486"/>
              <a:gd name="connsiteX2" fmla="*/ 2222694 w 2499492"/>
              <a:gd name="connsiteY2" fmla="*/ 1705262 h 1978486"/>
              <a:gd name="connsiteX3" fmla="*/ 1489326 w 2499492"/>
              <a:gd name="connsiteY3" fmla="*/ 1810830 h 1978486"/>
              <a:gd name="connsiteX4" fmla="*/ 404311 w 2499492"/>
              <a:gd name="connsiteY4" fmla="*/ 1499879 h 1978486"/>
              <a:gd name="connsiteX5" fmla="*/ 63607 w 2499492"/>
              <a:gd name="connsiteY5" fmla="*/ 887613 h 1978486"/>
              <a:gd name="connsiteX6" fmla="*/ 875002 w 2499492"/>
              <a:gd name="connsiteY6" fmla="*/ 379949 h 1978486"/>
              <a:gd name="connsiteX7" fmla="*/ 1426147 w 2499492"/>
              <a:gd name="connsiteY7" fmla="*/ 31000 h 1978486"/>
              <a:gd name="connsiteX8" fmla="*/ 1622945 w 2499492"/>
              <a:gd name="connsiteY8" fmla="*/ 2 h 197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9492" h="1978486">
                <a:moveTo>
                  <a:pt x="1622945" y="2"/>
                </a:moveTo>
                <a:cubicBezTo>
                  <a:pt x="1824437" y="-549"/>
                  <a:pt x="2031532" y="84704"/>
                  <a:pt x="2167903" y="205922"/>
                </a:cubicBezTo>
                <a:cubicBezTo>
                  <a:pt x="2583739" y="575543"/>
                  <a:pt x="2615718" y="1371624"/>
                  <a:pt x="2222694" y="1705262"/>
                </a:cubicBezTo>
                <a:cubicBezTo>
                  <a:pt x="1977310" y="1913697"/>
                  <a:pt x="1768059" y="1939790"/>
                  <a:pt x="1489326" y="1810830"/>
                </a:cubicBezTo>
                <a:cubicBezTo>
                  <a:pt x="1235995" y="1693677"/>
                  <a:pt x="489865" y="2432502"/>
                  <a:pt x="404311" y="1499879"/>
                </a:cubicBezTo>
                <a:cubicBezTo>
                  <a:pt x="367786" y="1098066"/>
                  <a:pt x="196566" y="1123991"/>
                  <a:pt x="63607" y="887613"/>
                </a:cubicBezTo>
                <a:cubicBezTo>
                  <a:pt x="-153107" y="503392"/>
                  <a:pt x="200292" y="-26829"/>
                  <a:pt x="875002" y="379949"/>
                </a:cubicBezTo>
                <a:cubicBezTo>
                  <a:pt x="1113123" y="523679"/>
                  <a:pt x="1173096" y="115624"/>
                  <a:pt x="1426147" y="31000"/>
                </a:cubicBezTo>
                <a:cubicBezTo>
                  <a:pt x="1489239" y="9903"/>
                  <a:pt x="1555781" y="186"/>
                  <a:pt x="1622945" y="2"/>
                </a:cubicBezTo>
                <a:close/>
              </a:path>
            </a:pathLst>
          </a:custGeom>
        </p:spPr>
        <p:txBody>
          <a:bodyPr wrap="square">
            <a:noAutofit/>
          </a:bodyPr>
          <a:lstStyle/>
          <a:p>
            <a:endParaRPr lang="id-I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068747" y="1104899"/>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3735746" y="1104900"/>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txBody>
          <a:bodyPr wrap="square">
            <a:noAutofit/>
          </a:bodyPr>
          <a:lstStyle/>
          <a:p>
            <a:endParaRPr lang="id-ID"/>
          </a:p>
        </p:txBody>
      </p:sp>
      <p:sp>
        <p:nvSpPr>
          <p:cNvPr id="19" name="Picture Placeholder 18"/>
          <p:cNvSpPr>
            <a:spLocks noGrp="1"/>
          </p:cNvSpPr>
          <p:nvPr>
            <p:ph type="pic" sz="quarter" idx="12"/>
          </p:nvPr>
        </p:nvSpPr>
        <p:spPr>
          <a:xfrm>
            <a:off x="2166523" y="3771900"/>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txBody>
          <a:bodyPr wrap="square">
            <a:noAutofit/>
          </a:bodyPr>
          <a:lstStyle/>
          <a:p>
            <a:endParaRPr lang="id-ID"/>
          </a:p>
        </p:txBody>
      </p:sp>
      <p:sp>
        <p:nvSpPr>
          <p:cNvPr id="22" name="Picture Placeholder 21"/>
          <p:cNvSpPr>
            <a:spLocks noGrp="1"/>
          </p:cNvSpPr>
          <p:nvPr>
            <p:ph type="pic" sz="quarter" idx="13"/>
          </p:nvPr>
        </p:nvSpPr>
        <p:spPr>
          <a:xfrm>
            <a:off x="4822212" y="3771899"/>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txBody>
          <a:bodyPr wrap="square">
            <a:noAutofit/>
          </a:bodyPr>
          <a:lstStyle/>
          <a:p>
            <a:endParaRPr lang="id-I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24220" y="3345769"/>
            <a:ext cx="2618196" cy="2169944"/>
          </a:xfrm>
          <a:custGeom>
            <a:avLst/>
            <a:gdLst>
              <a:gd name="connsiteX0" fmla="*/ 1104771 w 2618196"/>
              <a:gd name="connsiteY0" fmla="*/ 663 h 2169944"/>
              <a:gd name="connsiteX1" fmla="*/ 1617115 w 2618196"/>
              <a:gd name="connsiteY1" fmla="*/ 116420 h 2169944"/>
              <a:gd name="connsiteX2" fmla="*/ 2263188 w 2618196"/>
              <a:gd name="connsiteY2" fmla="*/ 143252 h 2169944"/>
              <a:gd name="connsiteX3" fmla="*/ 2616939 w 2618196"/>
              <a:gd name="connsiteY3" fmla="*/ 629749 h 2169944"/>
              <a:gd name="connsiteX4" fmla="*/ 2302023 w 2618196"/>
              <a:gd name="connsiteY4" fmla="*/ 1105654 h 2169944"/>
              <a:gd name="connsiteX5" fmla="*/ 2315439 w 2618196"/>
              <a:gd name="connsiteY5" fmla="*/ 1635928 h 2169944"/>
              <a:gd name="connsiteX6" fmla="*/ 2006171 w 2618196"/>
              <a:gd name="connsiteY6" fmla="*/ 2163378 h 2169944"/>
              <a:gd name="connsiteX7" fmla="*/ 1501315 w 2618196"/>
              <a:gd name="connsiteY7" fmla="*/ 1894358 h 2169944"/>
              <a:gd name="connsiteX8" fmla="*/ 1017043 w 2618196"/>
              <a:gd name="connsiteY8" fmla="*/ 2047885 h 2169944"/>
              <a:gd name="connsiteX9" fmla="*/ 806522 w 2618196"/>
              <a:gd name="connsiteY9" fmla="*/ 1595681 h 2169944"/>
              <a:gd name="connsiteX10" fmla="*/ 24879 w 2618196"/>
              <a:gd name="connsiteY10" fmla="*/ 1126837 h 2169944"/>
              <a:gd name="connsiteX11" fmla="*/ 284720 w 2618196"/>
              <a:gd name="connsiteY11" fmla="*/ 456756 h 2169944"/>
              <a:gd name="connsiteX12" fmla="*/ 1022211 w 2618196"/>
              <a:gd name="connsiteY12" fmla="*/ 12709 h 2169944"/>
              <a:gd name="connsiteX13" fmla="*/ 1104771 w 2618196"/>
              <a:gd name="connsiteY13" fmla="*/ 663 h 216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8196" h="2169944">
                <a:moveTo>
                  <a:pt x="1104771" y="663"/>
                </a:moveTo>
                <a:cubicBezTo>
                  <a:pt x="1291012" y="-9369"/>
                  <a:pt x="1436139" y="97383"/>
                  <a:pt x="1617115" y="116420"/>
                </a:cubicBezTo>
                <a:cubicBezTo>
                  <a:pt x="1823944" y="138177"/>
                  <a:pt x="2012526" y="31689"/>
                  <a:pt x="2263188" y="143252"/>
                </a:cubicBezTo>
                <a:cubicBezTo>
                  <a:pt x="2449596" y="226570"/>
                  <a:pt x="2635298" y="432043"/>
                  <a:pt x="2616939" y="629749"/>
                </a:cubicBezTo>
                <a:cubicBezTo>
                  <a:pt x="2597875" y="833809"/>
                  <a:pt x="2380399" y="841576"/>
                  <a:pt x="2302023" y="1105654"/>
                </a:cubicBezTo>
                <a:cubicBezTo>
                  <a:pt x="2241299" y="1310420"/>
                  <a:pt x="2354274" y="1366908"/>
                  <a:pt x="2315439" y="1635928"/>
                </a:cubicBezTo>
                <a:cubicBezTo>
                  <a:pt x="2311202" y="1666997"/>
                  <a:pt x="2242711" y="2105479"/>
                  <a:pt x="2006171" y="2163378"/>
                </a:cubicBezTo>
                <a:cubicBezTo>
                  <a:pt x="1811996" y="2211393"/>
                  <a:pt x="1588871" y="1983325"/>
                  <a:pt x="1501315" y="1894358"/>
                </a:cubicBezTo>
                <a:cubicBezTo>
                  <a:pt x="1341033" y="1731957"/>
                  <a:pt x="1152612" y="2102254"/>
                  <a:pt x="1017043" y="2047885"/>
                </a:cubicBezTo>
                <a:cubicBezTo>
                  <a:pt x="871588" y="1989280"/>
                  <a:pt x="971883" y="1749189"/>
                  <a:pt x="806522" y="1595681"/>
                </a:cubicBezTo>
                <a:cubicBezTo>
                  <a:pt x="641161" y="1442173"/>
                  <a:pt x="136441" y="1488356"/>
                  <a:pt x="24879" y="1126837"/>
                </a:cubicBezTo>
                <a:cubicBezTo>
                  <a:pt x="-68325" y="823924"/>
                  <a:pt x="118498" y="642444"/>
                  <a:pt x="284720" y="456756"/>
                </a:cubicBezTo>
                <a:cubicBezTo>
                  <a:pt x="450942" y="271068"/>
                  <a:pt x="659986" y="98852"/>
                  <a:pt x="1022211" y="12709"/>
                </a:cubicBezTo>
                <a:cubicBezTo>
                  <a:pt x="1050720" y="5913"/>
                  <a:pt x="1078165" y="2096"/>
                  <a:pt x="1104771" y="663"/>
                </a:cubicBez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4898661" y="3345768"/>
            <a:ext cx="2618196" cy="2169944"/>
          </a:xfrm>
          <a:custGeom>
            <a:avLst/>
            <a:gdLst>
              <a:gd name="connsiteX0" fmla="*/ 1104771 w 2618196"/>
              <a:gd name="connsiteY0" fmla="*/ 663 h 2169944"/>
              <a:gd name="connsiteX1" fmla="*/ 1617115 w 2618196"/>
              <a:gd name="connsiteY1" fmla="*/ 116420 h 2169944"/>
              <a:gd name="connsiteX2" fmla="*/ 2263188 w 2618196"/>
              <a:gd name="connsiteY2" fmla="*/ 143252 h 2169944"/>
              <a:gd name="connsiteX3" fmla="*/ 2616939 w 2618196"/>
              <a:gd name="connsiteY3" fmla="*/ 629749 h 2169944"/>
              <a:gd name="connsiteX4" fmla="*/ 2302023 w 2618196"/>
              <a:gd name="connsiteY4" fmla="*/ 1105654 h 2169944"/>
              <a:gd name="connsiteX5" fmla="*/ 2315439 w 2618196"/>
              <a:gd name="connsiteY5" fmla="*/ 1635928 h 2169944"/>
              <a:gd name="connsiteX6" fmla="*/ 2006171 w 2618196"/>
              <a:gd name="connsiteY6" fmla="*/ 2163378 h 2169944"/>
              <a:gd name="connsiteX7" fmla="*/ 1501315 w 2618196"/>
              <a:gd name="connsiteY7" fmla="*/ 1894358 h 2169944"/>
              <a:gd name="connsiteX8" fmla="*/ 1017043 w 2618196"/>
              <a:gd name="connsiteY8" fmla="*/ 2047885 h 2169944"/>
              <a:gd name="connsiteX9" fmla="*/ 806522 w 2618196"/>
              <a:gd name="connsiteY9" fmla="*/ 1595681 h 2169944"/>
              <a:gd name="connsiteX10" fmla="*/ 24879 w 2618196"/>
              <a:gd name="connsiteY10" fmla="*/ 1126837 h 2169944"/>
              <a:gd name="connsiteX11" fmla="*/ 284720 w 2618196"/>
              <a:gd name="connsiteY11" fmla="*/ 456756 h 2169944"/>
              <a:gd name="connsiteX12" fmla="*/ 1022211 w 2618196"/>
              <a:gd name="connsiteY12" fmla="*/ 12709 h 2169944"/>
              <a:gd name="connsiteX13" fmla="*/ 1104771 w 2618196"/>
              <a:gd name="connsiteY13" fmla="*/ 663 h 216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8196" h="2169944">
                <a:moveTo>
                  <a:pt x="1104771" y="663"/>
                </a:moveTo>
                <a:cubicBezTo>
                  <a:pt x="1291012" y="-9369"/>
                  <a:pt x="1436139" y="97383"/>
                  <a:pt x="1617115" y="116420"/>
                </a:cubicBezTo>
                <a:cubicBezTo>
                  <a:pt x="1823944" y="138177"/>
                  <a:pt x="2012526" y="31689"/>
                  <a:pt x="2263188" y="143252"/>
                </a:cubicBezTo>
                <a:cubicBezTo>
                  <a:pt x="2449596" y="226570"/>
                  <a:pt x="2635298" y="432043"/>
                  <a:pt x="2616939" y="629749"/>
                </a:cubicBezTo>
                <a:cubicBezTo>
                  <a:pt x="2597875" y="833809"/>
                  <a:pt x="2380399" y="841576"/>
                  <a:pt x="2302023" y="1105654"/>
                </a:cubicBezTo>
                <a:cubicBezTo>
                  <a:pt x="2241299" y="1310420"/>
                  <a:pt x="2354274" y="1366908"/>
                  <a:pt x="2315439" y="1635928"/>
                </a:cubicBezTo>
                <a:cubicBezTo>
                  <a:pt x="2311202" y="1666997"/>
                  <a:pt x="2242711" y="2105479"/>
                  <a:pt x="2006171" y="2163378"/>
                </a:cubicBezTo>
                <a:cubicBezTo>
                  <a:pt x="1811996" y="2211393"/>
                  <a:pt x="1588871" y="1983325"/>
                  <a:pt x="1501315" y="1894358"/>
                </a:cubicBezTo>
                <a:cubicBezTo>
                  <a:pt x="1341033" y="1731957"/>
                  <a:pt x="1152612" y="2102254"/>
                  <a:pt x="1017043" y="2047885"/>
                </a:cubicBezTo>
                <a:cubicBezTo>
                  <a:pt x="871588" y="1989280"/>
                  <a:pt x="971883" y="1749189"/>
                  <a:pt x="806522" y="1595681"/>
                </a:cubicBezTo>
                <a:cubicBezTo>
                  <a:pt x="641161" y="1442173"/>
                  <a:pt x="136441" y="1488356"/>
                  <a:pt x="24879" y="1126837"/>
                </a:cubicBezTo>
                <a:cubicBezTo>
                  <a:pt x="-68325" y="823924"/>
                  <a:pt x="118498" y="642444"/>
                  <a:pt x="284720" y="456756"/>
                </a:cubicBezTo>
                <a:cubicBezTo>
                  <a:pt x="450942" y="271068"/>
                  <a:pt x="659986" y="98852"/>
                  <a:pt x="1022211" y="12709"/>
                </a:cubicBezTo>
                <a:cubicBezTo>
                  <a:pt x="1050720" y="5913"/>
                  <a:pt x="1078165" y="2096"/>
                  <a:pt x="1104771" y="663"/>
                </a:cubicBezTo>
                <a:close/>
              </a:path>
            </a:pathLst>
          </a:custGeom>
        </p:spPr>
        <p:txBody>
          <a:bodyPr wrap="square">
            <a:noAutofit/>
          </a:bodyPr>
          <a:lstStyle/>
          <a:p>
            <a:endParaRPr lang="id-ID"/>
          </a:p>
        </p:txBody>
      </p:sp>
      <p:sp>
        <p:nvSpPr>
          <p:cNvPr id="19" name="Picture Placeholder 18"/>
          <p:cNvSpPr>
            <a:spLocks noGrp="1"/>
          </p:cNvSpPr>
          <p:nvPr>
            <p:ph type="pic" sz="quarter" idx="12"/>
          </p:nvPr>
        </p:nvSpPr>
        <p:spPr>
          <a:xfrm>
            <a:off x="8449580" y="3345769"/>
            <a:ext cx="2618196" cy="2169944"/>
          </a:xfrm>
          <a:custGeom>
            <a:avLst/>
            <a:gdLst>
              <a:gd name="connsiteX0" fmla="*/ 1104771 w 2618196"/>
              <a:gd name="connsiteY0" fmla="*/ 663 h 2169944"/>
              <a:gd name="connsiteX1" fmla="*/ 1617115 w 2618196"/>
              <a:gd name="connsiteY1" fmla="*/ 116420 h 2169944"/>
              <a:gd name="connsiteX2" fmla="*/ 2263188 w 2618196"/>
              <a:gd name="connsiteY2" fmla="*/ 143252 h 2169944"/>
              <a:gd name="connsiteX3" fmla="*/ 2616939 w 2618196"/>
              <a:gd name="connsiteY3" fmla="*/ 629748 h 2169944"/>
              <a:gd name="connsiteX4" fmla="*/ 2302023 w 2618196"/>
              <a:gd name="connsiteY4" fmla="*/ 1105654 h 2169944"/>
              <a:gd name="connsiteX5" fmla="*/ 2315439 w 2618196"/>
              <a:gd name="connsiteY5" fmla="*/ 1635928 h 2169944"/>
              <a:gd name="connsiteX6" fmla="*/ 2006170 w 2618196"/>
              <a:gd name="connsiteY6" fmla="*/ 2163378 h 2169944"/>
              <a:gd name="connsiteX7" fmla="*/ 1501315 w 2618196"/>
              <a:gd name="connsiteY7" fmla="*/ 1894358 h 2169944"/>
              <a:gd name="connsiteX8" fmla="*/ 1017043 w 2618196"/>
              <a:gd name="connsiteY8" fmla="*/ 2047885 h 2169944"/>
              <a:gd name="connsiteX9" fmla="*/ 806522 w 2618196"/>
              <a:gd name="connsiteY9" fmla="*/ 1595681 h 2169944"/>
              <a:gd name="connsiteX10" fmla="*/ 24879 w 2618196"/>
              <a:gd name="connsiteY10" fmla="*/ 1126837 h 2169944"/>
              <a:gd name="connsiteX11" fmla="*/ 284720 w 2618196"/>
              <a:gd name="connsiteY11" fmla="*/ 456756 h 2169944"/>
              <a:gd name="connsiteX12" fmla="*/ 1022211 w 2618196"/>
              <a:gd name="connsiteY12" fmla="*/ 12709 h 2169944"/>
              <a:gd name="connsiteX13" fmla="*/ 1104771 w 2618196"/>
              <a:gd name="connsiteY13" fmla="*/ 663 h 216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8196" h="2169944">
                <a:moveTo>
                  <a:pt x="1104771" y="663"/>
                </a:moveTo>
                <a:cubicBezTo>
                  <a:pt x="1291012" y="-9369"/>
                  <a:pt x="1436139" y="97383"/>
                  <a:pt x="1617115" y="116420"/>
                </a:cubicBezTo>
                <a:cubicBezTo>
                  <a:pt x="1823944" y="138177"/>
                  <a:pt x="2012525" y="31689"/>
                  <a:pt x="2263188" y="143252"/>
                </a:cubicBezTo>
                <a:cubicBezTo>
                  <a:pt x="2449596" y="226570"/>
                  <a:pt x="2635298" y="432043"/>
                  <a:pt x="2616939" y="629748"/>
                </a:cubicBezTo>
                <a:cubicBezTo>
                  <a:pt x="2597875" y="833809"/>
                  <a:pt x="2380399" y="841576"/>
                  <a:pt x="2302023" y="1105654"/>
                </a:cubicBezTo>
                <a:cubicBezTo>
                  <a:pt x="2241299" y="1310420"/>
                  <a:pt x="2354274" y="1366908"/>
                  <a:pt x="2315439" y="1635928"/>
                </a:cubicBezTo>
                <a:cubicBezTo>
                  <a:pt x="2311202" y="1666997"/>
                  <a:pt x="2242711" y="2105479"/>
                  <a:pt x="2006170" y="2163378"/>
                </a:cubicBezTo>
                <a:cubicBezTo>
                  <a:pt x="1811996" y="2211393"/>
                  <a:pt x="1588871" y="1983325"/>
                  <a:pt x="1501315" y="1894358"/>
                </a:cubicBezTo>
                <a:cubicBezTo>
                  <a:pt x="1341033" y="1731957"/>
                  <a:pt x="1152612" y="2102254"/>
                  <a:pt x="1017043" y="2047885"/>
                </a:cubicBezTo>
                <a:cubicBezTo>
                  <a:pt x="871588" y="1989280"/>
                  <a:pt x="971883" y="1749189"/>
                  <a:pt x="806522" y="1595681"/>
                </a:cubicBezTo>
                <a:cubicBezTo>
                  <a:pt x="641161" y="1442173"/>
                  <a:pt x="136441" y="1488356"/>
                  <a:pt x="24879" y="1126837"/>
                </a:cubicBezTo>
                <a:cubicBezTo>
                  <a:pt x="-68325" y="823924"/>
                  <a:pt x="118498" y="642444"/>
                  <a:pt x="284720" y="456756"/>
                </a:cubicBezTo>
                <a:cubicBezTo>
                  <a:pt x="450943" y="271068"/>
                  <a:pt x="659986" y="98852"/>
                  <a:pt x="1022211" y="12709"/>
                </a:cubicBezTo>
                <a:cubicBezTo>
                  <a:pt x="1050720" y="5913"/>
                  <a:pt x="1078165" y="2096"/>
                  <a:pt x="1104771" y="663"/>
                </a:cubicBezTo>
                <a:close/>
              </a:path>
            </a:pathLst>
          </a:custGeom>
        </p:spPr>
        <p:txBody>
          <a:bodyPr wrap="square">
            <a:noAutofit/>
          </a:bodyPr>
          <a:lstStyle/>
          <a:p>
            <a:endParaRPr lang="id-I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7202104" y="712735"/>
            <a:ext cx="2289760" cy="2289760"/>
          </a:xfrm>
          <a:custGeom>
            <a:avLst/>
            <a:gdLst>
              <a:gd name="connsiteX0" fmla="*/ 1144880 w 2289760"/>
              <a:gd name="connsiteY0" fmla="*/ 0 h 2289760"/>
              <a:gd name="connsiteX1" fmla="*/ 2289760 w 2289760"/>
              <a:gd name="connsiteY1" fmla="*/ 1144880 h 2289760"/>
              <a:gd name="connsiteX2" fmla="*/ 1144880 w 2289760"/>
              <a:gd name="connsiteY2" fmla="*/ 2289760 h 2289760"/>
              <a:gd name="connsiteX3" fmla="*/ 0 w 2289760"/>
              <a:gd name="connsiteY3" fmla="*/ 1144880 h 2289760"/>
              <a:gd name="connsiteX4" fmla="*/ 1144880 w 2289760"/>
              <a:gd name="connsiteY4" fmla="*/ 0 h 2289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760" h="2289760">
                <a:moveTo>
                  <a:pt x="1144880" y="0"/>
                </a:moveTo>
                <a:cubicBezTo>
                  <a:pt x="1777180" y="0"/>
                  <a:pt x="2289760" y="512580"/>
                  <a:pt x="2289760" y="1144880"/>
                </a:cubicBezTo>
                <a:cubicBezTo>
                  <a:pt x="2289760" y="1777180"/>
                  <a:pt x="1777180" y="2289760"/>
                  <a:pt x="1144880" y="2289760"/>
                </a:cubicBezTo>
                <a:cubicBezTo>
                  <a:pt x="512580" y="2289760"/>
                  <a:pt x="0" y="1777180"/>
                  <a:pt x="0" y="1144880"/>
                </a:cubicBezTo>
                <a:cubicBezTo>
                  <a:pt x="0" y="512580"/>
                  <a:pt x="512580" y="0"/>
                  <a:pt x="1144880" y="0"/>
                </a:cubicBezTo>
                <a:close/>
              </a:path>
            </a:pathLst>
          </a:custGeom>
        </p:spPr>
        <p:txBody>
          <a:bodyPr wrap="square">
            <a:noAutofit/>
          </a:bodyPr>
          <a:lstStyle/>
          <a:p>
            <a:endParaRPr lang="id-ID"/>
          </a:p>
        </p:txBody>
      </p:sp>
      <p:sp>
        <p:nvSpPr>
          <p:cNvPr id="18" name="Picture Placeholder 17"/>
          <p:cNvSpPr>
            <a:spLocks noGrp="1"/>
          </p:cNvSpPr>
          <p:nvPr>
            <p:ph type="pic" sz="quarter" idx="11"/>
          </p:nvPr>
        </p:nvSpPr>
        <p:spPr>
          <a:xfrm>
            <a:off x="5125684" y="3007756"/>
            <a:ext cx="2289760" cy="2289760"/>
          </a:xfrm>
          <a:custGeom>
            <a:avLst/>
            <a:gdLst>
              <a:gd name="connsiteX0" fmla="*/ 1144880 w 2289760"/>
              <a:gd name="connsiteY0" fmla="*/ 0 h 2289760"/>
              <a:gd name="connsiteX1" fmla="*/ 2289760 w 2289760"/>
              <a:gd name="connsiteY1" fmla="*/ 1144880 h 2289760"/>
              <a:gd name="connsiteX2" fmla="*/ 1144880 w 2289760"/>
              <a:gd name="connsiteY2" fmla="*/ 2289760 h 2289760"/>
              <a:gd name="connsiteX3" fmla="*/ 0 w 2289760"/>
              <a:gd name="connsiteY3" fmla="*/ 1144880 h 2289760"/>
              <a:gd name="connsiteX4" fmla="*/ 1144880 w 2289760"/>
              <a:gd name="connsiteY4" fmla="*/ 0 h 2289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760" h="2289760">
                <a:moveTo>
                  <a:pt x="1144880" y="0"/>
                </a:moveTo>
                <a:cubicBezTo>
                  <a:pt x="1777180" y="0"/>
                  <a:pt x="2289760" y="512580"/>
                  <a:pt x="2289760" y="1144880"/>
                </a:cubicBezTo>
                <a:cubicBezTo>
                  <a:pt x="2289760" y="1777180"/>
                  <a:pt x="1777180" y="2289760"/>
                  <a:pt x="1144880" y="2289760"/>
                </a:cubicBezTo>
                <a:cubicBezTo>
                  <a:pt x="512580" y="2289760"/>
                  <a:pt x="0" y="1777180"/>
                  <a:pt x="0" y="1144880"/>
                </a:cubicBezTo>
                <a:cubicBezTo>
                  <a:pt x="0" y="512580"/>
                  <a:pt x="512580" y="0"/>
                  <a:pt x="1144880" y="0"/>
                </a:cubicBezTo>
                <a:close/>
              </a:path>
            </a:pathLst>
          </a:custGeom>
        </p:spPr>
        <p:txBody>
          <a:bodyPr wrap="square">
            <a:noAutofit/>
          </a:bodyPr>
          <a:lstStyle/>
          <a:p>
            <a:endParaRPr lang="id-ID"/>
          </a:p>
        </p:txBody>
      </p:sp>
      <p:sp>
        <p:nvSpPr>
          <p:cNvPr id="21" name="Picture Placeholder 20"/>
          <p:cNvSpPr>
            <a:spLocks noGrp="1"/>
          </p:cNvSpPr>
          <p:nvPr>
            <p:ph type="pic" sz="quarter" idx="12"/>
          </p:nvPr>
        </p:nvSpPr>
        <p:spPr>
          <a:xfrm>
            <a:off x="8239806" y="3668826"/>
            <a:ext cx="2289760" cy="2289760"/>
          </a:xfrm>
          <a:custGeom>
            <a:avLst/>
            <a:gdLst>
              <a:gd name="connsiteX0" fmla="*/ 1144880 w 2289760"/>
              <a:gd name="connsiteY0" fmla="*/ 0 h 2289760"/>
              <a:gd name="connsiteX1" fmla="*/ 2289760 w 2289760"/>
              <a:gd name="connsiteY1" fmla="*/ 1144880 h 2289760"/>
              <a:gd name="connsiteX2" fmla="*/ 1144880 w 2289760"/>
              <a:gd name="connsiteY2" fmla="*/ 2289760 h 2289760"/>
              <a:gd name="connsiteX3" fmla="*/ 0 w 2289760"/>
              <a:gd name="connsiteY3" fmla="*/ 1144880 h 2289760"/>
              <a:gd name="connsiteX4" fmla="*/ 1144880 w 2289760"/>
              <a:gd name="connsiteY4" fmla="*/ 0 h 2289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760" h="2289760">
                <a:moveTo>
                  <a:pt x="1144880" y="0"/>
                </a:moveTo>
                <a:cubicBezTo>
                  <a:pt x="1777180" y="0"/>
                  <a:pt x="2289760" y="512580"/>
                  <a:pt x="2289760" y="1144880"/>
                </a:cubicBezTo>
                <a:cubicBezTo>
                  <a:pt x="2289760" y="1777180"/>
                  <a:pt x="1777180" y="2289760"/>
                  <a:pt x="1144880" y="2289760"/>
                </a:cubicBezTo>
                <a:cubicBezTo>
                  <a:pt x="512580" y="2289760"/>
                  <a:pt x="0" y="1777180"/>
                  <a:pt x="0" y="1144880"/>
                </a:cubicBezTo>
                <a:cubicBezTo>
                  <a:pt x="0" y="512580"/>
                  <a:pt x="512580" y="0"/>
                  <a:pt x="1144880" y="0"/>
                </a:cubicBezTo>
                <a:close/>
              </a:path>
            </a:pathLst>
          </a:custGeom>
        </p:spPr>
        <p:txBody>
          <a:bodyPr wrap="square">
            <a:noAutofit/>
          </a:bodyPr>
          <a:lstStyle/>
          <a:p>
            <a:endParaRPr lang="id-I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129486" y="4158289"/>
            <a:ext cx="1536510" cy="1536510"/>
          </a:xfrm>
          <a:custGeom>
            <a:avLst/>
            <a:gdLst>
              <a:gd name="connsiteX0" fmla="*/ 768255 w 1536510"/>
              <a:gd name="connsiteY0" fmla="*/ 0 h 1536510"/>
              <a:gd name="connsiteX1" fmla="*/ 1536510 w 1536510"/>
              <a:gd name="connsiteY1" fmla="*/ 768255 h 1536510"/>
              <a:gd name="connsiteX2" fmla="*/ 768255 w 1536510"/>
              <a:gd name="connsiteY2" fmla="*/ 1536510 h 1536510"/>
              <a:gd name="connsiteX3" fmla="*/ 0 w 1536510"/>
              <a:gd name="connsiteY3" fmla="*/ 768255 h 1536510"/>
              <a:gd name="connsiteX4" fmla="*/ 768255 w 1536510"/>
              <a:gd name="connsiteY4" fmla="*/ 0 h 153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10" h="1536510">
                <a:moveTo>
                  <a:pt x="768255" y="0"/>
                </a:moveTo>
                <a:cubicBezTo>
                  <a:pt x="1192551" y="0"/>
                  <a:pt x="1536510" y="343959"/>
                  <a:pt x="1536510" y="768255"/>
                </a:cubicBezTo>
                <a:cubicBezTo>
                  <a:pt x="1536510" y="1192551"/>
                  <a:pt x="1192551" y="1536510"/>
                  <a:pt x="768255" y="1536510"/>
                </a:cubicBezTo>
                <a:cubicBezTo>
                  <a:pt x="343959" y="1536510"/>
                  <a:pt x="0" y="1192551"/>
                  <a:pt x="0" y="768255"/>
                </a:cubicBezTo>
                <a:cubicBezTo>
                  <a:pt x="0" y="343959"/>
                  <a:pt x="343959" y="0"/>
                  <a:pt x="768255" y="0"/>
                </a:cubicBez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3882954" y="4158289"/>
            <a:ext cx="1536510" cy="1536510"/>
          </a:xfrm>
          <a:custGeom>
            <a:avLst/>
            <a:gdLst>
              <a:gd name="connsiteX0" fmla="*/ 768255 w 1536510"/>
              <a:gd name="connsiteY0" fmla="*/ 0 h 1536510"/>
              <a:gd name="connsiteX1" fmla="*/ 1536510 w 1536510"/>
              <a:gd name="connsiteY1" fmla="*/ 768255 h 1536510"/>
              <a:gd name="connsiteX2" fmla="*/ 768255 w 1536510"/>
              <a:gd name="connsiteY2" fmla="*/ 1536510 h 1536510"/>
              <a:gd name="connsiteX3" fmla="*/ 0 w 1536510"/>
              <a:gd name="connsiteY3" fmla="*/ 768255 h 1536510"/>
              <a:gd name="connsiteX4" fmla="*/ 768255 w 1536510"/>
              <a:gd name="connsiteY4" fmla="*/ 0 h 153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10" h="1536510">
                <a:moveTo>
                  <a:pt x="768255" y="0"/>
                </a:moveTo>
                <a:cubicBezTo>
                  <a:pt x="1192551" y="0"/>
                  <a:pt x="1536510" y="343959"/>
                  <a:pt x="1536510" y="768255"/>
                </a:cubicBezTo>
                <a:cubicBezTo>
                  <a:pt x="1536510" y="1192551"/>
                  <a:pt x="1192551" y="1536510"/>
                  <a:pt x="768255" y="1536510"/>
                </a:cubicBezTo>
                <a:cubicBezTo>
                  <a:pt x="343959" y="1536510"/>
                  <a:pt x="0" y="1192551"/>
                  <a:pt x="0" y="768255"/>
                </a:cubicBezTo>
                <a:cubicBezTo>
                  <a:pt x="0" y="343959"/>
                  <a:pt x="343959" y="0"/>
                  <a:pt x="768255" y="0"/>
                </a:cubicBezTo>
                <a:close/>
              </a:path>
            </a:pathLst>
          </a:custGeom>
        </p:spPr>
        <p:txBody>
          <a:bodyPr wrap="square">
            <a:noAutofit/>
          </a:bodyPr>
          <a:lstStyle/>
          <a:p>
            <a:endParaRPr lang="id-ID"/>
          </a:p>
        </p:txBody>
      </p:sp>
      <p:sp>
        <p:nvSpPr>
          <p:cNvPr id="20" name="Picture Placeholder 19"/>
          <p:cNvSpPr>
            <a:spLocks noGrp="1"/>
          </p:cNvSpPr>
          <p:nvPr>
            <p:ph type="pic" sz="quarter" idx="12"/>
          </p:nvPr>
        </p:nvSpPr>
        <p:spPr>
          <a:xfrm>
            <a:off x="6636422" y="4158288"/>
            <a:ext cx="1536510" cy="1536510"/>
          </a:xfrm>
          <a:custGeom>
            <a:avLst/>
            <a:gdLst>
              <a:gd name="connsiteX0" fmla="*/ 768255 w 1536510"/>
              <a:gd name="connsiteY0" fmla="*/ 0 h 1536510"/>
              <a:gd name="connsiteX1" fmla="*/ 1536510 w 1536510"/>
              <a:gd name="connsiteY1" fmla="*/ 768255 h 1536510"/>
              <a:gd name="connsiteX2" fmla="*/ 768255 w 1536510"/>
              <a:gd name="connsiteY2" fmla="*/ 1536510 h 1536510"/>
              <a:gd name="connsiteX3" fmla="*/ 0 w 1536510"/>
              <a:gd name="connsiteY3" fmla="*/ 768255 h 1536510"/>
              <a:gd name="connsiteX4" fmla="*/ 768255 w 1536510"/>
              <a:gd name="connsiteY4" fmla="*/ 0 h 153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10" h="1536510">
                <a:moveTo>
                  <a:pt x="768255" y="0"/>
                </a:moveTo>
                <a:cubicBezTo>
                  <a:pt x="1192551" y="0"/>
                  <a:pt x="1536510" y="343959"/>
                  <a:pt x="1536510" y="768255"/>
                </a:cubicBezTo>
                <a:cubicBezTo>
                  <a:pt x="1536510" y="1192551"/>
                  <a:pt x="1192551" y="1536510"/>
                  <a:pt x="768255" y="1536510"/>
                </a:cubicBezTo>
                <a:cubicBezTo>
                  <a:pt x="343959" y="1536510"/>
                  <a:pt x="0" y="1192551"/>
                  <a:pt x="0" y="768255"/>
                </a:cubicBezTo>
                <a:cubicBezTo>
                  <a:pt x="0" y="343959"/>
                  <a:pt x="343959" y="0"/>
                  <a:pt x="768255" y="0"/>
                </a:cubicBezTo>
                <a:close/>
              </a:path>
            </a:pathLst>
          </a:custGeom>
        </p:spPr>
        <p:txBody>
          <a:bodyPr wrap="square">
            <a:noAutofit/>
          </a:bodyPr>
          <a:lstStyle/>
          <a:p>
            <a:endParaRPr lang="id-ID"/>
          </a:p>
        </p:txBody>
      </p:sp>
      <p:sp>
        <p:nvSpPr>
          <p:cNvPr id="23" name="Picture Placeholder 22"/>
          <p:cNvSpPr>
            <a:spLocks noGrp="1"/>
          </p:cNvSpPr>
          <p:nvPr>
            <p:ph type="pic" sz="quarter" idx="13"/>
          </p:nvPr>
        </p:nvSpPr>
        <p:spPr>
          <a:xfrm>
            <a:off x="9389891" y="4158289"/>
            <a:ext cx="1536510" cy="1536510"/>
          </a:xfrm>
          <a:custGeom>
            <a:avLst/>
            <a:gdLst>
              <a:gd name="connsiteX0" fmla="*/ 768255 w 1536510"/>
              <a:gd name="connsiteY0" fmla="*/ 0 h 1536510"/>
              <a:gd name="connsiteX1" fmla="*/ 1536510 w 1536510"/>
              <a:gd name="connsiteY1" fmla="*/ 768255 h 1536510"/>
              <a:gd name="connsiteX2" fmla="*/ 768255 w 1536510"/>
              <a:gd name="connsiteY2" fmla="*/ 1536510 h 1536510"/>
              <a:gd name="connsiteX3" fmla="*/ 0 w 1536510"/>
              <a:gd name="connsiteY3" fmla="*/ 768255 h 1536510"/>
              <a:gd name="connsiteX4" fmla="*/ 768255 w 1536510"/>
              <a:gd name="connsiteY4" fmla="*/ 0 h 153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10" h="1536510">
                <a:moveTo>
                  <a:pt x="768255" y="0"/>
                </a:moveTo>
                <a:cubicBezTo>
                  <a:pt x="1192551" y="0"/>
                  <a:pt x="1536510" y="343959"/>
                  <a:pt x="1536510" y="768255"/>
                </a:cubicBezTo>
                <a:cubicBezTo>
                  <a:pt x="1536510" y="1192551"/>
                  <a:pt x="1192551" y="1536510"/>
                  <a:pt x="768255" y="1536510"/>
                </a:cubicBezTo>
                <a:cubicBezTo>
                  <a:pt x="343959" y="1536510"/>
                  <a:pt x="0" y="1192551"/>
                  <a:pt x="0" y="768255"/>
                </a:cubicBezTo>
                <a:cubicBezTo>
                  <a:pt x="0" y="343959"/>
                  <a:pt x="343959" y="0"/>
                  <a:pt x="768255" y="0"/>
                </a:cubicBezTo>
                <a:close/>
              </a:path>
            </a:pathLst>
          </a:custGeom>
        </p:spPr>
        <p:txBody>
          <a:bodyPr wrap="square">
            <a:noAutofit/>
          </a:bodyPr>
          <a:lstStyle/>
          <a:p>
            <a:endParaRPr lang="id-I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2892996" y="663911"/>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17" name="Picture Placeholder 16"/>
          <p:cNvSpPr>
            <a:spLocks noGrp="1"/>
          </p:cNvSpPr>
          <p:nvPr>
            <p:ph type="pic" sz="quarter" idx="11"/>
          </p:nvPr>
        </p:nvSpPr>
        <p:spPr>
          <a:xfrm>
            <a:off x="835359" y="1931702"/>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20" name="Picture Placeholder 19"/>
          <p:cNvSpPr>
            <a:spLocks noGrp="1"/>
          </p:cNvSpPr>
          <p:nvPr>
            <p:ph type="pic" sz="quarter" idx="12"/>
          </p:nvPr>
        </p:nvSpPr>
        <p:spPr>
          <a:xfrm>
            <a:off x="2892996" y="2680852"/>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23" name="Picture Placeholder 22"/>
          <p:cNvSpPr>
            <a:spLocks noGrp="1"/>
          </p:cNvSpPr>
          <p:nvPr>
            <p:ph type="pic" sz="quarter" idx="13"/>
          </p:nvPr>
        </p:nvSpPr>
        <p:spPr>
          <a:xfrm>
            <a:off x="4997099" y="1585940"/>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26" name="Picture Placeholder 25"/>
          <p:cNvSpPr>
            <a:spLocks noGrp="1"/>
          </p:cNvSpPr>
          <p:nvPr>
            <p:ph type="pic" sz="quarter" idx="14"/>
          </p:nvPr>
        </p:nvSpPr>
        <p:spPr>
          <a:xfrm>
            <a:off x="835359" y="3948644"/>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29" name="Picture Placeholder 28"/>
          <p:cNvSpPr>
            <a:spLocks noGrp="1"/>
          </p:cNvSpPr>
          <p:nvPr>
            <p:ph type="pic" sz="quarter" idx="15"/>
          </p:nvPr>
        </p:nvSpPr>
        <p:spPr>
          <a:xfrm>
            <a:off x="2892996" y="4695790"/>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32" name="Picture Placeholder 31"/>
          <p:cNvSpPr>
            <a:spLocks noGrp="1"/>
          </p:cNvSpPr>
          <p:nvPr>
            <p:ph type="pic" sz="quarter" idx="16"/>
          </p:nvPr>
        </p:nvSpPr>
        <p:spPr>
          <a:xfrm>
            <a:off x="4997099" y="3600878"/>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386215" y="959705"/>
            <a:ext cx="2063060" cy="2063060"/>
          </a:xfrm>
          <a:custGeom>
            <a:avLst/>
            <a:gdLst>
              <a:gd name="connsiteX0" fmla="*/ 1031530 w 2063060"/>
              <a:gd name="connsiteY0" fmla="*/ 0 h 2063060"/>
              <a:gd name="connsiteX1" fmla="*/ 2063060 w 2063060"/>
              <a:gd name="connsiteY1" fmla="*/ 1031530 h 2063060"/>
              <a:gd name="connsiteX2" fmla="*/ 1031530 w 2063060"/>
              <a:gd name="connsiteY2" fmla="*/ 2063060 h 2063060"/>
              <a:gd name="connsiteX3" fmla="*/ 0 w 2063060"/>
              <a:gd name="connsiteY3" fmla="*/ 1031530 h 2063060"/>
              <a:gd name="connsiteX4" fmla="*/ 1031530 w 2063060"/>
              <a:gd name="connsiteY4" fmla="*/ 0 h 2063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060" h="2063060">
                <a:moveTo>
                  <a:pt x="1031530" y="0"/>
                </a:moveTo>
                <a:cubicBezTo>
                  <a:pt x="1601228" y="0"/>
                  <a:pt x="2063060" y="461832"/>
                  <a:pt x="2063060" y="1031530"/>
                </a:cubicBezTo>
                <a:cubicBezTo>
                  <a:pt x="2063060" y="1601228"/>
                  <a:pt x="1601228" y="2063060"/>
                  <a:pt x="1031530" y="2063060"/>
                </a:cubicBezTo>
                <a:cubicBezTo>
                  <a:pt x="461832" y="2063060"/>
                  <a:pt x="0" y="1601228"/>
                  <a:pt x="0" y="1031530"/>
                </a:cubicBezTo>
                <a:cubicBezTo>
                  <a:pt x="0" y="461832"/>
                  <a:pt x="461832" y="0"/>
                  <a:pt x="1031530" y="0"/>
                </a:cubicBez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5142148" y="959705"/>
            <a:ext cx="2063060" cy="2063060"/>
          </a:xfrm>
          <a:custGeom>
            <a:avLst/>
            <a:gdLst>
              <a:gd name="connsiteX0" fmla="*/ 1031530 w 2063060"/>
              <a:gd name="connsiteY0" fmla="*/ 0 h 2063060"/>
              <a:gd name="connsiteX1" fmla="*/ 2063060 w 2063060"/>
              <a:gd name="connsiteY1" fmla="*/ 1031530 h 2063060"/>
              <a:gd name="connsiteX2" fmla="*/ 1031530 w 2063060"/>
              <a:gd name="connsiteY2" fmla="*/ 2063060 h 2063060"/>
              <a:gd name="connsiteX3" fmla="*/ 0 w 2063060"/>
              <a:gd name="connsiteY3" fmla="*/ 1031530 h 2063060"/>
              <a:gd name="connsiteX4" fmla="*/ 1031530 w 2063060"/>
              <a:gd name="connsiteY4" fmla="*/ 0 h 2063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060" h="2063060">
                <a:moveTo>
                  <a:pt x="1031530" y="0"/>
                </a:moveTo>
                <a:cubicBezTo>
                  <a:pt x="1601228" y="0"/>
                  <a:pt x="2063060" y="461832"/>
                  <a:pt x="2063060" y="1031530"/>
                </a:cubicBezTo>
                <a:cubicBezTo>
                  <a:pt x="2063060" y="1601228"/>
                  <a:pt x="1601228" y="2063060"/>
                  <a:pt x="1031530" y="2063060"/>
                </a:cubicBezTo>
                <a:cubicBezTo>
                  <a:pt x="461832" y="2063060"/>
                  <a:pt x="0" y="1601228"/>
                  <a:pt x="0" y="1031530"/>
                </a:cubicBezTo>
                <a:cubicBezTo>
                  <a:pt x="0" y="461832"/>
                  <a:pt x="461832" y="0"/>
                  <a:pt x="1031530" y="0"/>
                </a:cubicBezTo>
                <a:close/>
              </a:path>
            </a:pathLst>
          </a:custGeom>
        </p:spPr>
        <p:txBody>
          <a:bodyPr wrap="square">
            <a:noAutofit/>
          </a:bodyPr>
          <a:lstStyle/>
          <a:p>
            <a:endParaRPr lang="id-ID"/>
          </a:p>
        </p:txBody>
      </p:sp>
      <p:sp>
        <p:nvSpPr>
          <p:cNvPr id="19" name="Picture Placeholder 18"/>
          <p:cNvSpPr>
            <a:spLocks noGrp="1"/>
          </p:cNvSpPr>
          <p:nvPr>
            <p:ph type="pic" sz="quarter" idx="12"/>
          </p:nvPr>
        </p:nvSpPr>
        <p:spPr>
          <a:xfrm>
            <a:off x="8898083" y="959705"/>
            <a:ext cx="2063060" cy="2063060"/>
          </a:xfrm>
          <a:custGeom>
            <a:avLst/>
            <a:gdLst>
              <a:gd name="connsiteX0" fmla="*/ 1031530 w 2063060"/>
              <a:gd name="connsiteY0" fmla="*/ 0 h 2063060"/>
              <a:gd name="connsiteX1" fmla="*/ 2063060 w 2063060"/>
              <a:gd name="connsiteY1" fmla="*/ 1031530 h 2063060"/>
              <a:gd name="connsiteX2" fmla="*/ 1031530 w 2063060"/>
              <a:gd name="connsiteY2" fmla="*/ 2063060 h 2063060"/>
              <a:gd name="connsiteX3" fmla="*/ 0 w 2063060"/>
              <a:gd name="connsiteY3" fmla="*/ 1031530 h 2063060"/>
              <a:gd name="connsiteX4" fmla="*/ 1031530 w 2063060"/>
              <a:gd name="connsiteY4" fmla="*/ 0 h 2063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060" h="2063060">
                <a:moveTo>
                  <a:pt x="1031530" y="0"/>
                </a:moveTo>
                <a:cubicBezTo>
                  <a:pt x="1601228" y="0"/>
                  <a:pt x="2063060" y="461832"/>
                  <a:pt x="2063060" y="1031530"/>
                </a:cubicBezTo>
                <a:cubicBezTo>
                  <a:pt x="2063060" y="1601228"/>
                  <a:pt x="1601228" y="2063060"/>
                  <a:pt x="1031530" y="2063060"/>
                </a:cubicBezTo>
                <a:cubicBezTo>
                  <a:pt x="461832" y="2063060"/>
                  <a:pt x="0" y="1601228"/>
                  <a:pt x="0" y="1031530"/>
                </a:cubicBezTo>
                <a:cubicBezTo>
                  <a:pt x="0" y="461832"/>
                  <a:pt x="461832" y="0"/>
                  <a:pt x="1031530" y="0"/>
                </a:cubicBezTo>
                <a:close/>
              </a:path>
            </a:pathLst>
          </a:custGeom>
        </p:spPr>
        <p:txBody>
          <a:bodyPr wrap="square">
            <a:noAutofit/>
          </a:bodyPr>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068747" y="1104899"/>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3735746" y="1104900"/>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txBody>
          <a:bodyPr wrap="square">
            <a:noAutofit/>
          </a:bodyPr>
          <a:lstStyle/>
          <a:p>
            <a:endParaRPr lang="id-ID"/>
          </a:p>
        </p:txBody>
      </p:sp>
      <p:sp>
        <p:nvSpPr>
          <p:cNvPr id="19" name="Picture Placeholder 18"/>
          <p:cNvSpPr>
            <a:spLocks noGrp="1"/>
          </p:cNvSpPr>
          <p:nvPr>
            <p:ph type="pic" sz="quarter" idx="12"/>
          </p:nvPr>
        </p:nvSpPr>
        <p:spPr>
          <a:xfrm>
            <a:off x="2166523" y="3771900"/>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txBody>
          <a:bodyPr wrap="square">
            <a:noAutofit/>
          </a:bodyPr>
          <a:lstStyle/>
          <a:p>
            <a:endParaRPr lang="id-ID"/>
          </a:p>
        </p:txBody>
      </p:sp>
      <p:sp>
        <p:nvSpPr>
          <p:cNvPr id="22" name="Picture Placeholder 21"/>
          <p:cNvSpPr>
            <a:spLocks noGrp="1"/>
          </p:cNvSpPr>
          <p:nvPr>
            <p:ph type="pic" sz="quarter" idx="13"/>
          </p:nvPr>
        </p:nvSpPr>
        <p:spPr>
          <a:xfrm>
            <a:off x="4822212" y="3771899"/>
            <a:ext cx="1981200" cy="198120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txBody>
          <a:bodyPr wrap="square">
            <a:noAutofit/>
          </a:bodyPr>
          <a:lstStyle/>
          <a:p>
            <a:endParaRPr lang="id-I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6051071" y="1816644"/>
            <a:ext cx="4094692" cy="4094692"/>
          </a:xfrm>
          <a:custGeom>
            <a:avLst/>
            <a:gdLst>
              <a:gd name="connsiteX0" fmla="*/ 2047346 w 4094692"/>
              <a:gd name="connsiteY0" fmla="*/ 0 h 4094692"/>
              <a:gd name="connsiteX1" fmla="*/ 4094692 w 4094692"/>
              <a:gd name="connsiteY1" fmla="*/ 2047346 h 4094692"/>
              <a:gd name="connsiteX2" fmla="*/ 2047346 w 4094692"/>
              <a:gd name="connsiteY2" fmla="*/ 4094692 h 4094692"/>
              <a:gd name="connsiteX3" fmla="*/ 0 w 4094692"/>
              <a:gd name="connsiteY3" fmla="*/ 2047346 h 4094692"/>
              <a:gd name="connsiteX4" fmla="*/ 2047346 w 4094692"/>
              <a:gd name="connsiteY4" fmla="*/ 0 h 409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692" h="4094692">
                <a:moveTo>
                  <a:pt x="2047346" y="0"/>
                </a:moveTo>
                <a:cubicBezTo>
                  <a:pt x="3178064" y="0"/>
                  <a:pt x="4094692" y="916628"/>
                  <a:pt x="4094692" y="2047346"/>
                </a:cubicBezTo>
                <a:cubicBezTo>
                  <a:pt x="4094692" y="3178064"/>
                  <a:pt x="3178064" y="4094692"/>
                  <a:pt x="2047346" y="4094692"/>
                </a:cubicBezTo>
                <a:cubicBezTo>
                  <a:pt x="916628" y="4094692"/>
                  <a:pt x="0" y="3178064"/>
                  <a:pt x="0" y="2047346"/>
                </a:cubicBezTo>
                <a:cubicBezTo>
                  <a:pt x="0" y="916628"/>
                  <a:pt x="916628" y="0"/>
                  <a:pt x="2047346" y="0"/>
                </a:cubicBezTo>
                <a:close/>
              </a:path>
            </a:pathLst>
          </a:custGeom>
        </p:spPr>
        <p:txBody>
          <a:bodyPr wrap="square">
            <a:noAutofit/>
          </a:bodyPr>
          <a:lstStyle/>
          <a:p>
            <a:endParaRPr lang="id-I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642494" y="3614898"/>
            <a:ext cx="1710300" cy="1710300"/>
          </a:xfrm>
          <a:custGeom>
            <a:avLst/>
            <a:gdLst>
              <a:gd name="connsiteX0" fmla="*/ 855150 w 1710300"/>
              <a:gd name="connsiteY0" fmla="*/ 0 h 1710300"/>
              <a:gd name="connsiteX1" fmla="*/ 1710300 w 1710300"/>
              <a:gd name="connsiteY1" fmla="*/ 855150 h 1710300"/>
              <a:gd name="connsiteX2" fmla="*/ 855150 w 1710300"/>
              <a:gd name="connsiteY2" fmla="*/ 1710300 h 1710300"/>
              <a:gd name="connsiteX3" fmla="*/ 0 w 1710300"/>
              <a:gd name="connsiteY3" fmla="*/ 855150 h 1710300"/>
              <a:gd name="connsiteX4" fmla="*/ 855150 w 1710300"/>
              <a:gd name="connsiteY4" fmla="*/ 0 h 17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300" h="1710300">
                <a:moveTo>
                  <a:pt x="855150" y="0"/>
                </a:moveTo>
                <a:cubicBezTo>
                  <a:pt x="1327436" y="0"/>
                  <a:pt x="1710300" y="382864"/>
                  <a:pt x="1710300" y="855150"/>
                </a:cubicBezTo>
                <a:cubicBezTo>
                  <a:pt x="1710300" y="1327436"/>
                  <a:pt x="1327436" y="1710300"/>
                  <a:pt x="855150" y="1710300"/>
                </a:cubicBezTo>
                <a:cubicBezTo>
                  <a:pt x="382864" y="1710300"/>
                  <a:pt x="0" y="1327436"/>
                  <a:pt x="0" y="855150"/>
                </a:cubicBezTo>
                <a:cubicBezTo>
                  <a:pt x="0" y="382864"/>
                  <a:pt x="382864" y="0"/>
                  <a:pt x="855150" y="0"/>
                </a:cubicBezTo>
                <a:close/>
              </a:path>
            </a:pathLst>
          </a:custGeom>
        </p:spPr>
        <p:txBody>
          <a:bodyPr wrap="square">
            <a:noAutofit/>
          </a:bodyPr>
          <a:lstStyle/>
          <a:p>
            <a:endParaRPr lang="id-ID"/>
          </a:p>
        </p:txBody>
      </p:sp>
      <p:sp>
        <p:nvSpPr>
          <p:cNvPr id="18" name="Picture Placeholder 17"/>
          <p:cNvSpPr>
            <a:spLocks noGrp="1"/>
          </p:cNvSpPr>
          <p:nvPr>
            <p:ph type="pic" sz="quarter" idx="11"/>
          </p:nvPr>
        </p:nvSpPr>
        <p:spPr>
          <a:xfrm>
            <a:off x="5381680" y="3614898"/>
            <a:ext cx="1710300" cy="1710300"/>
          </a:xfrm>
          <a:custGeom>
            <a:avLst/>
            <a:gdLst>
              <a:gd name="connsiteX0" fmla="*/ 855150 w 1710300"/>
              <a:gd name="connsiteY0" fmla="*/ 0 h 1710300"/>
              <a:gd name="connsiteX1" fmla="*/ 1710300 w 1710300"/>
              <a:gd name="connsiteY1" fmla="*/ 855150 h 1710300"/>
              <a:gd name="connsiteX2" fmla="*/ 855150 w 1710300"/>
              <a:gd name="connsiteY2" fmla="*/ 1710300 h 1710300"/>
              <a:gd name="connsiteX3" fmla="*/ 0 w 1710300"/>
              <a:gd name="connsiteY3" fmla="*/ 855150 h 1710300"/>
              <a:gd name="connsiteX4" fmla="*/ 855150 w 1710300"/>
              <a:gd name="connsiteY4" fmla="*/ 0 h 17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300" h="1710300">
                <a:moveTo>
                  <a:pt x="855150" y="0"/>
                </a:moveTo>
                <a:cubicBezTo>
                  <a:pt x="1327436" y="0"/>
                  <a:pt x="1710300" y="382864"/>
                  <a:pt x="1710300" y="855150"/>
                </a:cubicBezTo>
                <a:cubicBezTo>
                  <a:pt x="1710300" y="1327436"/>
                  <a:pt x="1327436" y="1710300"/>
                  <a:pt x="855150" y="1710300"/>
                </a:cubicBezTo>
                <a:cubicBezTo>
                  <a:pt x="382864" y="1710300"/>
                  <a:pt x="0" y="1327436"/>
                  <a:pt x="0" y="855150"/>
                </a:cubicBezTo>
                <a:cubicBezTo>
                  <a:pt x="0" y="382864"/>
                  <a:pt x="382864" y="0"/>
                  <a:pt x="855150" y="0"/>
                </a:cubicBezTo>
                <a:close/>
              </a:path>
            </a:pathLst>
          </a:custGeom>
        </p:spPr>
        <p:txBody>
          <a:bodyPr wrap="square">
            <a:noAutofit/>
          </a:bodyPr>
          <a:lstStyle/>
          <a:p>
            <a:endParaRPr lang="id-ID"/>
          </a:p>
        </p:txBody>
      </p:sp>
      <p:sp>
        <p:nvSpPr>
          <p:cNvPr id="21" name="Picture Placeholder 20"/>
          <p:cNvSpPr>
            <a:spLocks noGrp="1"/>
          </p:cNvSpPr>
          <p:nvPr>
            <p:ph type="pic" sz="quarter" idx="12"/>
          </p:nvPr>
        </p:nvSpPr>
        <p:spPr>
          <a:xfrm>
            <a:off x="9120864" y="3655975"/>
            <a:ext cx="1710300" cy="1710300"/>
          </a:xfrm>
          <a:custGeom>
            <a:avLst/>
            <a:gdLst>
              <a:gd name="connsiteX0" fmla="*/ 855150 w 1710300"/>
              <a:gd name="connsiteY0" fmla="*/ 0 h 1710300"/>
              <a:gd name="connsiteX1" fmla="*/ 1710300 w 1710300"/>
              <a:gd name="connsiteY1" fmla="*/ 855150 h 1710300"/>
              <a:gd name="connsiteX2" fmla="*/ 855150 w 1710300"/>
              <a:gd name="connsiteY2" fmla="*/ 1710300 h 1710300"/>
              <a:gd name="connsiteX3" fmla="*/ 0 w 1710300"/>
              <a:gd name="connsiteY3" fmla="*/ 855150 h 1710300"/>
              <a:gd name="connsiteX4" fmla="*/ 855150 w 1710300"/>
              <a:gd name="connsiteY4" fmla="*/ 0 h 1710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300" h="1710300">
                <a:moveTo>
                  <a:pt x="855150" y="0"/>
                </a:moveTo>
                <a:cubicBezTo>
                  <a:pt x="1327436" y="0"/>
                  <a:pt x="1710300" y="382864"/>
                  <a:pt x="1710300" y="855150"/>
                </a:cubicBezTo>
                <a:cubicBezTo>
                  <a:pt x="1710300" y="1327436"/>
                  <a:pt x="1327436" y="1710300"/>
                  <a:pt x="855150" y="1710300"/>
                </a:cubicBezTo>
                <a:cubicBezTo>
                  <a:pt x="382864" y="1710300"/>
                  <a:pt x="0" y="1327436"/>
                  <a:pt x="0" y="855150"/>
                </a:cubicBezTo>
                <a:cubicBezTo>
                  <a:pt x="0" y="382864"/>
                  <a:pt x="382864" y="0"/>
                  <a:pt x="855150" y="0"/>
                </a:cubicBezTo>
                <a:close/>
              </a:path>
            </a:pathLst>
          </a:custGeom>
        </p:spPr>
        <p:txBody>
          <a:bodyPr wrap="square">
            <a:noAutofit/>
          </a:bodyPr>
          <a:lstStyle/>
          <a:p>
            <a:endParaRPr lang="id-I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866959" y="2273209"/>
            <a:ext cx="3647011" cy="3647011"/>
          </a:xfrm>
          <a:custGeom>
            <a:avLst/>
            <a:gdLst>
              <a:gd name="connsiteX0" fmla="*/ 607847 w 3647011"/>
              <a:gd name="connsiteY0" fmla="*/ 0 h 3647011"/>
              <a:gd name="connsiteX1" fmla="*/ 3039164 w 3647011"/>
              <a:gd name="connsiteY1" fmla="*/ 0 h 3647011"/>
              <a:gd name="connsiteX2" fmla="*/ 3647011 w 3647011"/>
              <a:gd name="connsiteY2" fmla="*/ 607847 h 3647011"/>
              <a:gd name="connsiteX3" fmla="*/ 3647011 w 3647011"/>
              <a:gd name="connsiteY3" fmla="*/ 3039164 h 3647011"/>
              <a:gd name="connsiteX4" fmla="*/ 3039164 w 3647011"/>
              <a:gd name="connsiteY4" fmla="*/ 3647011 h 3647011"/>
              <a:gd name="connsiteX5" fmla="*/ 607847 w 3647011"/>
              <a:gd name="connsiteY5" fmla="*/ 3647011 h 3647011"/>
              <a:gd name="connsiteX6" fmla="*/ 0 w 3647011"/>
              <a:gd name="connsiteY6" fmla="*/ 3039164 h 3647011"/>
              <a:gd name="connsiteX7" fmla="*/ 0 w 3647011"/>
              <a:gd name="connsiteY7" fmla="*/ 607847 h 3647011"/>
              <a:gd name="connsiteX8" fmla="*/ 607847 w 3647011"/>
              <a:gd name="connsiteY8" fmla="*/ 0 h 364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7011" h="3647011">
                <a:moveTo>
                  <a:pt x="607847" y="0"/>
                </a:moveTo>
                <a:lnTo>
                  <a:pt x="3039164" y="0"/>
                </a:lnTo>
                <a:cubicBezTo>
                  <a:pt x="3374869" y="0"/>
                  <a:pt x="3647011" y="272142"/>
                  <a:pt x="3647011" y="607847"/>
                </a:cubicBezTo>
                <a:lnTo>
                  <a:pt x="3647011" y="3039164"/>
                </a:lnTo>
                <a:cubicBezTo>
                  <a:pt x="3647011" y="3374869"/>
                  <a:pt x="3374869" y="3647011"/>
                  <a:pt x="3039164" y="3647011"/>
                </a:cubicBezTo>
                <a:lnTo>
                  <a:pt x="607847" y="3647011"/>
                </a:lnTo>
                <a:cubicBezTo>
                  <a:pt x="272142" y="3647011"/>
                  <a:pt x="0" y="3374869"/>
                  <a:pt x="0" y="3039164"/>
                </a:cubicBezTo>
                <a:lnTo>
                  <a:pt x="0" y="607847"/>
                </a:lnTo>
                <a:cubicBezTo>
                  <a:pt x="0" y="272142"/>
                  <a:pt x="272142" y="0"/>
                  <a:pt x="607847" y="0"/>
                </a:cubicBezTo>
                <a:close/>
              </a:path>
            </a:pathLst>
          </a:custGeom>
        </p:spPr>
        <p:txBody>
          <a:bodyPr wrap="square">
            <a:noAutofit/>
          </a:bodyPr>
          <a:lstStyle/>
          <a:p>
            <a:endParaRPr lang="id-I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79120" y="3700015"/>
            <a:ext cx="2683797" cy="1841269"/>
          </a:xfrm>
          <a:custGeom>
            <a:avLst/>
            <a:gdLst>
              <a:gd name="connsiteX0" fmla="*/ 654603 w 2683797"/>
              <a:gd name="connsiteY0" fmla="*/ 514 h 1841269"/>
              <a:gd name="connsiteX1" fmla="*/ 1294394 w 2683797"/>
              <a:gd name="connsiteY1" fmla="*/ 339195 h 1841269"/>
              <a:gd name="connsiteX2" fmla="*/ 1816316 w 2683797"/>
              <a:gd name="connsiteY2" fmla="*/ 8109 h 1841269"/>
              <a:gd name="connsiteX3" fmla="*/ 2267709 w 2683797"/>
              <a:gd name="connsiteY3" fmla="*/ 618485 h 1841269"/>
              <a:gd name="connsiteX4" fmla="*/ 2629041 w 2683797"/>
              <a:gd name="connsiteY4" fmla="*/ 1145582 h 1841269"/>
              <a:gd name="connsiteX5" fmla="*/ 2683295 w 2683797"/>
              <a:gd name="connsiteY5" fmla="*/ 1480730 h 1841269"/>
              <a:gd name="connsiteX6" fmla="*/ 2291581 w 2683797"/>
              <a:gd name="connsiteY6" fmla="*/ 1840253 h 1841269"/>
              <a:gd name="connsiteX7" fmla="*/ 529413 w 2683797"/>
              <a:gd name="connsiteY7" fmla="*/ 1840253 h 1841269"/>
              <a:gd name="connsiteX8" fmla="*/ 529413 w 2683797"/>
              <a:gd name="connsiteY8" fmla="*/ 1841269 h 1841269"/>
              <a:gd name="connsiteX9" fmla="*/ 448031 w 2683797"/>
              <a:gd name="connsiteY9" fmla="*/ 1841269 h 1841269"/>
              <a:gd name="connsiteX10" fmla="*/ 81275 w 2683797"/>
              <a:gd name="connsiteY10" fmla="*/ 1591431 h 1841269"/>
              <a:gd name="connsiteX11" fmla="*/ 76934 w 2683797"/>
              <a:gd name="connsiteY11" fmla="*/ 1577213 h 1841269"/>
              <a:gd name="connsiteX12" fmla="*/ 577156 w 2683797"/>
              <a:gd name="connsiteY12" fmla="*/ 8109 h 1841269"/>
              <a:gd name="connsiteX13" fmla="*/ 654603 w 2683797"/>
              <a:gd name="connsiteY13" fmla="*/ 514 h 184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3797" h="1841269">
                <a:moveTo>
                  <a:pt x="654603" y="514"/>
                </a:moveTo>
                <a:cubicBezTo>
                  <a:pt x="1026536" y="-14460"/>
                  <a:pt x="1173339" y="302062"/>
                  <a:pt x="1294394" y="339195"/>
                </a:cubicBezTo>
                <a:cubicBezTo>
                  <a:pt x="1423518" y="378804"/>
                  <a:pt x="1475602" y="8109"/>
                  <a:pt x="1816316" y="8109"/>
                </a:cubicBezTo>
                <a:cubicBezTo>
                  <a:pt x="2157031" y="8109"/>
                  <a:pt x="2267709" y="392006"/>
                  <a:pt x="2267709" y="618485"/>
                </a:cubicBezTo>
                <a:cubicBezTo>
                  <a:pt x="2267709" y="845980"/>
                  <a:pt x="2508596" y="868324"/>
                  <a:pt x="2629041" y="1145582"/>
                </a:cubicBezTo>
                <a:cubicBezTo>
                  <a:pt x="2674614" y="1247142"/>
                  <a:pt x="2686549" y="1367999"/>
                  <a:pt x="2683295" y="1480730"/>
                </a:cubicBezTo>
                <a:cubicBezTo>
                  <a:pt x="2677869" y="1680804"/>
                  <a:pt x="2505342" y="1840253"/>
                  <a:pt x="2291581" y="1840253"/>
                </a:cubicBezTo>
                <a:lnTo>
                  <a:pt x="529413" y="1840253"/>
                </a:lnTo>
                <a:lnTo>
                  <a:pt x="529413" y="1841269"/>
                </a:lnTo>
                <a:lnTo>
                  <a:pt x="448031" y="1841269"/>
                </a:lnTo>
                <a:cubicBezTo>
                  <a:pt x="280929" y="1841269"/>
                  <a:pt x="133358" y="1740724"/>
                  <a:pt x="81275" y="1591431"/>
                </a:cubicBezTo>
                <a:cubicBezTo>
                  <a:pt x="79105" y="1582290"/>
                  <a:pt x="76934" y="1577213"/>
                  <a:pt x="76934" y="1577213"/>
                </a:cubicBezTo>
                <a:cubicBezTo>
                  <a:pt x="-146592" y="756608"/>
                  <a:pt x="146379" y="74124"/>
                  <a:pt x="577156" y="8109"/>
                </a:cubicBezTo>
                <a:cubicBezTo>
                  <a:pt x="604012" y="3983"/>
                  <a:pt x="629808" y="1512"/>
                  <a:pt x="654603" y="514"/>
                </a:cubicBezTo>
                <a:close/>
              </a:path>
            </a:pathLst>
          </a:custGeom>
        </p:spPr>
        <p:txBody>
          <a:bodyPr wrap="square">
            <a:noAutofit/>
          </a:bodyPr>
          <a:lstStyle/>
          <a:p>
            <a:endParaRPr lang="id-ID"/>
          </a:p>
        </p:txBody>
      </p:sp>
      <p:sp>
        <p:nvSpPr>
          <p:cNvPr id="11" name="Picture Placeholder 10"/>
          <p:cNvSpPr>
            <a:spLocks noGrp="1"/>
          </p:cNvSpPr>
          <p:nvPr>
            <p:ph type="pic" sz="quarter" idx="11"/>
          </p:nvPr>
        </p:nvSpPr>
        <p:spPr>
          <a:xfrm>
            <a:off x="4758640" y="3700014"/>
            <a:ext cx="2683797" cy="1841269"/>
          </a:xfrm>
          <a:custGeom>
            <a:avLst/>
            <a:gdLst>
              <a:gd name="connsiteX0" fmla="*/ 654603 w 2683797"/>
              <a:gd name="connsiteY0" fmla="*/ 514 h 1841269"/>
              <a:gd name="connsiteX1" fmla="*/ 1294394 w 2683797"/>
              <a:gd name="connsiteY1" fmla="*/ 339195 h 1841269"/>
              <a:gd name="connsiteX2" fmla="*/ 1816316 w 2683797"/>
              <a:gd name="connsiteY2" fmla="*/ 8109 h 1841269"/>
              <a:gd name="connsiteX3" fmla="*/ 2267709 w 2683797"/>
              <a:gd name="connsiteY3" fmla="*/ 618485 h 1841269"/>
              <a:gd name="connsiteX4" fmla="*/ 2629041 w 2683797"/>
              <a:gd name="connsiteY4" fmla="*/ 1145582 h 1841269"/>
              <a:gd name="connsiteX5" fmla="*/ 2683295 w 2683797"/>
              <a:gd name="connsiteY5" fmla="*/ 1480730 h 1841269"/>
              <a:gd name="connsiteX6" fmla="*/ 2291581 w 2683797"/>
              <a:gd name="connsiteY6" fmla="*/ 1840253 h 1841269"/>
              <a:gd name="connsiteX7" fmla="*/ 529413 w 2683797"/>
              <a:gd name="connsiteY7" fmla="*/ 1840253 h 1841269"/>
              <a:gd name="connsiteX8" fmla="*/ 529413 w 2683797"/>
              <a:gd name="connsiteY8" fmla="*/ 1841269 h 1841269"/>
              <a:gd name="connsiteX9" fmla="*/ 448031 w 2683797"/>
              <a:gd name="connsiteY9" fmla="*/ 1841269 h 1841269"/>
              <a:gd name="connsiteX10" fmla="*/ 81275 w 2683797"/>
              <a:gd name="connsiteY10" fmla="*/ 1591431 h 1841269"/>
              <a:gd name="connsiteX11" fmla="*/ 76934 w 2683797"/>
              <a:gd name="connsiteY11" fmla="*/ 1577213 h 1841269"/>
              <a:gd name="connsiteX12" fmla="*/ 577156 w 2683797"/>
              <a:gd name="connsiteY12" fmla="*/ 8109 h 1841269"/>
              <a:gd name="connsiteX13" fmla="*/ 654603 w 2683797"/>
              <a:gd name="connsiteY13" fmla="*/ 514 h 184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3797" h="1841269">
                <a:moveTo>
                  <a:pt x="654603" y="514"/>
                </a:moveTo>
                <a:cubicBezTo>
                  <a:pt x="1026536" y="-14460"/>
                  <a:pt x="1173340" y="302062"/>
                  <a:pt x="1294394" y="339195"/>
                </a:cubicBezTo>
                <a:cubicBezTo>
                  <a:pt x="1423518" y="378804"/>
                  <a:pt x="1475602" y="8109"/>
                  <a:pt x="1816316" y="8109"/>
                </a:cubicBezTo>
                <a:cubicBezTo>
                  <a:pt x="2157031" y="8109"/>
                  <a:pt x="2267709" y="392006"/>
                  <a:pt x="2267709" y="618485"/>
                </a:cubicBezTo>
                <a:cubicBezTo>
                  <a:pt x="2267709" y="845980"/>
                  <a:pt x="2508596" y="868324"/>
                  <a:pt x="2629041" y="1145582"/>
                </a:cubicBezTo>
                <a:cubicBezTo>
                  <a:pt x="2674614" y="1247142"/>
                  <a:pt x="2686549" y="1367999"/>
                  <a:pt x="2683295" y="1480730"/>
                </a:cubicBezTo>
                <a:cubicBezTo>
                  <a:pt x="2677869" y="1680804"/>
                  <a:pt x="2505342" y="1840253"/>
                  <a:pt x="2291581" y="1840253"/>
                </a:cubicBezTo>
                <a:lnTo>
                  <a:pt x="529413" y="1840253"/>
                </a:lnTo>
                <a:lnTo>
                  <a:pt x="529413" y="1841269"/>
                </a:lnTo>
                <a:lnTo>
                  <a:pt x="448031" y="1841269"/>
                </a:lnTo>
                <a:cubicBezTo>
                  <a:pt x="280929" y="1841269"/>
                  <a:pt x="133358" y="1740724"/>
                  <a:pt x="81275" y="1591431"/>
                </a:cubicBezTo>
                <a:cubicBezTo>
                  <a:pt x="79104" y="1582290"/>
                  <a:pt x="76934" y="1577213"/>
                  <a:pt x="76934" y="1577213"/>
                </a:cubicBezTo>
                <a:cubicBezTo>
                  <a:pt x="-146592" y="756608"/>
                  <a:pt x="146379" y="74124"/>
                  <a:pt x="577156" y="8109"/>
                </a:cubicBezTo>
                <a:cubicBezTo>
                  <a:pt x="604012" y="3983"/>
                  <a:pt x="629808" y="1512"/>
                  <a:pt x="654603" y="514"/>
                </a:cubicBezTo>
                <a:close/>
              </a:path>
            </a:pathLst>
          </a:custGeom>
        </p:spPr>
        <p:txBody>
          <a:bodyPr wrap="square">
            <a:noAutofit/>
          </a:bodyPr>
          <a:lstStyle/>
          <a:p>
            <a:endParaRPr lang="id-ID"/>
          </a:p>
        </p:txBody>
      </p:sp>
      <p:sp>
        <p:nvSpPr>
          <p:cNvPr id="14" name="Picture Placeholder 13"/>
          <p:cNvSpPr>
            <a:spLocks noGrp="1"/>
          </p:cNvSpPr>
          <p:nvPr>
            <p:ph type="pic" sz="quarter" idx="12"/>
          </p:nvPr>
        </p:nvSpPr>
        <p:spPr>
          <a:xfrm>
            <a:off x="8538160" y="3700013"/>
            <a:ext cx="2683796" cy="1841269"/>
          </a:xfrm>
          <a:custGeom>
            <a:avLst/>
            <a:gdLst>
              <a:gd name="connsiteX0" fmla="*/ 654603 w 2683796"/>
              <a:gd name="connsiteY0" fmla="*/ 514 h 1841269"/>
              <a:gd name="connsiteX1" fmla="*/ 1294394 w 2683796"/>
              <a:gd name="connsiteY1" fmla="*/ 339195 h 1841269"/>
              <a:gd name="connsiteX2" fmla="*/ 1816316 w 2683796"/>
              <a:gd name="connsiteY2" fmla="*/ 8109 h 1841269"/>
              <a:gd name="connsiteX3" fmla="*/ 2267709 w 2683796"/>
              <a:gd name="connsiteY3" fmla="*/ 618486 h 1841269"/>
              <a:gd name="connsiteX4" fmla="*/ 2629040 w 2683796"/>
              <a:gd name="connsiteY4" fmla="*/ 1145582 h 1841269"/>
              <a:gd name="connsiteX5" fmla="*/ 2683294 w 2683796"/>
              <a:gd name="connsiteY5" fmla="*/ 1480730 h 1841269"/>
              <a:gd name="connsiteX6" fmla="*/ 2291580 w 2683796"/>
              <a:gd name="connsiteY6" fmla="*/ 1840253 h 1841269"/>
              <a:gd name="connsiteX7" fmla="*/ 529413 w 2683796"/>
              <a:gd name="connsiteY7" fmla="*/ 1840253 h 1841269"/>
              <a:gd name="connsiteX8" fmla="*/ 529413 w 2683796"/>
              <a:gd name="connsiteY8" fmla="*/ 1841269 h 1841269"/>
              <a:gd name="connsiteX9" fmla="*/ 448031 w 2683796"/>
              <a:gd name="connsiteY9" fmla="*/ 1841269 h 1841269"/>
              <a:gd name="connsiteX10" fmla="*/ 81275 w 2683796"/>
              <a:gd name="connsiteY10" fmla="*/ 1591431 h 1841269"/>
              <a:gd name="connsiteX11" fmla="*/ 76934 w 2683796"/>
              <a:gd name="connsiteY11" fmla="*/ 1577213 h 1841269"/>
              <a:gd name="connsiteX12" fmla="*/ 577156 w 2683796"/>
              <a:gd name="connsiteY12" fmla="*/ 8109 h 1841269"/>
              <a:gd name="connsiteX13" fmla="*/ 654603 w 2683796"/>
              <a:gd name="connsiteY13" fmla="*/ 514 h 184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3796" h="1841269">
                <a:moveTo>
                  <a:pt x="654603" y="514"/>
                </a:moveTo>
                <a:cubicBezTo>
                  <a:pt x="1026535" y="-14460"/>
                  <a:pt x="1173339" y="302062"/>
                  <a:pt x="1294394" y="339195"/>
                </a:cubicBezTo>
                <a:cubicBezTo>
                  <a:pt x="1423518" y="378804"/>
                  <a:pt x="1475601" y="8109"/>
                  <a:pt x="1816316" y="8109"/>
                </a:cubicBezTo>
                <a:cubicBezTo>
                  <a:pt x="2157031" y="8109"/>
                  <a:pt x="2267709" y="392006"/>
                  <a:pt x="2267709" y="618486"/>
                </a:cubicBezTo>
                <a:cubicBezTo>
                  <a:pt x="2267709" y="845980"/>
                  <a:pt x="2508596" y="868324"/>
                  <a:pt x="2629040" y="1145582"/>
                </a:cubicBezTo>
                <a:cubicBezTo>
                  <a:pt x="2674614" y="1247142"/>
                  <a:pt x="2686549" y="1367999"/>
                  <a:pt x="2683294" y="1480730"/>
                </a:cubicBezTo>
                <a:cubicBezTo>
                  <a:pt x="2677868" y="1680804"/>
                  <a:pt x="2505342" y="1840253"/>
                  <a:pt x="2291580" y="1840253"/>
                </a:cubicBezTo>
                <a:lnTo>
                  <a:pt x="529413" y="1840253"/>
                </a:lnTo>
                <a:lnTo>
                  <a:pt x="529413" y="1841269"/>
                </a:lnTo>
                <a:lnTo>
                  <a:pt x="448031" y="1841269"/>
                </a:lnTo>
                <a:cubicBezTo>
                  <a:pt x="280929" y="1841269"/>
                  <a:pt x="133359" y="1740724"/>
                  <a:pt x="81275" y="1591431"/>
                </a:cubicBezTo>
                <a:cubicBezTo>
                  <a:pt x="79105" y="1582290"/>
                  <a:pt x="76934" y="1577213"/>
                  <a:pt x="76934" y="1577213"/>
                </a:cubicBezTo>
                <a:cubicBezTo>
                  <a:pt x="-146592" y="756608"/>
                  <a:pt x="146379" y="74124"/>
                  <a:pt x="577156" y="8109"/>
                </a:cubicBezTo>
                <a:cubicBezTo>
                  <a:pt x="604012" y="3983"/>
                  <a:pt x="629808" y="1512"/>
                  <a:pt x="654603" y="514"/>
                </a:cubicBezTo>
                <a:close/>
              </a:path>
            </a:pathLst>
          </a:custGeom>
        </p:spPr>
        <p:txBody>
          <a:bodyPr wrap="square">
            <a:noAutofit/>
          </a:bodyPr>
          <a:lstStyle/>
          <a:p>
            <a:endParaRPr lang="id-I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854754" y="3353729"/>
            <a:ext cx="2568956" cy="2568956"/>
          </a:xfrm>
          <a:custGeom>
            <a:avLst/>
            <a:gdLst>
              <a:gd name="connsiteX0" fmla="*/ 1284478 w 2568956"/>
              <a:gd name="connsiteY0" fmla="*/ 0 h 2568956"/>
              <a:gd name="connsiteX1" fmla="*/ 2568956 w 2568956"/>
              <a:gd name="connsiteY1" fmla="*/ 1284478 h 2568956"/>
              <a:gd name="connsiteX2" fmla="*/ 1284478 w 2568956"/>
              <a:gd name="connsiteY2" fmla="*/ 2568956 h 2568956"/>
              <a:gd name="connsiteX3" fmla="*/ 0 w 2568956"/>
              <a:gd name="connsiteY3" fmla="*/ 1284478 h 2568956"/>
              <a:gd name="connsiteX4" fmla="*/ 1284478 w 2568956"/>
              <a:gd name="connsiteY4" fmla="*/ 0 h 256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8956" h="2568956">
                <a:moveTo>
                  <a:pt x="1284478" y="0"/>
                </a:moveTo>
                <a:cubicBezTo>
                  <a:pt x="1993876" y="0"/>
                  <a:pt x="2568956" y="575080"/>
                  <a:pt x="2568956" y="1284478"/>
                </a:cubicBezTo>
                <a:cubicBezTo>
                  <a:pt x="2568956" y="1993876"/>
                  <a:pt x="1993876" y="2568956"/>
                  <a:pt x="1284478" y="2568956"/>
                </a:cubicBezTo>
                <a:cubicBezTo>
                  <a:pt x="575080" y="2568956"/>
                  <a:pt x="0" y="1993876"/>
                  <a:pt x="0" y="1284478"/>
                </a:cubicBezTo>
                <a:cubicBezTo>
                  <a:pt x="0" y="575080"/>
                  <a:pt x="575080" y="0"/>
                  <a:pt x="1284478" y="0"/>
                </a:cubicBezTo>
                <a:close/>
              </a:path>
            </a:pathLst>
          </a:custGeom>
        </p:spPr>
        <p:txBody>
          <a:bodyPr wrap="square">
            <a:noAutofit/>
          </a:bodyPr>
          <a:lstStyle/>
          <a:p>
            <a:endParaRPr lang="id-ID"/>
          </a:p>
        </p:txBody>
      </p:sp>
      <p:sp>
        <p:nvSpPr>
          <p:cNvPr id="9" name="Picture Placeholder 8"/>
          <p:cNvSpPr>
            <a:spLocks noGrp="1"/>
          </p:cNvSpPr>
          <p:nvPr>
            <p:ph type="pic" sz="quarter" idx="11"/>
          </p:nvPr>
        </p:nvSpPr>
        <p:spPr>
          <a:xfrm>
            <a:off x="6813072" y="1229254"/>
            <a:ext cx="4094692" cy="4094692"/>
          </a:xfrm>
          <a:custGeom>
            <a:avLst/>
            <a:gdLst>
              <a:gd name="connsiteX0" fmla="*/ 2047346 w 4094692"/>
              <a:gd name="connsiteY0" fmla="*/ 0 h 4094692"/>
              <a:gd name="connsiteX1" fmla="*/ 4094692 w 4094692"/>
              <a:gd name="connsiteY1" fmla="*/ 2047346 h 4094692"/>
              <a:gd name="connsiteX2" fmla="*/ 2047346 w 4094692"/>
              <a:gd name="connsiteY2" fmla="*/ 4094692 h 4094692"/>
              <a:gd name="connsiteX3" fmla="*/ 0 w 4094692"/>
              <a:gd name="connsiteY3" fmla="*/ 2047346 h 4094692"/>
              <a:gd name="connsiteX4" fmla="*/ 2047346 w 4094692"/>
              <a:gd name="connsiteY4" fmla="*/ 0 h 409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692" h="4094692">
                <a:moveTo>
                  <a:pt x="2047346" y="0"/>
                </a:moveTo>
                <a:cubicBezTo>
                  <a:pt x="3178064" y="0"/>
                  <a:pt x="4094692" y="916628"/>
                  <a:pt x="4094692" y="2047346"/>
                </a:cubicBezTo>
                <a:cubicBezTo>
                  <a:pt x="4094692" y="3178064"/>
                  <a:pt x="3178064" y="4094692"/>
                  <a:pt x="2047346" y="4094692"/>
                </a:cubicBezTo>
                <a:cubicBezTo>
                  <a:pt x="916628" y="4094692"/>
                  <a:pt x="0" y="3178064"/>
                  <a:pt x="0" y="2047346"/>
                </a:cubicBezTo>
                <a:cubicBezTo>
                  <a:pt x="0" y="916628"/>
                  <a:pt x="916628" y="0"/>
                  <a:pt x="2047346" y="0"/>
                </a:cubicBezTo>
                <a:close/>
              </a:path>
            </a:pathLst>
          </a:custGeom>
        </p:spPr>
        <p:txBody>
          <a:bodyPr wrap="square">
            <a:noAutofit/>
          </a:bodyPr>
          <a:lstStyle/>
          <a:p>
            <a:endParaRPr lang="id-I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23810" y="3841861"/>
            <a:ext cx="2184352" cy="2184352"/>
          </a:xfrm>
          <a:custGeom>
            <a:avLst/>
            <a:gdLst>
              <a:gd name="connsiteX0" fmla="*/ 1092176 w 2184352"/>
              <a:gd name="connsiteY0" fmla="*/ 0 h 2184352"/>
              <a:gd name="connsiteX1" fmla="*/ 2184352 w 2184352"/>
              <a:gd name="connsiteY1" fmla="*/ 1092176 h 2184352"/>
              <a:gd name="connsiteX2" fmla="*/ 1092176 w 2184352"/>
              <a:gd name="connsiteY2" fmla="*/ 2184352 h 2184352"/>
              <a:gd name="connsiteX3" fmla="*/ 0 w 2184352"/>
              <a:gd name="connsiteY3" fmla="*/ 1092176 h 2184352"/>
              <a:gd name="connsiteX4" fmla="*/ 1092176 w 2184352"/>
              <a:gd name="connsiteY4" fmla="*/ 0 h 2184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4352" h="2184352">
                <a:moveTo>
                  <a:pt x="1092176" y="0"/>
                </a:moveTo>
                <a:cubicBezTo>
                  <a:pt x="1695368" y="0"/>
                  <a:pt x="2184352" y="488984"/>
                  <a:pt x="2184352" y="1092176"/>
                </a:cubicBezTo>
                <a:cubicBezTo>
                  <a:pt x="2184352" y="1695368"/>
                  <a:pt x="1695368" y="2184352"/>
                  <a:pt x="1092176" y="2184352"/>
                </a:cubicBezTo>
                <a:cubicBezTo>
                  <a:pt x="488984" y="2184352"/>
                  <a:pt x="0" y="1695368"/>
                  <a:pt x="0" y="1092176"/>
                </a:cubicBezTo>
                <a:cubicBezTo>
                  <a:pt x="0" y="488984"/>
                  <a:pt x="488984" y="0"/>
                  <a:pt x="1092176" y="0"/>
                </a:cubicBezTo>
                <a:close/>
              </a:path>
            </a:pathLst>
          </a:custGeom>
        </p:spPr>
        <p:txBody>
          <a:bodyPr wrap="square">
            <a:noAutofit/>
          </a:bodyPr>
          <a:lstStyle/>
          <a:p>
            <a:endParaRPr lang="id-ID"/>
          </a:p>
        </p:txBody>
      </p:sp>
      <p:sp>
        <p:nvSpPr>
          <p:cNvPr id="10" name="Picture Placeholder 9"/>
          <p:cNvSpPr>
            <a:spLocks noGrp="1"/>
          </p:cNvSpPr>
          <p:nvPr>
            <p:ph type="pic" sz="quarter" idx="11"/>
          </p:nvPr>
        </p:nvSpPr>
        <p:spPr>
          <a:xfrm>
            <a:off x="5003824" y="3841861"/>
            <a:ext cx="2184352" cy="2184352"/>
          </a:xfrm>
          <a:custGeom>
            <a:avLst/>
            <a:gdLst>
              <a:gd name="connsiteX0" fmla="*/ 1092176 w 2184352"/>
              <a:gd name="connsiteY0" fmla="*/ 0 h 2184352"/>
              <a:gd name="connsiteX1" fmla="*/ 2184352 w 2184352"/>
              <a:gd name="connsiteY1" fmla="*/ 1092176 h 2184352"/>
              <a:gd name="connsiteX2" fmla="*/ 1092176 w 2184352"/>
              <a:gd name="connsiteY2" fmla="*/ 2184352 h 2184352"/>
              <a:gd name="connsiteX3" fmla="*/ 0 w 2184352"/>
              <a:gd name="connsiteY3" fmla="*/ 1092176 h 2184352"/>
              <a:gd name="connsiteX4" fmla="*/ 1092176 w 2184352"/>
              <a:gd name="connsiteY4" fmla="*/ 0 h 2184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4352" h="2184352">
                <a:moveTo>
                  <a:pt x="1092176" y="0"/>
                </a:moveTo>
                <a:cubicBezTo>
                  <a:pt x="1695368" y="0"/>
                  <a:pt x="2184352" y="488984"/>
                  <a:pt x="2184352" y="1092176"/>
                </a:cubicBezTo>
                <a:cubicBezTo>
                  <a:pt x="2184352" y="1695368"/>
                  <a:pt x="1695368" y="2184352"/>
                  <a:pt x="1092176" y="2184352"/>
                </a:cubicBezTo>
                <a:cubicBezTo>
                  <a:pt x="488984" y="2184352"/>
                  <a:pt x="0" y="1695368"/>
                  <a:pt x="0" y="1092176"/>
                </a:cubicBezTo>
                <a:cubicBezTo>
                  <a:pt x="0" y="488984"/>
                  <a:pt x="488984" y="0"/>
                  <a:pt x="1092176" y="0"/>
                </a:cubicBezTo>
                <a:close/>
              </a:path>
            </a:pathLst>
          </a:custGeom>
        </p:spPr>
        <p:txBody>
          <a:bodyPr wrap="square">
            <a:noAutofit/>
          </a:bodyPr>
          <a:lstStyle/>
          <a:p>
            <a:endParaRPr lang="id-ID"/>
          </a:p>
        </p:txBody>
      </p:sp>
      <p:sp>
        <p:nvSpPr>
          <p:cNvPr id="13" name="Picture Placeholder 12"/>
          <p:cNvSpPr>
            <a:spLocks noGrp="1"/>
          </p:cNvSpPr>
          <p:nvPr>
            <p:ph type="pic" sz="quarter" idx="12"/>
          </p:nvPr>
        </p:nvSpPr>
        <p:spPr>
          <a:xfrm>
            <a:off x="8883838" y="3841862"/>
            <a:ext cx="2184352" cy="2184352"/>
          </a:xfrm>
          <a:custGeom>
            <a:avLst/>
            <a:gdLst>
              <a:gd name="connsiteX0" fmla="*/ 1092176 w 2184352"/>
              <a:gd name="connsiteY0" fmla="*/ 0 h 2184352"/>
              <a:gd name="connsiteX1" fmla="*/ 2184352 w 2184352"/>
              <a:gd name="connsiteY1" fmla="*/ 1092176 h 2184352"/>
              <a:gd name="connsiteX2" fmla="*/ 1092176 w 2184352"/>
              <a:gd name="connsiteY2" fmla="*/ 2184352 h 2184352"/>
              <a:gd name="connsiteX3" fmla="*/ 0 w 2184352"/>
              <a:gd name="connsiteY3" fmla="*/ 1092176 h 2184352"/>
              <a:gd name="connsiteX4" fmla="*/ 1092176 w 2184352"/>
              <a:gd name="connsiteY4" fmla="*/ 0 h 2184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4352" h="2184352">
                <a:moveTo>
                  <a:pt x="1092176" y="0"/>
                </a:moveTo>
                <a:cubicBezTo>
                  <a:pt x="1695368" y="0"/>
                  <a:pt x="2184352" y="488984"/>
                  <a:pt x="2184352" y="1092176"/>
                </a:cubicBezTo>
                <a:cubicBezTo>
                  <a:pt x="2184352" y="1695368"/>
                  <a:pt x="1695368" y="2184352"/>
                  <a:pt x="1092176" y="2184352"/>
                </a:cubicBezTo>
                <a:cubicBezTo>
                  <a:pt x="488984" y="2184352"/>
                  <a:pt x="0" y="1695368"/>
                  <a:pt x="0" y="1092176"/>
                </a:cubicBezTo>
                <a:cubicBezTo>
                  <a:pt x="0" y="488984"/>
                  <a:pt x="488984" y="0"/>
                  <a:pt x="1092176" y="0"/>
                </a:cubicBezTo>
                <a:close/>
              </a:path>
            </a:pathLst>
          </a:custGeom>
        </p:spPr>
        <p:txBody>
          <a:bodyPr wrap="square">
            <a:noAutofit/>
          </a:bodyPr>
          <a:lstStyle/>
          <a:p>
            <a:endParaRPr lang="id-I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70608" y="1258380"/>
            <a:ext cx="4639286" cy="3165914"/>
          </a:xfrm>
          <a:custGeom>
            <a:avLst/>
            <a:gdLst>
              <a:gd name="connsiteX0" fmla="*/ 131239 w 4639286"/>
              <a:gd name="connsiteY0" fmla="*/ 0 h 3165914"/>
              <a:gd name="connsiteX1" fmla="*/ 4504767 w 4639286"/>
              <a:gd name="connsiteY1" fmla="*/ 0 h 3165914"/>
              <a:gd name="connsiteX2" fmla="*/ 4639286 w 4639286"/>
              <a:gd name="connsiteY2" fmla="*/ 131366 h 3165914"/>
              <a:gd name="connsiteX3" fmla="*/ 4639286 w 4639286"/>
              <a:gd name="connsiteY3" fmla="*/ 3034548 h 3165914"/>
              <a:gd name="connsiteX4" fmla="*/ 4504767 w 4639286"/>
              <a:gd name="connsiteY4" fmla="*/ 3165914 h 3165914"/>
              <a:gd name="connsiteX5" fmla="*/ 131239 w 4639286"/>
              <a:gd name="connsiteY5" fmla="*/ 3165914 h 3165914"/>
              <a:gd name="connsiteX6" fmla="*/ 0 w 4639286"/>
              <a:gd name="connsiteY6" fmla="*/ 3034548 h 3165914"/>
              <a:gd name="connsiteX7" fmla="*/ 0 w 4639286"/>
              <a:gd name="connsiteY7" fmla="*/ 131366 h 3165914"/>
              <a:gd name="connsiteX8" fmla="*/ 131239 w 4639286"/>
              <a:gd name="connsiteY8" fmla="*/ 0 h 316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9286" h="3165914">
                <a:moveTo>
                  <a:pt x="131239" y="0"/>
                </a:moveTo>
                <a:cubicBezTo>
                  <a:pt x="4504767" y="0"/>
                  <a:pt x="4504767" y="0"/>
                  <a:pt x="4504767" y="0"/>
                </a:cubicBezTo>
                <a:cubicBezTo>
                  <a:pt x="4580229" y="0"/>
                  <a:pt x="4639286" y="59115"/>
                  <a:pt x="4639286" y="131366"/>
                </a:cubicBezTo>
                <a:cubicBezTo>
                  <a:pt x="4639286" y="3034548"/>
                  <a:pt x="4639286" y="3034548"/>
                  <a:pt x="4639286" y="3034548"/>
                </a:cubicBezTo>
                <a:cubicBezTo>
                  <a:pt x="4639286" y="3106800"/>
                  <a:pt x="4580229" y="3165914"/>
                  <a:pt x="4504767" y="3165914"/>
                </a:cubicBezTo>
                <a:lnTo>
                  <a:pt x="131239" y="3165914"/>
                </a:lnTo>
                <a:cubicBezTo>
                  <a:pt x="59057" y="3165914"/>
                  <a:pt x="0" y="3106800"/>
                  <a:pt x="0" y="3034548"/>
                </a:cubicBezTo>
                <a:cubicBezTo>
                  <a:pt x="0" y="131366"/>
                  <a:pt x="0" y="131366"/>
                  <a:pt x="0" y="131366"/>
                </a:cubicBezTo>
                <a:cubicBezTo>
                  <a:pt x="0" y="59115"/>
                  <a:pt x="59057" y="0"/>
                  <a:pt x="131239" y="0"/>
                </a:cubicBezTo>
                <a:close/>
              </a:path>
            </a:pathLst>
          </a:custGeom>
        </p:spPr>
        <p:txBody>
          <a:bodyPr wrap="square">
            <a:noAutofit/>
          </a:bodyPr>
          <a:lstStyle/>
          <a:p>
            <a:endParaRPr lang="id-I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226819" y="4114799"/>
            <a:ext cx="2042160" cy="3489960"/>
          </a:xfrm>
          <a:custGeom>
            <a:avLst/>
            <a:gdLst>
              <a:gd name="connsiteX0" fmla="*/ 0 w 2042160"/>
              <a:gd name="connsiteY0" fmla="*/ 0 h 3489960"/>
              <a:gd name="connsiteX1" fmla="*/ 2042160 w 2042160"/>
              <a:gd name="connsiteY1" fmla="*/ 0 h 3489960"/>
              <a:gd name="connsiteX2" fmla="*/ 2042160 w 2042160"/>
              <a:gd name="connsiteY2" fmla="*/ 3489960 h 3489960"/>
              <a:gd name="connsiteX3" fmla="*/ 0 w 2042160"/>
              <a:gd name="connsiteY3" fmla="*/ 3489960 h 3489960"/>
            </a:gdLst>
            <a:ahLst/>
            <a:cxnLst>
              <a:cxn ang="0">
                <a:pos x="connsiteX0" y="connsiteY0"/>
              </a:cxn>
              <a:cxn ang="0">
                <a:pos x="connsiteX1" y="connsiteY1"/>
              </a:cxn>
              <a:cxn ang="0">
                <a:pos x="connsiteX2" y="connsiteY2"/>
              </a:cxn>
              <a:cxn ang="0">
                <a:pos x="connsiteX3" y="connsiteY3"/>
              </a:cxn>
            </a:cxnLst>
            <a:rect l="l" t="t" r="r" b="b"/>
            <a:pathLst>
              <a:path w="2042160" h="3489960">
                <a:moveTo>
                  <a:pt x="0" y="0"/>
                </a:moveTo>
                <a:lnTo>
                  <a:pt x="2042160" y="0"/>
                </a:lnTo>
                <a:lnTo>
                  <a:pt x="2042160" y="3489960"/>
                </a:lnTo>
                <a:lnTo>
                  <a:pt x="0" y="3489960"/>
                </a:lnTo>
                <a:close/>
              </a:path>
            </a:pathLst>
          </a:custGeom>
        </p:spPr>
        <p:txBody>
          <a:bodyPr wrap="square">
            <a:noAutofit/>
          </a:bodyPr>
          <a:lstStyle/>
          <a:p>
            <a:endParaRPr lang="id-ID"/>
          </a:p>
        </p:txBody>
      </p:sp>
      <p:sp>
        <p:nvSpPr>
          <p:cNvPr id="11" name="Picture Placeholder 10"/>
          <p:cNvSpPr>
            <a:spLocks noGrp="1"/>
          </p:cNvSpPr>
          <p:nvPr>
            <p:ph type="pic" sz="quarter" idx="11"/>
          </p:nvPr>
        </p:nvSpPr>
        <p:spPr>
          <a:xfrm>
            <a:off x="3785252" y="4114800"/>
            <a:ext cx="2042160" cy="3489960"/>
          </a:xfrm>
          <a:custGeom>
            <a:avLst/>
            <a:gdLst>
              <a:gd name="connsiteX0" fmla="*/ 0 w 2042160"/>
              <a:gd name="connsiteY0" fmla="*/ 0 h 3489960"/>
              <a:gd name="connsiteX1" fmla="*/ 2042160 w 2042160"/>
              <a:gd name="connsiteY1" fmla="*/ 0 h 3489960"/>
              <a:gd name="connsiteX2" fmla="*/ 2042160 w 2042160"/>
              <a:gd name="connsiteY2" fmla="*/ 3489960 h 3489960"/>
              <a:gd name="connsiteX3" fmla="*/ 0 w 2042160"/>
              <a:gd name="connsiteY3" fmla="*/ 3489960 h 3489960"/>
            </a:gdLst>
            <a:ahLst/>
            <a:cxnLst>
              <a:cxn ang="0">
                <a:pos x="connsiteX0" y="connsiteY0"/>
              </a:cxn>
              <a:cxn ang="0">
                <a:pos x="connsiteX1" y="connsiteY1"/>
              </a:cxn>
              <a:cxn ang="0">
                <a:pos x="connsiteX2" y="connsiteY2"/>
              </a:cxn>
              <a:cxn ang="0">
                <a:pos x="connsiteX3" y="connsiteY3"/>
              </a:cxn>
            </a:cxnLst>
            <a:rect l="l" t="t" r="r" b="b"/>
            <a:pathLst>
              <a:path w="2042160" h="3489960">
                <a:moveTo>
                  <a:pt x="0" y="0"/>
                </a:moveTo>
                <a:lnTo>
                  <a:pt x="2042160" y="0"/>
                </a:lnTo>
                <a:lnTo>
                  <a:pt x="2042160" y="3489960"/>
                </a:lnTo>
                <a:lnTo>
                  <a:pt x="0" y="3489960"/>
                </a:lnTo>
                <a:close/>
              </a:path>
            </a:pathLst>
          </a:custGeom>
        </p:spPr>
        <p:txBody>
          <a:bodyPr wrap="square">
            <a:noAutofit/>
          </a:bodyPr>
          <a:lstStyle/>
          <a:p>
            <a:endParaRPr lang="id-ID"/>
          </a:p>
        </p:txBody>
      </p:sp>
      <p:sp>
        <p:nvSpPr>
          <p:cNvPr id="14" name="Picture Placeholder 13"/>
          <p:cNvSpPr>
            <a:spLocks noGrp="1"/>
          </p:cNvSpPr>
          <p:nvPr>
            <p:ph type="pic" sz="quarter" idx="12"/>
          </p:nvPr>
        </p:nvSpPr>
        <p:spPr>
          <a:xfrm>
            <a:off x="6375037" y="4114799"/>
            <a:ext cx="2042160" cy="3489960"/>
          </a:xfrm>
          <a:custGeom>
            <a:avLst/>
            <a:gdLst>
              <a:gd name="connsiteX0" fmla="*/ 0 w 2042160"/>
              <a:gd name="connsiteY0" fmla="*/ 0 h 3489960"/>
              <a:gd name="connsiteX1" fmla="*/ 2042160 w 2042160"/>
              <a:gd name="connsiteY1" fmla="*/ 0 h 3489960"/>
              <a:gd name="connsiteX2" fmla="*/ 2042160 w 2042160"/>
              <a:gd name="connsiteY2" fmla="*/ 3489960 h 3489960"/>
              <a:gd name="connsiteX3" fmla="*/ 0 w 2042160"/>
              <a:gd name="connsiteY3" fmla="*/ 3489960 h 3489960"/>
            </a:gdLst>
            <a:ahLst/>
            <a:cxnLst>
              <a:cxn ang="0">
                <a:pos x="connsiteX0" y="connsiteY0"/>
              </a:cxn>
              <a:cxn ang="0">
                <a:pos x="connsiteX1" y="connsiteY1"/>
              </a:cxn>
              <a:cxn ang="0">
                <a:pos x="connsiteX2" y="connsiteY2"/>
              </a:cxn>
              <a:cxn ang="0">
                <a:pos x="connsiteX3" y="connsiteY3"/>
              </a:cxn>
            </a:cxnLst>
            <a:rect l="l" t="t" r="r" b="b"/>
            <a:pathLst>
              <a:path w="2042160" h="3489960">
                <a:moveTo>
                  <a:pt x="0" y="0"/>
                </a:moveTo>
                <a:lnTo>
                  <a:pt x="2042160" y="0"/>
                </a:lnTo>
                <a:lnTo>
                  <a:pt x="2042160" y="3489960"/>
                </a:lnTo>
                <a:lnTo>
                  <a:pt x="0" y="3489960"/>
                </a:lnTo>
                <a:close/>
              </a:path>
            </a:pathLst>
          </a:custGeom>
        </p:spPr>
        <p:txBody>
          <a:bodyPr wrap="square">
            <a:noAutofit/>
          </a:bodyPr>
          <a:lstStyle/>
          <a:p>
            <a:endParaRPr lang="id-ID"/>
          </a:p>
        </p:txBody>
      </p:sp>
      <p:sp>
        <p:nvSpPr>
          <p:cNvPr id="17" name="Picture Placeholder 16"/>
          <p:cNvSpPr>
            <a:spLocks noGrp="1"/>
          </p:cNvSpPr>
          <p:nvPr>
            <p:ph type="pic" sz="quarter" idx="13"/>
          </p:nvPr>
        </p:nvSpPr>
        <p:spPr>
          <a:xfrm>
            <a:off x="8933471" y="4114800"/>
            <a:ext cx="2042160" cy="3489960"/>
          </a:xfrm>
          <a:custGeom>
            <a:avLst/>
            <a:gdLst>
              <a:gd name="connsiteX0" fmla="*/ 0 w 2042160"/>
              <a:gd name="connsiteY0" fmla="*/ 0 h 3489960"/>
              <a:gd name="connsiteX1" fmla="*/ 2042160 w 2042160"/>
              <a:gd name="connsiteY1" fmla="*/ 0 h 3489960"/>
              <a:gd name="connsiteX2" fmla="*/ 2042160 w 2042160"/>
              <a:gd name="connsiteY2" fmla="*/ 3489960 h 3489960"/>
              <a:gd name="connsiteX3" fmla="*/ 0 w 2042160"/>
              <a:gd name="connsiteY3" fmla="*/ 3489960 h 3489960"/>
            </a:gdLst>
            <a:ahLst/>
            <a:cxnLst>
              <a:cxn ang="0">
                <a:pos x="connsiteX0" y="connsiteY0"/>
              </a:cxn>
              <a:cxn ang="0">
                <a:pos x="connsiteX1" y="connsiteY1"/>
              </a:cxn>
              <a:cxn ang="0">
                <a:pos x="connsiteX2" y="connsiteY2"/>
              </a:cxn>
              <a:cxn ang="0">
                <a:pos x="connsiteX3" y="connsiteY3"/>
              </a:cxn>
            </a:cxnLst>
            <a:rect l="l" t="t" r="r" b="b"/>
            <a:pathLst>
              <a:path w="2042160" h="3489960">
                <a:moveTo>
                  <a:pt x="0" y="0"/>
                </a:moveTo>
                <a:lnTo>
                  <a:pt x="2042160" y="0"/>
                </a:lnTo>
                <a:lnTo>
                  <a:pt x="2042160" y="3489960"/>
                </a:lnTo>
                <a:lnTo>
                  <a:pt x="0" y="3489960"/>
                </a:lnTo>
                <a:close/>
              </a:path>
            </a:pathLst>
          </a:custGeom>
        </p:spPr>
        <p:txBody>
          <a:bodyPr wrap="square">
            <a:noAutofit/>
          </a:bodyPr>
          <a:lstStyle/>
          <a:p>
            <a:endParaRPr lang="id-I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id-I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id-ID"/>
          </a:p>
        </p:txBody>
      </p:sp>
      <p:sp>
        <p:nvSpPr>
          <p:cNvPr id="4"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bg1"/>
                </a:solidFill>
              </a:defRPr>
            </a:lvl1pPr>
          </a:lstStyle>
          <a:p>
            <a:fld id="{234F0CDE-031D-46ED-91E1-EEA6056E8E71}"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24220" y="3345769"/>
            <a:ext cx="2618196" cy="2169944"/>
          </a:xfrm>
          <a:custGeom>
            <a:avLst/>
            <a:gdLst>
              <a:gd name="connsiteX0" fmla="*/ 1104771 w 2618196"/>
              <a:gd name="connsiteY0" fmla="*/ 663 h 2169944"/>
              <a:gd name="connsiteX1" fmla="*/ 1617115 w 2618196"/>
              <a:gd name="connsiteY1" fmla="*/ 116420 h 2169944"/>
              <a:gd name="connsiteX2" fmla="*/ 2263188 w 2618196"/>
              <a:gd name="connsiteY2" fmla="*/ 143252 h 2169944"/>
              <a:gd name="connsiteX3" fmla="*/ 2616939 w 2618196"/>
              <a:gd name="connsiteY3" fmla="*/ 629749 h 2169944"/>
              <a:gd name="connsiteX4" fmla="*/ 2302023 w 2618196"/>
              <a:gd name="connsiteY4" fmla="*/ 1105654 h 2169944"/>
              <a:gd name="connsiteX5" fmla="*/ 2315439 w 2618196"/>
              <a:gd name="connsiteY5" fmla="*/ 1635928 h 2169944"/>
              <a:gd name="connsiteX6" fmla="*/ 2006171 w 2618196"/>
              <a:gd name="connsiteY6" fmla="*/ 2163378 h 2169944"/>
              <a:gd name="connsiteX7" fmla="*/ 1501315 w 2618196"/>
              <a:gd name="connsiteY7" fmla="*/ 1894358 h 2169944"/>
              <a:gd name="connsiteX8" fmla="*/ 1017043 w 2618196"/>
              <a:gd name="connsiteY8" fmla="*/ 2047885 h 2169944"/>
              <a:gd name="connsiteX9" fmla="*/ 806522 w 2618196"/>
              <a:gd name="connsiteY9" fmla="*/ 1595681 h 2169944"/>
              <a:gd name="connsiteX10" fmla="*/ 24879 w 2618196"/>
              <a:gd name="connsiteY10" fmla="*/ 1126837 h 2169944"/>
              <a:gd name="connsiteX11" fmla="*/ 284720 w 2618196"/>
              <a:gd name="connsiteY11" fmla="*/ 456756 h 2169944"/>
              <a:gd name="connsiteX12" fmla="*/ 1022211 w 2618196"/>
              <a:gd name="connsiteY12" fmla="*/ 12709 h 2169944"/>
              <a:gd name="connsiteX13" fmla="*/ 1104771 w 2618196"/>
              <a:gd name="connsiteY13" fmla="*/ 663 h 216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8196" h="2169944">
                <a:moveTo>
                  <a:pt x="1104771" y="663"/>
                </a:moveTo>
                <a:cubicBezTo>
                  <a:pt x="1291012" y="-9369"/>
                  <a:pt x="1436139" y="97383"/>
                  <a:pt x="1617115" y="116420"/>
                </a:cubicBezTo>
                <a:cubicBezTo>
                  <a:pt x="1823944" y="138177"/>
                  <a:pt x="2012526" y="31689"/>
                  <a:pt x="2263188" y="143252"/>
                </a:cubicBezTo>
                <a:cubicBezTo>
                  <a:pt x="2449596" y="226570"/>
                  <a:pt x="2635298" y="432043"/>
                  <a:pt x="2616939" y="629749"/>
                </a:cubicBezTo>
                <a:cubicBezTo>
                  <a:pt x="2597875" y="833809"/>
                  <a:pt x="2380399" y="841576"/>
                  <a:pt x="2302023" y="1105654"/>
                </a:cubicBezTo>
                <a:cubicBezTo>
                  <a:pt x="2241299" y="1310420"/>
                  <a:pt x="2354274" y="1366908"/>
                  <a:pt x="2315439" y="1635928"/>
                </a:cubicBezTo>
                <a:cubicBezTo>
                  <a:pt x="2311202" y="1666997"/>
                  <a:pt x="2242711" y="2105479"/>
                  <a:pt x="2006171" y="2163378"/>
                </a:cubicBezTo>
                <a:cubicBezTo>
                  <a:pt x="1811996" y="2211393"/>
                  <a:pt x="1588871" y="1983325"/>
                  <a:pt x="1501315" y="1894358"/>
                </a:cubicBezTo>
                <a:cubicBezTo>
                  <a:pt x="1341033" y="1731957"/>
                  <a:pt x="1152612" y="2102254"/>
                  <a:pt x="1017043" y="2047885"/>
                </a:cubicBezTo>
                <a:cubicBezTo>
                  <a:pt x="871588" y="1989280"/>
                  <a:pt x="971883" y="1749189"/>
                  <a:pt x="806522" y="1595681"/>
                </a:cubicBezTo>
                <a:cubicBezTo>
                  <a:pt x="641161" y="1442173"/>
                  <a:pt x="136441" y="1488356"/>
                  <a:pt x="24879" y="1126837"/>
                </a:cubicBezTo>
                <a:cubicBezTo>
                  <a:pt x="-68325" y="823924"/>
                  <a:pt x="118498" y="642444"/>
                  <a:pt x="284720" y="456756"/>
                </a:cubicBezTo>
                <a:cubicBezTo>
                  <a:pt x="450942" y="271068"/>
                  <a:pt x="659986" y="98852"/>
                  <a:pt x="1022211" y="12709"/>
                </a:cubicBezTo>
                <a:cubicBezTo>
                  <a:pt x="1050720" y="5913"/>
                  <a:pt x="1078165" y="2096"/>
                  <a:pt x="1104771" y="663"/>
                </a:cubicBez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4898661" y="3345768"/>
            <a:ext cx="2618196" cy="2169944"/>
          </a:xfrm>
          <a:custGeom>
            <a:avLst/>
            <a:gdLst>
              <a:gd name="connsiteX0" fmla="*/ 1104771 w 2618196"/>
              <a:gd name="connsiteY0" fmla="*/ 663 h 2169944"/>
              <a:gd name="connsiteX1" fmla="*/ 1617115 w 2618196"/>
              <a:gd name="connsiteY1" fmla="*/ 116420 h 2169944"/>
              <a:gd name="connsiteX2" fmla="*/ 2263188 w 2618196"/>
              <a:gd name="connsiteY2" fmla="*/ 143252 h 2169944"/>
              <a:gd name="connsiteX3" fmla="*/ 2616939 w 2618196"/>
              <a:gd name="connsiteY3" fmla="*/ 629749 h 2169944"/>
              <a:gd name="connsiteX4" fmla="*/ 2302023 w 2618196"/>
              <a:gd name="connsiteY4" fmla="*/ 1105654 h 2169944"/>
              <a:gd name="connsiteX5" fmla="*/ 2315439 w 2618196"/>
              <a:gd name="connsiteY5" fmla="*/ 1635928 h 2169944"/>
              <a:gd name="connsiteX6" fmla="*/ 2006171 w 2618196"/>
              <a:gd name="connsiteY6" fmla="*/ 2163378 h 2169944"/>
              <a:gd name="connsiteX7" fmla="*/ 1501315 w 2618196"/>
              <a:gd name="connsiteY7" fmla="*/ 1894358 h 2169944"/>
              <a:gd name="connsiteX8" fmla="*/ 1017043 w 2618196"/>
              <a:gd name="connsiteY8" fmla="*/ 2047885 h 2169944"/>
              <a:gd name="connsiteX9" fmla="*/ 806522 w 2618196"/>
              <a:gd name="connsiteY9" fmla="*/ 1595681 h 2169944"/>
              <a:gd name="connsiteX10" fmla="*/ 24879 w 2618196"/>
              <a:gd name="connsiteY10" fmla="*/ 1126837 h 2169944"/>
              <a:gd name="connsiteX11" fmla="*/ 284720 w 2618196"/>
              <a:gd name="connsiteY11" fmla="*/ 456756 h 2169944"/>
              <a:gd name="connsiteX12" fmla="*/ 1022211 w 2618196"/>
              <a:gd name="connsiteY12" fmla="*/ 12709 h 2169944"/>
              <a:gd name="connsiteX13" fmla="*/ 1104771 w 2618196"/>
              <a:gd name="connsiteY13" fmla="*/ 663 h 216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8196" h="2169944">
                <a:moveTo>
                  <a:pt x="1104771" y="663"/>
                </a:moveTo>
                <a:cubicBezTo>
                  <a:pt x="1291012" y="-9369"/>
                  <a:pt x="1436139" y="97383"/>
                  <a:pt x="1617115" y="116420"/>
                </a:cubicBezTo>
                <a:cubicBezTo>
                  <a:pt x="1823944" y="138177"/>
                  <a:pt x="2012526" y="31689"/>
                  <a:pt x="2263188" y="143252"/>
                </a:cubicBezTo>
                <a:cubicBezTo>
                  <a:pt x="2449596" y="226570"/>
                  <a:pt x="2635298" y="432043"/>
                  <a:pt x="2616939" y="629749"/>
                </a:cubicBezTo>
                <a:cubicBezTo>
                  <a:pt x="2597875" y="833809"/>
                  <a:pt x="2380399" y="841576"/>
                  <a:pt x="2302023" y="1105654"/>
                </a:cubicBezTo>
                <a:cubicBezTo>
                  <a:pt x="2241299" y="1310420"/>
                  <a:pt x="2354274" y="1366908"/>
                  <a:pt x="2315439" y="1635928"/>
                </a:cubicBezTo>
                <a:cubicBezTo>
                  <a:pt x="2311202" y="1666997"/>
                  <a:pt x="2242711" y="2105479"/>
                  <a:pt x="2006171" y="2163378"/>
                </a:cubicBezTo>
                <a:cubicBezTo>
                  <a:pt x="1811996" y="2211393"/>
                  <a:pt x="1588871" y="1983325"/>
                  <a:pt x="1501315" y="1894358"/>
                </a:cubicBezTo>
                <a:cubicBezTo>
                  <a:pt x="1341033" y="1731957"/>
                  <a:pt x="1152612" y="2102254"/>
                  <a:pt x="1017043" y="2047885"/>
                </a:cubicBezTo>
                <a:cubicBezTo>
                  <a:pt x="871588" y="1989280"/>
                  <a:pt x="971883" y="1749189"/>
                  <a:pt x="806522" y="1595681"/>
                </a:cubicBezTo>
                <a:cubicBezTo>
                  <a:pt x="641161" y="1442173"/>
                  <a:pt x="136441" y="1488356"/>
                  <a:pt x="24879" y="1126837"/>
                </a:cubicBezTo>
                <a:cubicBezTo>
                  <a:pt x="-68325" y="823924"/>
                  <a:pt x="118498" y="642444"/>
                  <a:pt x="284720" y="456756"/>
                </a:cubicBezTo>
                <a:cubicBezTo>
                  <a:pt x="450942" y="271068"/>
                  <a:pt x="659986" y="98852"/>
                  <a:pt x="1022211" y="12709"/>
                </a:cubicBezTo>
                <a:cubicBezTo>
                  <a:pt x="1050720" y="5913"/>
                  <a:pt x="1078165" y="2096"/>
                  <a:pt x="1104771" y="663"/>
                </a:cubicBezTo>
                <a:close/>
              </a:path>
            </a:pathLst>
          </a:custGeom>
        </p:spPr>
        <p:txBody>
          <a:bodyPr wrap="square">
            <a:noAutofit/>
          </a:bodyPr>
          <a:lstStyle/>
          <a:p>
            <a:endParaRPr lang="id-ID"/>
          </a:p>
        </p:txBody>
      </p:sp>
      <p:sp>
        <p:nvSpPr>
          <p:cNvPr id="19" name="Picture Placeholder 18"/>
          <p:cNvSpPr>
            <a:spLocks noGrp="1"/>
          </p:cNvSpPr>
          <p:nvPr>
            <p:ph type="pic" sz="quarter" idx="12"/>
          </p:nvPr>
        </p:nvSpPr>
        <p:spPr>
          <a:xfrm>
            <a:off x="8449580" y="3345769"/>
            <a:ext cx="2618196" cy="2169944"/>
          </a:xfrm>
          <a:custGeom>
            <a:avLst/>
            <a:gdLst>
              <a:gd name="connsiteX0" fmla="*/ 1104771 w 2618196"/>
              <a:gd name="connsiteY0" fmla="*/ 663 h 2169944"/>
              <a:gd name="connsiteX1" fmla="*/ 1617115 w 2618196"/>
              <a:gd name="connsiteY1" fmla="*/ 116420 h 2169944"/>
              <a:gd name="connsiteX2" fmla="*/ 2263188 w 2618196"/>
              <a:gd name="connsiteY2" fmla="*/ 143252 h 2169944"/>
              <a:gd name="connsiteX3" fmla="*/ 2616939 w 2618196"/>
              <a:gd name="connsiteY3" fmla="*/ 629748 h 2169944"/>
              <a:gd name="connsiteX4" fmla="*/ 2302023 w 2618196"/>
              <a:gd name="connsiteY4" fmla="*/ 1105654 h 2169944"/>
              <a:gd name="connsiteX5" fmla="*/ 2315439 w 2618196"/>
              <a:gd name="connsiteY5" fmla="*/ 1635928 h 2169944"/>
              <a:gd name="connsiteX6" fmla="*/ 2006170 w 2618196"/>
              <a:gd name="connsiteY6" fmla="*/ 2163378 h 2169944"/>
              <a:gd name="connsiteX7" fmla="*/ 1501315 w 2618196"/>
              <a:gd name="connsiteY7" fmla="*/ 1894358 h 2169944"/>
              <a:gd name="connsiteX8" fmla="*/ 1017043 w 2618196"/>
              <a:gd name="connsiteY8" fmla="*/ 2047885 h 2169944"/>
              <a:gd name="connsiteX9" fmla="*/ 806522 w 2618196"/>
              <a:gd name="connsiteY9" fmla="*/ 1595681 h 2169944"/>
              <a:gd name="connsiteX10" fmla="*/ 24879 w 2618196"/>
              <a:gd name="connsiteY10" fmla="*/ 1126837 h 2169944"/>
              <a:gd name="connsiteX11" fmla="*/ 284720 w 2618196"/>
              <a:gd name="connsiteY11" fmla="*/ 456756 h 2169944"/>
              <a:gd name="connsiteX12" fmla="*/ 1022211 w 2618196"/>
              <a:gd name="connsiteY12" fmla="*/ 12709 h 2169944"/>
              <a:gd name="connsiteX13" fmla="*/ 1104771 w 2618196"/>
              <a:gd name="connsiteY13" fmla="*/ 663 h 216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8196" h="2169944">
                <a:moveTo>
                  <a:pt x="1104771" y="663"/>
                </a:moveTo>
                <a:cubicBezTo>
                  <a:pt x="1291012" y="-9369"/>
                  <a:pt x="1436139" y="97383"/>
                  <a:pt x="1617115" y="116420"/>
                </a:cubicBezTo>
                <a:cubicBezTo>
                  <a:pt x="1823944" y="138177"/>
                  <a:pt x="2012525" y="31689"/>
                  <a:pt x="2263188" y="143252"/>
                </a:cubicBezTo>
                <a:cubicBezTo>
                  <a:pt x="2449596" y="226570"/>
                  <a:pt x="2635298" y="432043"/>
                  <a:pt x="2616939" y="629748"/>
                </a:cubicBezTo>
                <a:cubicBezTo>
                  <a:pt x="2597875" y="833809"/>
                  <a:pt x="2380399" y="841576"/>
                  <a:pt x="2302023" y="1105654"/>
                </a:cubicBezTo>
                <a:cubicBezTo>
                  <a:pt x="2241299" y="1310420"/>
                  <a:pt x="2354274" y="1366908"/>
                  <a:pt x="2315439" y="1635928"/>
                </a:cubicBezTo>
                <a:cubicBezTo>
                  <a:pt x="2311202" y="1666997"/>
                  <a:pt x="2242711" y="2105479"/>
                  <a:pt x="2006170" y="2163378"/>
                </a:cubicBezTo>
                <a:cubicBezTo>
                  <a:pt x="1811996" y="2211393"/>
                  <a:pt x="1588871" y="1983325"/>
                  <a:pt x="1501315" y="1894358"/>
                </a:cubicBezTo>
                <a:cubicBezTo>
                  <a:pt x="1341033" y="1731957"/>
                  <a:pt x="1152612" y="2102254"/>
                  <a:pt x="1017043" y="2047885"/>
                </a:cubicBezTo>
                <a:cubicBezTo>
                  <a:pt x="871588" y="1989280"/>
                  <a:pt x="971883" y="1749189"/>
                  <a:pt x="806522" y="1595681"/>
                </a:cubicBezTo>
                <a:cubicBezTo>
                  <a:pt x="641161" y="1442173"/>
                  <a:pt x="136441" y="1488356"/>
                  <a:pt x="24879" y="1126837"/>
                </a:cubicBezTo>
                <a:cubicBezTo>
                  <a:pt x="-68325" y="823924"/>
                  <a:pt x="118498" y="642444"/>
                  <a:pt x="284720" y="456756"/>
                </a:cubicBezTo>
                <a:cubicBezTo>
                  <a:pt x="450943" y="271068"/>
                  <a:pt x="659986" y="98852"/>
                  <a:pt x="1022211" y="12709"/>
                </a:cubicBezTo>
                <a:cubicBezTo>
                  <a:pt x="1050720" y="5913"/>
                  <a:pt x="1078165" y="2096"/>
                  <a:pt x="1104771" y="663"/>
                </a:cubicBezTo>
                <a:close/>
              </a:path>
            </a:pathLst>
          </a:custGeom>
        </p:spPr>
        <p:txBody>
          <a:bodyPr wrap="square">
            <a:noAutofit/>
          </a:bodyPr>
          <a:lstStyle/>
          <a:p>
            <a:endParaRPr lang="id-I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 y="-1"/>
            <a:ext cx="12192000" cy="6858000"/>
          </a:xfrm>
          <a:custGeom>
            <a:avLst/>
            <a:gdLst>
              <a:gd name="connsiteX0" fmla="*/ 4065834 w 12192000"/>
              <a:gd name="connsiteY0" fmla="*/ 0 h 6858000"/>
              <a:gd name="connsiteX1" fmla="*/ 8126166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4065834" y="0"/>
                </a:moveTo>
                <a:lnTo>
                  <a:pt x="8126166" y="0"/>
                </a:lnTo>
                <a:lnTo>
                  <a:pt x="12192000" y="6858000"/>
                </a:lnTo>
                <a:lnTo>
                  <a:pt x="0" y="6858000"/>
                </a:lnTo>
                <a:close/>
              </a:path>
            </a:pathLst>
          </a:custGeom>
          <a:ln>
            <a:noFill/>
          </a:ln>
        </p:spPr>
        <p:style>
          <a:lnRef idx="2">
            <a:schemeClr val="dk1"/>
          </a:lnRef>
          <a:fillRef idx="1">
            <a:schemeClr val="lt1"/>
          </a:fillRef>
          <a:effectRef idx="0">
            <a:schemeClr val="dk1"/>
          </a:effectRef>
          <a:fontRef idx="minor">
            <a:schemeClr val="dk1"/>
          </a:fontRef>
        </p:style>
        <p:txBody>
          <a:bodyPr wrap="square">
            <a:noAutofit/>
          </a:bodyPr>
          <a:lstStyle/>
          <a:p>
            <a:endParaRPr lang="id-ID" dirty="0"/>
          </a:p>
        </p:txBody>
      </p:sp>
      <p:sp>
        <p:nvSpPr>
          <p:cNvPr id="4" name="Oval 3"/>
          <p:cNvSpPr/>
          <p:nvPr userDrawn="1"/>
        </p:nvSpPr>
        <p:spPr>
          <a:xfrm>
            <a:off x="10908221" y="6291580"/>
            <a:ext cx="512990" cy="5129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86E8CE08-BB48-4DE5-99C6-46E18BACE56D}" type="datetime1">
              <a:rPr lang="en-US" smtClean="0"/>
            </a:fld>
            <a:endParaRPr lang="en-ID"/>
          </a:p>
        </p:txBody>
      </p:sp>
      <p:sp>
        <p:nvSpPr>
          <p:cNvPr id="5" name="Footer Placeholder 4"/>
          <p:cNvSpPr>
            <a:spLocks noGrp="1"/>
          </p:cNvSpPr>
          <p:nvPr>
            <p:ph type="ftr" sz="quarter" idx="11"/>
          </p:nvPr>
        </p:nvSpPr>
        <p:spPr/>
        <p:txBody>
          <a:bodyPr/>
          <a:lstStyle/>
          <a:p>
            <a:endParaRPr lang="en-ID"/>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D163038-8155-4BEF-B539-AA3A6716FF7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7202104" y="712735"/>
            <a:ext cx="2289760" cy="2289760"/>
          </a:xfrm>
          <a:custGeom>
            <a:avLst/>
            <a:gdLst>
              <a:gd name="connsiteX0" fmla="*/ 1144880 w 2289760"/>
              <a:gd name="connsiteY0" fmla="*/ 0 h 2289760"/>
              <a:gd name="connsiteX1" fmla="*/ 2289760 w 2289760"/>
              <a:gd name="connsiteY1" fmla="*/ 1144880 h 2289760"/>
              <a:gd name="connsiteX2" fmla="*/ 1144880 w 2289760"/>
              <a:gd name="connsiteY2" fmla="*/ 2289760 h 2289760"/>
              <a:gd name="connsiteX3" fmla="*/ 0 w 2289760"/>
              <a:gd name="connsiteY3" fmla="*/ 1144880 h 2289760"/>
              <a:gd name="connsiteX4" fmla="*/ 1144880 w 2289760"/>
              <a:gd name="connsiteY4" fmla="*/ 0 h 2289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760" h="2289760">
                <a:moveTo>
                  <a:pt x="1144880" y="0"/>
                </a:moveTo>
                <a:cubicBezTo>
                  <a:pt x="1777180" y="0"/>
                  <a:pt x="2289760" y="512580"/>
                  <a:pt x="2289760" y="1144880"/>
                </a:cubicBezTo>
                <a:cubicBezTo>
                  <a:pt x="2289760" y="1777180"/>
                  <a:pt x="1777180" y="2289760"/>
                  <a:pt x="1144880" y="2289760"/>
                </a:cubicBezTo>
                <a:cubicBezTo>
                  <a:pt x="512580" y="2289760"/>
                  <a:pt x="0" y="1777180"/>
                  <a:pt x="0" y="1144880"/>
                </a:cubicBezTo>
                <a:cubicBezTo>
                  <a:pt x="0" y="512580"/>
                  <a:pt x="512580" y="0"/>
                  <a:pt x="1144880" y="0"/>
                </a:cubicBezTo>
                <a:close/>
              </a:path>
            </a:pathLst>
          </a:custGeom>
        </p:spPr>
        <p:txBody>
          <a:bodyPr wrap="square">
            <a:noAutofit/>
          </a:bodyPr>
          <a:lstStyle/>
          <a:p>
            <a:endParaRPr lang="id-ID"/>
          </a:p>
        </p:txBody>
      </p:sp>
      <p:sp>
        <p:nvSpPr>
          <p:cNvPr id="18" name="Picture Placeholder 17"/>
          <p:cNvSpPr>
            <a:spLocks noGrp="1"/>
          </p:cNvSpPr>
          <p:nvPr>
            <p:ph type="pic" sz="quarter" idx="11"/>
          </p:nvPr>
        </p:nvSpPr>
        <p:spPr>
          <a:xfrm>
            <a:off x="5125684" y="3007756"/>
            <a:ext cx="2289760" cy="2289760"/>
          </a:xfrm>
          <a:custGeom>
            <a:avLst/>
            <a:gdLst>
              <a:gd name="connsiteX0" fmla="*/ 1144880 w 2289760"/>
              <a:gd name="connsiteY0" fmla="*/ 0 h 2289760"/>
              <a:gd name="connsiteX1" fmla="*/ 2289760 w 2289760"/>
              <a:gd name="connsiteY1" fmla="*/ 1144880 h 2289760"/>
              <a:gd name="connsiteX2" fmla="*/ 1144880 w 2289760"/>
              <a:gd name="connsiteY2" fmla="*/ 2289760 h 2289760"/>
              <a:gd name="connsiteX3" fmla="*/ 0 w 2289760"/>
              <a:gd name="connsiteY3" fmla="*/ 1144880 h 2289760"/>
              <a:gd name="connsiteX4" fmla="*/ 1144880 w 2289760"/>
              <a:gd name="connsiteY4" fmla="*/ 0 h 2289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760" h="2289760">
                <a:moveTo>
                  <a:pt x="1144880" y="0"/>
                </a:moveTo>
                <a:cubicBezTo>
                  <a:pt x="1777180" y="0"/>
                  <a:pt x="2289760" y="512580"/>
                  <a:pt x="2289760" y="1144880"/>
                </a:cubicBezTo>
                <a:cubicBezTo>
                  <a:pt x="2289760" y="1777180"/>
                  <a:pt x="1777180" y="2289760"/>
                  <a:pt x="1144880" y="2289760"/>
                </a:cubicBezTo>
                <a:cubicBezTo>
                  <a:pt x="512580" y="2289760"/>
                  <a:pt x="0" y="1777180"/>
                  <a:pt x="0" y="1144880"/>
                </a:cubicBezTo>
                <a:cubicBezTo>
                  <a:pt x="0" y="512580"/>
                  <a:pt x="512580" y="0"/>
                  <a:pt x="1144880" y="0"/>
                </a:cubicBezTo>
                <a:close/>
              </a:path>
            </a:pathLst>
          </a:custGeom>
        </p:spPr>
        <p:txBody>
          <a:bodyPr wrap="square">
            <a:noAutofit/>
          </a:bodyPr>
          <a:lstStyle/>
          <a:p>
            <a:endParaRPr lang="id-ID"/>
          </a:p>
        </p:txBody>
      </p:sp>
      <p:sp>
        <p:nvSpPr>
          <p:cNvPr id="21" name="Picture Placeholder 20"/>
          <p:cNvSpPr>
            <a:spLocks noGrp="1"/>
          </p:cNvSpPr>
          <p:nvPr>
            <p:ph type="pic" sz="quarter" idx="12"/>
          </p:nvPr>
        </p:nvSpPr>
        <p:spPr>
          <a:xfrm>
            <a:off x="8239806" y="3668826"/>
            <a:ext cx="2289760" cy="2289760"/>
          </a:xfrm>
          <a:custGeom>
            <a:avLst/>
            <a:gdLst>
              <a:gd name="connsiteX0" fmla="*/ 1144880 w 2289760"/>
              <a:gd name="connsiteY0" fmla="*/ 0 h 2289760"/>
              <a:gd name="connsiteX1" fmla="*/ 2289760 w 2289760"/>
              <a:gd name="connsiteY1" fmla="*/ 1144880 h 2289760"/>
              <a:gd name="connsiteX2" fmla="*/ 1144880 w 2289760"/>
              <a:gd name="connsiteY2" fmla="*/ 2289760 h 2289760"/>
              <a:gd name="connsiteX3" fmla="*/ 0 w 2289760"/>
              <a:gd name="connsiteY3" fmla="*/ 1144880 h 2289760"/>
              <a:gd name="connsiteX4" fmla="*/ 1144880 w 2289760"/>
              <a:gd name="connsiteY4" fmla="*/ 0 h 2289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760" h="2289760">
                <a:moveTo>
                  <a:pt x="1144880" y="0"/>
                </a:moveTo>
                <a:cubicBezTo>
                  <a:pt x="1777180" y="0"/>
                  <a:pt x="2289760" y="512580"/>
                  <a:pt x="2289760" y="1144880"/>
                </a:cubicBezTo>
                <a:cubicBezTo>
                  <a:pt x="2289760" y="1777180"/>
                  <a:pt x="1777180" y="2289760"/>
                  <a:pt x="1144880" y="2289760"/>
                </a:cubicBezTo>
                <a:cubicBezTo>
                  <a:pt x="512580" y="2289760"/>
                  <a:pt x="0" y="1777180"/>
                  <a:pt x="0" y="1144880"/>
                </a:cubicBezTo>
                <a:cubicBezTo>
                  <a:pt x="0" y="512580"/>
                  <a:pt x="512580" y="0"/>
                  <a:pt x="1144880" y="0"/>
                </a:cubicBezTo>
                <a:close/>
              </a:path>
            </a:pathLst>
          </a:custGeom>
        </p:spPr>
        <p:txBody>
          <a:bodyPr wrap="square">
            <a:noAutofit/>
          </a:bodyPr>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129486" y="4158289"/>
            <a:ext cx="1536510" cy="1536510"/>
          </a:xfrm>
          <a:custGeom>
            <a:avLst/>
            <a:gdLst>
              <a:gd name="connsiteX0" fmla="*/ 768255 w 1536510"/>
              <a:gd name="connsiteY0" fmla="*/ 0 h 1536510"/>
              <a:gd name="connsiteX1" fmla="*/ 1536510 w 1536510"/>
              <a:gd name="connsiteY1" fmla="*/ 768255 h 1536510"/>
              <a:gd name="connsiteX2" fmla="*/ 768255 w 1536510"/>
              <a:gd name="connsiteY2" fmla="*/ 1536510 h 1536510"/>
              <a:gd name="connsiteX3" fmla="*/ 0 w 1536510"/>
              <a:gd name="connsiteY3" fmla="*/ 768255 h 1536510"/>
              <a:gd name="connsiteX4" fmla="*/ 768255 w 1536510"/>
              <a:gd name="connsiteY4" fmla="*/ 0 h 153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10" h="1536510">
                <a:moveTo>
                  <a:pt x="768255" y="0"/>
                </a:moveTo>
                <a:cubicBezTo>
                  <a:pt x="1192551" y="0"/>
                  <a:pt x="1536510" y="343959"/>
                  <a:pt x="1536510" y="768255"/>
                </a:cubicBezTo>
                <a:cubicBezTo>
                  <a:pt x="1536510" y="1192551"/>
                  <a:pt x="1192551" y="1536510"/>
                  <a:pt x="768255" y="1536510"/>
                </a:cubicBezTo>
                <a:cubicBezTo>
                  <a:pt x="343959" y="1536510"/>
                  <a:pt x="0" y="1192551"/>
                  <a:pt x="0" y="768255"/>
                </a:cubicBezTo>
                <a:cubicBezTo>
                  <a:pt x="0" y="343959"/>
                  <a:pt x="343959" y="0"/>
                  <a:pt x="768255" y="0"/>
                </a:cubicBez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3882954" y="4158289"/>
            <a:ext cx="1536510" cy="1536510"/>
          </a:xfrm>
          <a:custGeom>
            <a:avLst/>
            <a:gdLst>
              <a:gd name="connsiteX0" fmla="*/ 768255 w 1536510"/>
              <a:gd name="connsiteY0" fmla="*/ 0 h 1536510"/>
              <a:gd name="connsiteX1" fmla="*/ 1536510 w 1536510"/>
              <a:gd name="connsiteY1" fmla="*/ 768255 h 1536510"/>
              <a:gd name="connsiteX2" fmla="*/ 768255 w 1536510"/>
              <a:gd name="connsiteY2" fmla="*/ 1536510 h 1536510"/>
              <a:gd name="connsiteX3" fmla="*/ 0 w 1536510"/>
              <a:gd name="connsiteY3" fmla="*/ 768255 h 1536510"/>
              <a:gd name="connsiteX4" fmla="*/ 768255 w 1536510"/>
              <a:gd name="connsiteY4" fmla="*/ 0 h 153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10" h="1536510">
                <a:moveTo>
                  <a:pt x="768255" y="0"/>
                </a:moveTo>
                <a:cubicBezTo>
                  <a:pt x="1192551" y="0"/>
                  <a:pt x="1536510" y="343959"/>
                  <a:pt x="1536510" y="768255"/>
                </a:cubicBezTo>
                <a:cubicBezTo>
                  <a:pt x="1536510" y="1192551"/>
                  <a:pt x="1192551" y="1536510"/>
                  <a:pt x="768255" y="1536510"/>
                </a:cubicBezTo>
                <a:cubicBezTo>
                  <a:pt x="343959" y="1536510"/>
                  <a:pt x="0" y="1192551"/>
                  <a:pt x="0" y="768255"/>
                </a:cubicBezTo>
                <a:cubicBezTo>
                  <a:pt x="0" y="343959"/>
                  <a:pt x="343959" y="0"/>
                  <a:pt x="768255" y="0"/>
                </a:cubicBezTo>
                <a:close/>
              </a:path>
            </a:pathLst>
          </a:custGeom>
        </p:spPr>
        <p:txBody>
          <a:bodyPr wrap="square">
            <a:noAutofit/>
          </a:bodyPr>
          <a:lstStyle/>
          <a:p>
            <a:endParaRPr lang="id-ID"/>
          </a:p>
        </p:txBody>
      </p:sp>
      <p:sp>
        <p:nvSpPr>
          <p:cNvPr id="20" name="Picture Placeholder 19"/>
          <p:cNvSpPr>
            <a:spLocks noGrp="1"/>
          </p:cNvSpPr>
          <p:nvPr>
            <p:ph type="pic" sz="quarter" idx="12"/>
          </p:nvPr>
        </p:nvSpPr>
        <p:spPr>
          <a:xfrm>
            <a:off x="6636422" y="4158288"/>
            <a:ext cx="1536510" cy="1536510"/>
          </a:xfrm>
          <a:custGeom>
            <a:avLst/>
            <a:gdLst>
              <a:gd name="connsiteX0" fmla="*/ 768255 w 1536510"/>
              <a:gd name="connsiteY0" fmla="*/ 0 h 1536510"/>
              <a:gd name="connsiteX1" fmla="*/ 1536510 w 1536510"/>
              <a:gd name="connsiteY1" fmla="*/ 768255 h 1536510"/>
              <a:gd name="connsiteX2" fmla="*/ 768255 w 1536510"/>
              <a:gd name="connsiteY2" fmla="*/ 1536510 h 1536510"/>
              <a:gd name="connsiteX3" fmla="*/ 0 w 1536510"/>
              <a:gd name="connsiteY3" fmla="*/ 768255 h 1536510"/>
              <a:gd name="connsiteX4" fmla="*/ 768255 w 1536510"/>
              <a:gd name="connsiteY4" fmla="*/ 0 h 153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10" h="1536510">
                <a:moveTo>
                  <a:pt x="768255" y="0"/>
                </a:moveTo>
                <a:cubicBezTo>
                  <a:pt x="1192551" y="0"/>
                  <a:pt x="1536510" y="343959"/>
                  <a:pt x="1536510" y="768255"/>
                </a:cubicBezTo>
                <a:cubicBezTo>
                  <a:pt x="1536510" y="1192551"/>
                  <a:pt x="1192551" y="1536510"/>
                  <a:pt x="768255" y="1536510"/>
                </a:cubicBezTo>
                <a:cubicBezTo>
                  <a:pt x="343959" y="1536510"/>
                  <a:pt x="0" y="1192551"/>
                  <a:pt x="0" y="768255"/>
                </a:cubicBezTo>
                <a:cubicBezTo>
                  <a:pt x="0" y="343959"/>
                  <a:pt x="343959" y="0"/>
                  <a:pt x="768255" y="0"/>
                </a:cubicBezTo>
                <a:close/>
              </a:path>
            </a:pathLst>
          </a:custGeom>
        </p:spPr>
        <p:txBody>
          <a:bodyPr wrap="square">
            <a:noAutofit/>
          </a:bodyPr>
          <a:lstStyle/>
          <a:p>
            <a:endParaRPr lang="id-ID"/>
          </a:p>
        </p:txBody>
      </p:sp>
      <p:sp>
        <p:nvSpPr>
          <p:cNvPr id="23" name="Picture Placeholder 22"/>
          <p:cNvSpPr>
            <a:spLocks noGrp="1"/>
          </p:cNvSpPr>
          <p:nvPr>
            <p:ph type="pic" sz="quarter" idx="13"/>
          </p:nvPr>
        </p:nvSpPr>
        <p:spPr>
          <a:xfrm>
            <a:off x="9389891" y="4158289"/>
            <a:ext cx="1536510" cy="1536510"/>
          </a:xfrm>
          <a:custGeom>
            <a:avLst/>
            <a:gdLst>
              <a:gd name="connsiteX0" fmla="*/ 768255 w 1536510"/>
              <a:gd name="connsiteY0" fmla="*/ 0 h 1536510"/>
              <a:gd name="connsiteX1" fmla="*/ 1536510 w 1536510"/>
              <a:gd name="connsiteY1" fmla="*/ 768255 h 1536510"/>
              <a:gd name="connsiteX2" fmla="*/ 768255 w 1536510"/>
              <a:gd name="connsiteY2" fmla="*/ 1536510 h 1536510"/>
              <a:gd name="connsiteX3" fmla="*/ 0 w 1536510"/>
              <a:gd name="connsiteY3" fmla="*/ 768255 h 1536510"/>
              <a:gd name="connsiteX4" fmla="*/ 768255 w 1536510"/>
              <a:gd name="connsiteY4" fmla="*/ 0 h 153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510" h="1536510">
                <a:moveTo>
                  <a:pt x="768255" y="0"/>
                </a:moveTo>
                <a:cubicBezTo>
                  <a:pt x="1192551" y="0"/>
                  <a:pt x="1536510" y="343959"/>
                  <a:pt x="1536510" y="768255"/>
                </a:cubicBezTo>
                <a:cubicBezTo>
                  <a:pt x="1536510" y="1192551"/>
                  <a:pt x="1192551" y="1536510"/>
                  <a:pt x="768255" y="1536510"/>
                </a:cubicBezTo>
                <a:cubicBezTo>
                  <a:pt x="343959" y="1536510"/>
                  <a:pt x="0" y="1192551"/>
                  <a:pt x="0" y="768255"/>
                </a:cubicBezTo>
                <a:cubicBezTo>
                  <a:pt x="0" y="343959"/>
                  <a:pt x="343959" y="0"/>
                  <a:pt x="768255" y="0"/>
                </a:cubicBezTo>
                <a:close/>
              </a:path>
            </a:pathLst>
          </a:custGeom>
        </p:spPr>
        <p:txBody>
          <a:bodyPr wrap="square">
            <a:noAutofit/>
          </a:bodyPr>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2892996" y="663911"/>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17" name="Picture Placeholder 16"/>
          <p:cNvSpPr>
            <a:spLocks noGrp="1"/>
          </p:cNvSpPr>
          <p:nvPr>
            <p:ph type="pic" sz="quarter" idx="11"/>
          </p:nvPr>
        </p:nvSpPr>
        <p:spPr>
          <a:xfrm>
            <a:off x="835359" y="1931702"/>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20" name="Picture Placeholder 19"/>
          <p:cNvSpPr>
            <a:spLocks noGrp="1"/>
          </p:cNvSpPr>
          <p:nvPr>
            <p:ph type="pic" sz="quarter" idx="12"/>
          </p:nvPr>
        </p:nvSpPr>
        <p:spPr>
          <a:xfrm>
            <a:off x="2892996" y="2680852"/>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23" name="Picture Placeholder 22"/>
          <p:cNvSpPr>
            <a:spLocks noGrp="1"/>
          </p:cNvSpPr>
          <p:nvPr>
            <p:ph type="pic" sz="quarter" idx="13"/>
          </p:nvPr>
        </p:nvSpPr>
        <p:spPr>
          <a:xfrm>
            <a:off x="4997099" y="1585940"/>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26" name="Picture Placeholder 25"/>
          <p:cNvSpPr>
            <a:spLocks noGrp="1"/>
          </p:cNvSpPr>
          <p:nvPr>
            <p:ph type="pic" sz="quarter" idx="14"/>
          </p:nvPr>
        </p:nvSpPr>
        <p:spPr>
          <a:xfrm>
            <a:off x="835359" y="3948644"/>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29" name="Picture Placeholder 28"/>
          <p:cNvSpPr>
            <a:spLocks noGrp="1"/>
          </p:cNvSpPr>
          <p:nvPr>
            <p:ph type="pic" sz="quarter" idx="15"/>
          </p:nvPr>
        </p:nvSpPr>
        <p:spPr>
          <a:xfrm>
            <a:off x="2892996" y="4695790"/>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
        <p:nvSpPr>
          <p:cNvPr id="32" name="Picture Placeholder 31"/>
          <p:cNvSpPr>
            <a:spLocks noGrp="1"/>
          </p:cNvSpPr>
          <p:nvPr>
            <p:ph type="pic" sz="quarter" idx="16"/>
          </p:nvPr>
        </p:nvSpPr>
        <p:spPr>
          <a:xfrm>
            <a:off x="4997099" y="3600878"/>
            <a:ext cx="1498299" cy="1498299"/>
          </a:xfrm>
          <a:custGeom>
            <a:avLst/>
            <a:gdLst>
              <a:gd name="connsiteX0" fmla="*/ 249721 w 1498299"/>
              <a:gd name="connsiteY0" fmla="*/ 0 h 1498299"/>
              <a:gd name="connsiteX1" fmla="*/ 1248578 w 1498299"/>
              <a:gd name="connsiteY1" fmla="*/ 0 h 1498299"/>
              <a:gd name="connsiteX2" fmla="*/ 1498299 w 1498299"/>
              <a:gd name="connsiteY2" fmla="*/ 249721 h 1498299"/>
              <a:gd name="connsiteX3" fmla="*/ 1498299 w 1498299"/>
              <a:gd name="connsiteY3" fmla="*/ 1248578 h 1498299"/>
              <a:gd name="connsiteX4" fmla="*/ 1248578 w 1498299"/>
              <a:gd name="connsiteY4" fmla="*/ 1498299 h 1498299"/>
              <a:gd name="connsiteX5" fmla="*/ 249721 w 1498299"/>
              <a:gd name="connsiteY5" fmla="*/ 1498299 h 1498299"/>
              <a:gd name="connsiteX6" fmla="*/ 0 w 1498299"/>
              <a:gd name="connsiteY6" fmla="*/ 1248578 h 1498299"/>
              <a:gd name="connsiteX7" fmla="*/ 0 w 1498299"/>
              <a:gd name="connsiteY7" fmla="*/ 249721 h 1498299"/>
              <a:gd name="connsiteX8" fmla="*/ 249721 w 1498299"/>
              <a:gd name="connsiteY8" fmla="*/ 0 h 149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299" h="1498299">
                <a:moveTo>
                  <a:pt x="249721" y="0"/>
                </a:moveTo>
                <a:lnTo>
                  <a:pt x="1248578" y="0"/>
                </a:lnTo>
                <a:cubicBezTo>
                  <a:pt x="1386495" y="0"/>
                  <a:pt x="1498299" y="111804"/>
                  <a:pt x="1498299" y="249721"/>
                </a:cubicBezTo>
                <a:lnTo>
                  <a:pt x="1498299" y="1248578"/>
                </a:lnTo>
                <a:cubicBezTo>
                  <a:pt x="1498299" y="1386495"/>
                  <a:pt x="1386495" y="1498299"/>
                  <a:pt x="1248578" y="1498299"/>
                </a:cubicBezTo>
                <a:lnTo>
                  <a:pt x="249721" y="1498299"/>
                </a:lnTo>
                <a:cubicBezTo>
                  <a:pt x="111804" y="1498299"/>
                  <a:pt x="0" y="1386495"/>
                  <a:pt x="0" y="1248578"/>
                </a:cubicBezTo>
                <a:lnTo>
                  <a:pt x="0" y="249721"/>
                </a:lnTo>
                <a:cubicBezTo>
                  <a:pt x="0" y="111804"/>
                  <a:pt x="111804" y="0"/>
                  <a:pt x="249721" y="0"/>
                </a:cubicBezTo>
                <a:close/>
              </a:path>
            </a:pathLst>
          </a:custGeom>
        </p:spPr>
        <p:txBody>
          <a:bodyPr wrap="square">
            <a:noAutofit/>
          </a:bodyPr>
          <a:lstStyle/>
          <a:p>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386215" y="959705"/>
            <a:ext cx="2063060" cy="2063060"/>
          </a:xfrm>
          <a:custGeom>
            <a:avLst/>
            <a:gdLst>
              <a:gd name="connsiteX0" fmla="*/ 1031530 w 2063060"/>
              <a:gd name="connsiteY0" fmla="*/ 0 h 2063060"/>
              <a:gd name="connsiteX1" fmla="*/ 2063060 w 2063060"/>
              <a:gd name="connsiteY1" fmla="*/ 1031530 h 2063060"/>
              <a:gd name="connsiteX2" fmla="*/ 1031530 w 2063060"/>
              <a:gd name="connsiteY2" fmla="*/ 2063060 h 2063060"/>
              <a:gd name="connsiteX3" fmla="*/ 0 w 2063060"/>
              <a:gd name="connsiteY3" fmla="*/ 1031530 h 2063060"/>
              <a:gd name="connsiteX4" fmla="*/ 1031530 w 2063060"/>
              <a:gd name="connsiteY4" fmla="*/ 0 h 2063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060" h="2063060">
                <a:moveTo>
                  <a:pt x="1031530" y="0"/>
                </a:moveTo>
                <a:cubicBezTo>
                  <a:pt x="1601228" y="0"/>
                  <a:pt x="2063060" y="461832"/>
                  <a:pt x="2063060" y="1031530"/>
                </a:cubicBezTo>
                <a:cubicBezTo>
                  <a:pt x="2063060" y="1601228"/>
                  <a:pt x="1601228" y="2063060"/>
                  <a:pt x="1031530" y="2063060"/>
                </a:cubicBezTo>
                <a:cubicBezTo>
                  <a:pt x="461832" y="2063060"/>
                  <a:pt x="0" y="1601228"/>
                  <a:pt x="0" y="1031530"/>
                </a:cubicBezTo>
                <a:cubicBezTo>
                  <a:pt x="0" y="461832"/>
                  <a:pt x="461832" y="0"/>
                  <a:pt x="1031530" y="0"/>
                </a:cubicBez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5142148" y="959705"/>
            <a:ext cx="2063060" cy="2063060"/>
          </a:xfrm>
          <a:custGeom>
            <a:avLst/>
            <a:gdLst>
              <a:gd name="connsiteX0" fmla="*/ 1031530 w 2063060"/>
              <a:gd name="connsiteY0" fmla="*/ 0 h 2063060"/>
              <a:gd name="connsiteX1" fmla="*/ 2063060 w 2063060"/>
              <a:gd name="connsiteY1" fmla="*/ 1031530 h 2063060"/>
              <a:gd name="connsiteX2" fmla="*/ 1031530 w 2063060"/>
              <a:gd name="connsiteY2" fmla="*/ 2063060 h 2063060"/>
              <a:gd name="connsiteX3" fmla="*/ 0 w 2063060"/>
              <a:gd name="connsiteY3" fmla="*/ 1031530 h 2063060"/>
              <a:gd name="connsiteX4" fmla="*/ 1031530 w 2063060"/>
              <a:gd name="connsiteY4" fmla="*/ 0 h 2063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060" h="2063060">
                <a:moveTo>
                  <a:pt x="1031530" y="0"/>
                </a:moveTo>
                <a:cubicBezTo>
                  <a:pt x="1601228" y="0"/>
                  <a:pt x="2063060" y="461832"/>
                  <a:pt x="2063060" y="1031530"/>
                </a:cubicBezTo>
                <a:cubicBezTo>
                  <a:pt x="2063060" y="1601228"/>
                  <a:pt x="1601228" y="2063060"/>
                  <a:pt x="1031530" y="2063060"/>
                </a:cubicBezTo>
                <a:cubicBezTo>
                  <a:pt x="461832" y="2063060"/>
                  <a:pt x="0" y="1601228"/>
                  <a:pt x="0" y="1031530"/>
                </a:cubicBezTo>
                <a:cubicBezTo>
                  <a:pt x="0" y="461832"/>
                  <a:pt x="461832" y="0"/>
                  <a:pt x="1031530" y="0"/>
                </a:cubicBezTo>
                <a:close/>
              </a:path>
            </a:pathLst>
          </a:custGeom>
        </p:spPr>
        <p:txBody>
          <a:bodyPr wrap="square">
            <a:noAutofit/>
          </a:bodyPr>
          <a:lstStyle/>
          <a:p>
            <a:endParaRPr lang="id-ID"/>
          </a:p>
        </p:txBody>
      </p:sp>
      <p:sp>
        <p:nvSpPr>
          <p:cNvPr id="19" name="Picture Placeholder 18"/>
          <p:cNvSpPr>
            <a:spLocks noGrp="1"/>
          </p:cNvSpPr>
          <p:nvPr>
            <p:ph type="pic" sz="quarter" idx="12"/>
          </p:nvPr>
        </p:nvSpPr>
        <p:spPr>
          <a:xfrm>
            <a:off x="8898083" y="959705"/>
            <a:ext cx="2063060" cy="2063060"/>
          </a:xfrm>
          <a:custGeom>
            <a:avLst/>
            <a:gdLst>
              <a:gd name="connsiteX0" fmla="*/ 1031530 w 2063060"/>
              <a:gd name="connsiteY0" fmla="*/ 0 h 2063060"/>
              <a:gd name="connsiteX1" fmla="*/ 2063060 w 2063060"/>
              <a:gd name="connsiteY1" fmla="*/ 1031530 h 2063060"/>
              <a:gd name="connsiteX2" fmla="*/ 1031530 w 2063060"/>
              <a:gd name="connsiteY2" fmla="*/ 2063060 h 2063060"/>
              <a:gd name="connsiteX3" fmla="*/ 0 w 2063060"/>
              <a:gd name="connsiteY3" fmla="*/ 1031530 h 2063060"/>
              <a:gd name="connsiteX4" fmla="*/ 1031530 w 2063060"/>
              <a:gd name="connsiteY4" fmla="*/ 0 h 2063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060" h="2063060">
                <a:moveTo>
                  <a:pt x="1031530" y="0"/>
                </a:moveTo>
                <a:cubicBezTo>
                  <a:pt x="1601228" y="0"/>
                  <a:pt x="2063060" y="461832"/>
                  <a:pt x="2063060" y="1031530"/>
                </a:cubicBezTo>
                <a:cubicBezTo>
                  <a:pt x="2063060" y="1601228"/>
                  <a:pt x="1601228" y="2063060"/>
                  <a:pt x="1031530" y="2063060"/>
                </a:cubicBezTo>
                <a:cubicBezTo>
                  <a:pt x="461832" y="2063060"/>
                  <a:pt x="0" y="1601228"/>
                  <a:pt x="0" y="1031530"/>
                </a:cubicBezTo>
                <a:cubicBezTo>
                  <a:pt x="0" y="461832"/>
                  <a:pt x="461832" y="0"/>
                  <a:pt x="1031530" y="0"/>
                </a:cubicBezTo>
                <a:close/>
              </a:path>
            </a:pathLst>
          </a:custGeom>
        </p:spPr>
        <p:txBody>
          <a:bodyPr wrap="square">
            <a:noAutofit/>
          </a:bodyPr>
          <a:lstStyle/>
          <a:p>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6051071" y="1816644"/>
            <a:ext cx="4094692" cy="4094692"/>
          </a:xfrm>
          <a:custGeom>
            <a:avLst/>
            <a:gdLst>
              <a:gd name="connsiteX0" fmla="*/ 2047346 w 4094692"/>
              <a:gd name="connsiteY0" fmla="*/ 0 h 4094692"/>
              <a:gd name="connsiteX1" fmla="*/ 4094692 w 4094692"/>
              <a:gd name="connsiteY1" fmla="*/ 2047346 h 4094692"/>
              <a:gd name="connsiteX2" fmla="*/ 2047346 w 4094692"/>
              <a:gd name="connsiteY2" fmla="*/ 4094692 h 4094692"/>
              <a:gd name="connsiteX3" fmla="*/ 0 w 4094692"/>
              <a:gd name="connsiteY3" fmla="*/ 2047346 h 4094692"/>
              <a:gd name="connsiteX4" fmla="*/ 2047346 w 4094692"/>
              <a:gd name="connsiteY4" fmla="*/ 0 h 409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4692" h="4094692">
                <a:moveTo>
                  <a:pt x="2047346" y="0"/>
                </a:moveTo>
                <a:cubicBezTo>
                  <a:pt x="3178064" y="0"/>
                  <a:pt x="4094692" y="916628"/>
                  <a:pt x="4094692" y="2047346"/>
                </a:cubicBezTo>
                <a:cubicBezTo>
                  <a:pt x="4094692" y="3178064"/>
                  <a:pt x="3178064" y="4094692"/>
                  <a:pt x="2047346" y="4094692"/>
                </a:cubicBezTo>
                <a:cubicBezTo>
                  <a:pt x="916628" y="4094692"/>
                  <a:pt x="0" y="3178064"/>
                  <a:pt x="0" y="2047346"/>
                </a:cubicBezTo>
                <a:cubicBezTo>
                  <a:pt x="0" y="916628"/>
                  <a:pt x="916628" y="0"/>
                  <a:pt x="2047346" y="0"/>
                </a:cubicBezTo>
                <a:close/>
              </a:path>
            </a:pathLst>
          </a:custGeom>
        </p:spPr>
        <p:txBody>
          <a:bodyPr wrap="square">
            <a:noAutofit/>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2" Type="http://schemas.openxmlformats.org/officeDocument/2006/relationships/theme" Target="../theme/theme2.xml"/><Relationship Id="rId21" Type="http://schemas.openxmlformats.org/officeDocument/2006/relationships/slideLayout" Target="../slideLayouts/slideLayout42.xml"/><Relationship Id="rId20" Type="http://schemas.openxmlformats.org/officeDocument/2006/relationships/slideLayout" Target="../slideLayouts/slideLayout41.xml"/><Relationship Id="rId2" Type="http://schemas.openxmlformats.org/officeDocument/2006/relationships/slideLayout" Target="../slideLayouts/slideLayout23.xml"/><Relationship Id="rId19" Type="http://schemas.openxmlformats.org/officeDocument/2006/relationships/slideLayout" Target="../slideLayouts/slideLayout40.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0E363-734A-4EFF-8971-8E1C47622E7F}"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Oval 7"/>
          <p:cNvSpPr/>
          <p:nvPr userDrawn="1"/>
        </p:nvSpPr>
        <p:spPr>
          <a:xfrm>
            <a:off x="10908221" y="6291580"/>
            <a:ext cx="512990" cy="5129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bg1"/>
                </a:solidFill>
              </a:defRPr>
            </a:lvl1pPr>
          </a:lstStyle>
          <a:p>
            <a:fld id="{2913AC5F-7D3B-40CC-94F5-48465A74750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08D92-7DB0-4B9F-9A90-229ADC360DEC}"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Oval 6"/>
          <p:cNvSpPr/>
          <p:nvPr userDrawn="1"/>
        </p:nvSpPr>
        <p:spPr>
          <a:xfrm>
            <a:off x="10908221" y="6291580"/>
            <a:ext cx="512990" cy="5129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bg1"/>
                </a:solidFill>
              </a:defRPr>
            </a:lvl1pPr>
          </a:lstStyle>
          <a:p>
            <a:fld id="{234F0CDE-031D-46ED-91E1-EEA6056E8E7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1.xml"/><Relationship Id="rId2" Type="http://schemas.openxmlformats.org/officeDocument/2006/relationships/image" Target="../media/image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0.xml"/><Relationship Id="rId2" Type="http://schemas.openxmlformats.org/officeDocument/2006/relationships/image" Target="../media/image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0.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7.png"/><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pn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png"/><Relationship Id="rId1" Type="http://schemas.openxmlformats.org/officeDocument/2006/relationships/image" Target="../media/image32.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png"/><Relationship Id="rId1" Type="http://schemas.openxmlformats.org/officeDocument/2006/relationships/image" Target="../media/image33.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png"/><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6.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6.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6.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30" name="Trapezoid 29"/>
          <p:cNvSpPr/>
          <p:nvPr/>
        </p:nvSpPr>
        <p:spPr>
          <a:xfrm>
            <a:off x="0" y="-2"/>
            <a:ext cx="12192000" cy="6858000"/>
          </a:xfrm>
          <a:prstGeom prst="trapezoid">
            <a:avLst>
              <a:gd name="adj" fmla="val 59286"/>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5" name="Parallelogram 34"/>
          <p:cNvSpPr/>
          <p:nvPr/>
        </p:nvSpPr>
        <p:spPr>
          <a:xfrm flipV="1">
            <a:off x="-3" y="-2"/>
            <a:ext cx="7010402" cy="6858002"/>
          </a:xfrm>
          <a:prstGeom prst="parallelogram">
            <a:avLst>
              <a:gd name="adj" fmla="val 691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Parallelogram 35"/>
          <p:cNvSpPr/>
          <p:nvPr/>
        </p:nvSpPr>
        <p:spPr>
          <a:xfrm flipH="1" flipV="1">
            <a:off x="5181597" y="-4"/>
            <a:ext cx="7010402" cy="6858002"/>
          </a:xfrm>
          <a:prstGeom prst="parallelogram">
            <a:avLst>
              <a:gd name="adj" fmla="val 691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p:cNvSpPr txBox="1"/>
          <p:nvPr/>
        </p:nvSpPr>
        <p:spPr>
          <a:xfrm>
            <a:off x="4650732" y="2497973"/>
            <a:ext cx="2890535" cy="1862048"/>
          </a:xfrm>
          <a:prstGeom prst="rect">
            <a:avLst/>
          </a:prstGeom>
          <a:noFill/>
        </p:spPr>
        <p:txBody>
          <a:bodyPr wrap="none" rtlCol="0">
            <a:spAutoFit/>
          </a:bodyPr>
          <a:lstStyle/>
          <a:p>
            <a:pPr algn="ctr"/>
            <a:r>
              <a:rPr lang="en-US" sz="11500" dirty="0">
                <a:solidFill>
                  <a:schemeClr val="bg1"/>
                </a:solidFill>
                <a:latin typeface="Montserrat Black" panose="00000A00000000000000" pitchFamily="50" charset="0"/>
              </a:rPr>
              <a:t>T2L</a:t>
            </a:r>
            <a:endParaRPr lang="id-ID" sz="11500" dirty="0">
              <a:solidFill>
                <a:schemeClr val="bg1"/>
              </a:solidFill>
              <a:latin typeface="Montserrat Black" panose="00000A00000000000000" pitchFamily="50" charset="0"/>
            </a:endParaRPr>
          </a:p>
        </p:txBody>
      </p:sp>
      <p:sp>
        <p:nvSpPr>
          <p:cNvPr id="38" name="TextBox 37"/>
          <p:cNvSpPr txBox="1"/>
          <p:nvPr/>
        </p:nvSpPr>
        <p:spPr>
          <a:xfrm>
            <a:off x="5198571" y="1913196"/>
            <a:ext cx="1794851" cy="584775"/>
          </a:xfrm>
          <a:prstGeom prst="rect">
            <a:avLst/>
          </a:prstGeom>
          <a:noFill/>
        </p:spPr>
        <p:txBody>
          <a:bodyPr wrap="none" rtlCol="0">
            <a:spAutoFit/>
          </a:bodyPr>
          <a:lstStyle/>
          <a:p>
            <a:pPr algn="ctr"/>
            <a:r>
              <a:rPr lang="en-US" sz="3200" spc="600" dirty="0">
                <a:solidFill>
                  <a:schemeClr val="bg1"/>
                </a:solidFill>
                <a:latin typeface="Montserrat Light" panose="00000400000000000000" pitchFamily="50" charset="0"/>
              </a:rPr>
              <a:t>GROUP</a:t>
            </a:r>
            <a:endParaRPr lang="id-ID" sz="3200" spc="600" dirty="0">
              <a:solidFill>
                <a:schemeClr val="bg1"/>
              </a:solidFill>
              <a:latin typeface="Montserrat Light" panose="00000400000000000000" pitchFamily="50" charset="0"/>
            </a:endParaRPr>
          </a:p>
        </p:txBody>
      </p:sp>
      <p:sp>
        <p:nvSpPr>
          <p:cNvPr id="39" name="Arrow: Chevron 38"/>
          <p:cNvSpPr/>
          <p:nvPr/>
        </p:nvSpPr>
        <p:spPr>
          <a:xfrm>
            <a:off x="795683" y="3095623"/>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Arrow: Chevron 39"/>
          <p:cNvSpPr/>
          <p:nvPr/>
        </p:nvSpPr>
        <p:spPr>
          <a:xfrm flipH="1">
            <a:off x="10968777" y="3095620"/>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Rectangle 18"/>
          <p:cNvSpPr/>
          <p:nvPr/>
        </p:nvSpPr>
        <p:spPr>
          <a:xfrm>
            <a:off x="353197" y="6331562"/>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20" name="Rectangle 19"/>
          <p:cNvSpPr/>
          <p:nvPr/>
        </p:nvSpPr>
        <p:spPr>
          <a:xfrm rot="5400000">
            <a:off x="10639641" y="1971798"/>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21" name="Rectangle 2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2" name="Group 21"/>
          <p:cNvGrpSpPr/>
          <p:nvPr/>
        </p:nvGrpSpPr>
        <p:grpSpPr>
          <a:xfrm rot="13090895">
            <a:off x="11390823" y="287743"/>
            <a:ext cx="629904" cy="477389"/>
            <a:chOff x="9626609" y="3627280"/>
            <a:chExt cx="1507908" cy="1142806"/>
          </a:xfrm>
        </p:grpSpPr>
        <p:sp>
          <p:nvSpPr>
            <p:cNvPr id="23" name="Star: 4 Points 2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Star: 4 Points 2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Star: 4 Points 2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1" name="TextBox 40"/>
          <p:cNvSpPr txBox="1"/>
          <p:nvPr/>
        </p:nvSpPr>
        <p:spPr>
          <a:xfrm>
            <a:off x="5303053" y="4626612"/>
            <a:ext cx="1585882" cy="369332"/>
          </a:xfrm>
          <a:prstGeom prst="rect">
            <a:avLst/>
          </a:prstGeom>
          <a:solidFill>
            <a:schemeClr val="accent4"/>
          </a:solidFill>
        </p:spPr>
        <p:txBody>
          <a:bodyPr wrap="none" rtlCol="0">
            <a:spAutoFit/>
          </a:bodyPr>
          <a:lstStyle/>
          <a:p>
            <a:pPr algn="ctr"/>
            <a:r>
              <a:rPr lang="id-ID" dirty="0">
                <a:latin typeface="Montserrat Light" panose="00000400000000000000" pitchFamily="50" charset="0"/>
              </a:rPr>
              <a:t>PRESENTATION</a:t>
            </a:r>
            <a:endParaRPr lang="id-ID" dirty="0">
              <a:latin typeface="Montserrat Light" panose="00000400000000000000" pitchFamily="50" charset="0"/>
            </a:endParaRPr>
          </a:p>
        </p:txBody>
      </p:sp>
      <p:pic>
        <p:nvPicPr>
          <p:cNvPr id="26"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1"/>
          <a:stretch>
            <a:fillRect/>
          </a:stretch>
        </p:blipFill>
        <p:spPr>
          <a:xfrm>
            <a:off x="553720" y="0"/>
            <a:ext cx="11084560" cy="6222426"/>
          </a:xfrm>
          <a:prstGeom prst="rect">
            <a:avLst/>
          </a:prstGeom>
        </p:spPr>
      </p:pic>
      <p:sp>
        <p:nvSpPr>
          <p:cNvPr id="3" name="Slide Number Placeholder 2"/>
          <p:cNvSpPr>
            <a:spLocks noGrp="1"/>
          </p:cNvSpPr>
          <p:nvPr>
            <p:ph type="sldNum" sz="quarter" idx="4294967295"/>
          </p:nvPr>
        </p:nvSpPr>
        <p:spPr>
          <a:xfrm>
            <a:off x="862584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1"/>
          <a:stretch>
            <a:fillRect/>
          </a:stretch>
        </p:blipFill>
        <p:spPr>
          <a:xfrm>
            <a:off x="736600" y="132080"/>
            <a:ext cx="10718800" cy="6055819"/>
          </a:xfrm>
          <a:prstGeom prst="rect">
            <a:avLst/>
          </a:prstGeom>
        </p:spPr>
      </p:pic>
      <p:sp>
        <p:nvSpPr>
          <p:cNvPr id="2" name="Slide Number Placeholder 1"/>
          <p:cNvSpPr>
            <a:spLocks noGrp="1"/>
          </p:cNvSpPr>
          <p:nvPr>
            <p:ph type="sldNum" sz="quarter" idx="4294967295"/>
          </p:nvPr>
        </p:nvSpPr>
        <p:spPr>
          <a:xfrm>
            <a:off x="862584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14"/>
          </p:nvPr>
        </p:nvSpPr>
        <p:spPr/>
      </p:sp>
      <p:pic>
        <p:nvPicPr>
          <p:cNvPr id="9" name="Picture Placeholder 8"/>
          <p:cNvPicPr>
            <a:picLocks noGrp="1" noChangeAspect="1"/>
          </p:cNvPicPr>
          <p:nvPr>
            <p:ph type="pic" sz="quarter" idx="10"/>
          </p:nvPr>
        </p:nvPicPr>
        <p:blipFill>
          <a:blip r:embed="rId1"/>
          <a:stretch>
            <a:fillRect/>
          </a:stretch>
        </p:blipFill>
        <p:spPr>
          <a:xfrm>
            <a:off x="660400" y="165870"/>
            <a:ext cx="10871200" cy="6131657"/>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pic>
        <p:nvPicPr>
          <p:cNvPr id="7" name="Picture Placeholder 6"/>
          <p:cNvPicPr>
            <a:picLocks noGrp="1" noChangeAspect="1"/>
          </p:cNvPicPr>
          <p:nvPr>
            <p:ph type="pic" sz="quarter" idx="10"/>
          </p:nvPr>
        </p:nvPicPr>
        <p:blipFill>
          <a:blip r:embed="rId1"/>
          <a:stretch>
            <a:fillRect/>
          </a:stretch>
        </p:blipFill>
        <p:spPr>
          <a:xfrm>
            <a:off x="325120" y="0"/>
            <a:ext cx="11043920" cy="6218683"/>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4729734" y="2385600"/>
            <a:ext cx="2476500" cy="3537266"/>
            <a:chOff x="3599000" y="2627390"/>
            <a:chExt cx="2356817" cy="3366320"/>
          </a:xfrm>
        </p:grpSpPr>
        <p:sp>
          <p:nvSpPr>
            <p:cNvPr id="8" name="Freeform: Shape 7"/>
            <p:cNvSpPr/>
            <p:nvPr/>
          </p:nvSpPr>
          <p:spPr>
            <a:xfrm>
              <a:off x="3599000" y="2627390"/>
              <a:ext cx="2356817" cy="2412932"/>
            </a:xfrm>
            <a:custGeom>
              <a:avLst/>
              <a:gdLst>
                <a:gd name="connsiteX0" fmla="*/ 1178409 w 2356816"/>
                <a:gd name="connsiteY0" fmla="*/ 0 h 2412931"/>
                <a:gd name="connsiteX1" fmla="*/ 0 w 2356816"/>
                <a:gd name="connsiteY1" fmla="*/ 1177847 h 2412931"/>
                <a:gd name="connsiteX2" fmla="*/ 0 w 2356816"/>
                <a:gd name="connsiteY2" fmla="*/ 1219933 h 2412931"/>
                <a:gd name="connsiteX3" fmla="*/ 222214 w 2356816"/>
                <a:gd name="connsiteY3" fmla="*/ 1909022 h 2412931"/>
                <a:gd name="connsiteX4" fmla="*/ 314803 w 2356816"/>
                <a:gd name="connsiteY4" fmla="*/ 2021812 h 2412931"/>
                <a:gd name="connsiteX5" fmla="*/ 609406 w 2356816"/>
                <a:gd name="connsiteY5" fmla="*/ 2339421 h 2412931"/>
                <a:gd name="connsiteX6" fmla="*/ 693016 w 2356816"/>
                <a:gd name="connsiteY6" fmla="*/ 2468485 h 2412931"/>
                <a:gd name="connsiteX7" fmla="*/ 1663801 w 2356816"/>
                <a:gd name="connsiteY7" fmla="*/ 2468485 h 2412931"/>
                <a:gd name="connsiteX8" fmla="*/ 1747411 w 2356816"/>
                <a:gd name="connsiteY8" fmla="*/ 2339421 h 2412931"/>
                <a:gd name="connsiteX9" fmla="*/ 2042014 w 2356816"/>
                <a:gd name="connsiteY9" fmla="*/ 2021812 h 2412931"/>
                <a:gd name="connsiteX10" fmla="*/ 2134603 w 2356816"/>
                <a:gd name="connsiteY10" fmla="*/ 1909022 h 2412931"/>
                <a:gd name="connsiteX11" fmla="*/ 2356817 w 2356816"/>
                <a:gd name="connsiteY11" fmla="*/ 1219933 h 2412931"/>
                <a:gd name="connsiteX12" fmla="*/ 2356817 w 2356816"/>
                <a:gd name="connsiteY12" fmla="*/ 1177847 h 2412931"/>
                <a:gd name="connsiteX13" fmla="*/ 1178409 w 2356816"/>
                <a:gd name="connsiteY13" fmla="*/ 0 h 241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56816" h="2412931">
                  <a:moveTo>
                    <a:pt x="1178409" y="0"/>
                  </a:moveTo>
                  <a:cubicBezTo>
                    <a:pt x="527478" y="0"/>
                    <a:pt x="0" y="526917"/>
                    <a:pt x="0" y="1177847"/>
                  </a:cubicBezTo>
                  <a:lnTo>
                    <a:pt x="0" y="1219933"/>
                  </a:lnTo>
                  <a:cubicBezTo>
                    <a:pt x="0" y="1468521"/>
                    <a:pt x="78561" y="1709254"/>
                    <a:pt x="222214" y="1909022"/>
                  </a:cubicBezTo>
                  <a:cubicBezTo>
                    <a:pt x="250272" y="1948302"/>
                    <a:pt x="281135" y="1985899"/>
                    <a:pt x="314803" y="2021812"/>
                  </a:cubicBezTo>
                  <a:lnTo>
                    <a:pt x="609406" y="2339421"/>
                  </a:lnTo>
                  <a:cubicBezTo>
                    <a:pt x="644758" y="2377579"/>
                    <a:pt x="672815" y="2421349"/>
                    <a:pt x="693016" y="2468485"/>
                  </a:cubicBezTo>
                  <a:lnTo>
                    <a:pt x="1663801" y="2468485"/>
                  </a:lnTo>
                  <a:cubicBezTo>
                    <a:pt x="1684002" y="2421349"/>
                    <a:pt x="1712059" y="2377579"/>
                    <a:pt x="1747411" y="2339421"/>
                  </a:cubicBezTo>
                  <a:lnTo>
                    <a:pt x="2042014" y="2021812"/>
                  </a:lnTo>
                  <a:cubicBezTo>
                    <a:pt x="2075682" y="1985899"/>
                    <a:pt x="2106546" y="1948302"/>
                    <a:pt x="2134603" y="1909022"/>
                  </a:cubicBezTo>
                  <a:cubicBezTo>
                    <a:pt x="2278256" y="1709254"/>
                    <a:pt x="2356817" y="1468521"/>
                    <a:pt x="2356817" y="1219933"/>
                  </a:cubicBezTo>
                  <a:lnTo>
                    <a:pt x="2356817" y="1177847"/>
                  </a:lnTo>
                  <a:cubicBezTo>
                    <a:pt x="2356817" y="526917"/>
                    <a:pt x="1829339" y="0"/>
                    <a:pt x="1178409" y="0"/>
                  </a:cubicBezTo>
                  <a:close/>
                </a:path>
              </a:pathLst>
            </a:custGeom>
            <a:solidFill>
              <a:schemeClr val="accent1"/>
            </a:solidFill>
            <a:ln w="56108" cap="flat">
              <a:noFill/>
              <a:prstDash val="solid"/>
              <a:miter/>
            </a:ln>
          </p:spPr>
          <p:txBody>
            <a:bodyPr rtlCol="0" anchor="ctr"/>
            <a:lstStyle/>
            <a:p>
              <a:endParaRPr lang="en-ID"/>
            </a:p>
          </p:txBody>
        </p:sp>
        <p:sp>
          <p:nvSpPr>
            <p:cNvPr id="49" name="Oval 48"/>
            <p:cNvSpPr/>
            <p:nvPr/>
          </p:nvSpPr>
          <p:spPr>
            <a:xfrm>
              <a:off x="4322423" y="4386852"/>
              <a:ext cx="876300" cy="2671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Top Corners Snipped 4"/>
            <p:cNvSpPr/>
            <p:nvPr/>
          </p:nvSpPr>
          <p:spPr>
            <a:xfrm>
              <a:off x="4227484" y="5544792"/>
              <a:ext cx="1066179" cy="448918"/>
            </a:xfrm>
            <a:prstGeom prst="snip2SameRect">
              <a:avLst>
                <a:gd name="adj1" fmla="val 16667"/>
                <a:gd name="adj2" fmla="val 39041"/>
              </a:avLst>
            </a:prstGeom>
            <a:solidFill>
              <a:srgbClr val="969FAA"/>
            </a:solidFill>
            <a:ln w="56108" cap="flat">
              <a:noFill/>
              <a:prstDash val="solid"/>
              <a:miter/>
            </a:ln>
          </p:spPr>
          <p:txBody>
            <a:bodyPr rtlCol="0" anchor="ctr"/>
            <a:lstStyle/>
            <a:p>
              <a:endParaRPr lang="en-ID"/>
            </a:p>
          </p:txBody>
        </p:sp>
        <p:sp>
          <p:nvSpPr>
            <p:cNvPr id="6" name="Rectangle: Top Corners Rounded 5"/>
            <p:cNvSpPr/>
            <p:nvPr/>
          </p:nvSpPr>
          <p:spPr>
            <a:xfrm>
              <a:off x="4104032" y="5320333"/>
              <a:ext cx="1346753" cy="224459"/>
            </a:xfrm>
            <a:prstGeom prst="round2SameRect">
              <a:avLst>
                <a:gd name="adj1" fmla="val 16667"/>
                <a:gd name="adj2" fmla="val 50000"/>
              </a:avLst>
            </a:prstGeom>
            <a:solidFill>
              <a:srgbClr val="CCD1D9"/>
            </a:solidFill>
            <a:ln w="56108" cap="flat">
              <a:noFill/>
              <a:prstDash val="solid"/>
              <a:miter/>
            </a:ln>
          </p:spPr>
          <p:txBody>
            <a:bodyPr rtlCol="0" anchor="ctr"/>
            <a:lstStyle/>
            <a:p>
              <a:endParaRPr lang="en-ID"/>
            </a:p>
          </p:txBody>
        </p:sp>
        <p:sp>
          <p:nvSpPr>
            <p:cNvPr id="7" name="Rectangle: Top Corners Rounded 6"/>
            <p:cNvSpPr/>
            <p:nvPr/>
          </p:nvSpPr>
          <p:spPr>
            <a:xfrm>
              <a:off x="4104032" y="5095875"/>
              <a:ext cx="1346753" cy="224459"/>
            </a:xfrm>
            <a:prstGeom prst="round2SameRect">
              <a:avLst>
                <a:gd name="adj1" fmla="val 16667"/>
                <a:gd name="adj2" fmla="val 50000"/>
              </a:avLst>
            </a:prstGeom>
            <a:solidFill>
              <a:srgbClr val="CCD1D9"/>
            </a:solidFill>
            <a:ln w="56108" cap="flat">
              <a:noFill/>
              <a:prstDash val="solid"/>
              <a:miter/>
            </a:ln>
          </p:spPr>
          <p:txBody>
            <a:bodyPr rtlCol="0" anchor="ctr"/>
            <a:lstStyle/>
            <a:p>
              <a:endParaRPr lang="en-ID"/>
            </a:p>
          </p:txBody>
        </p:sp>
        <p:sp>
          <p:nvSpPr>
            <p:cNvPr id="27" name="Diamond 26"/>
            <p:cNvSpPr/>
            <p:nvPr/>
          </p:nvSpPr>
          <p:spPr>
            <a:xfrm>
              <a:off x="5336235" y="3616541"/>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28" name="Diamond 27"/>
            <p:cNvSpPr/>
            <p:nvPr/>
          </p:nvSpPr>
          <p:spPr>
            <a:xfrm>
              <a:off x="5336235" y="3841000"/>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35" name="Diamond 34"/>
            <p:cNvSpPr/>
            <p:nvPr/>
          </p:nvSpPr>
          <p:spPr>
            <a:xfrm>
              <a:off x="5338556" y="3036197"/>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36" name="Diamond 35"/>
            <p:cNvSpPr/>
            <p:nvPr/>
          </p:nvSpPr>
          <p:spPr>
            <a:xfrm>
              <a:off x="5338556" y="3260656"/>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38" name="Diamond 37"/>
            <p:cNvSpPr/>
            <p:nvPr/>
          </p:nvSpPr>
          <p:spPr>
            <a:xfrm>
              <a:off x="5226326" y="3148427"/>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39" name="Diamond 38"/>
            <p:cNvSpPr/>
            <p:nvPr/>
          </p:nvSpPr>
          <p:spPr>
            <a:xfrm>
              <a:off x="4047918" y="3316771"/>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41" name="Diamond 40"/>
            <p:cNvSpPr/>
            <p:nvPr/>
          </p:nvSpPr>
          <p:spPr>
            <a:xfrm>
              <a:off x="4160147" y="3429000"/>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42" name="Diamond 41"/>
            <p:cNvSpPr/>
            <p:nvPr/>
          </p:nvSpPr>
          <p:spPr>
            <a:xfrm>
              <a:off x="3935689" y="3429000"/>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11" name="Rectangle: Top Corners Snipped 10"/>
            <p:cNvSpPr/>
            <p:nvPr/>
          </p:nvSpPr>
          <p:spPr>
            <a:xfrm>
              <a:off x="4440720" y="3187975"/>
              <a:ext cx="673376" cy="1346753"/>
            </a:xfrm>
            <a:prstGeom prst="snip2SameRect">
              <a:avLst/>
            </a:prstGeom>
            <a:solidFill>
              <a:schemeClr val="accent2"/>
            </a:solidFill>
            <a:ln w="56108" cap="flat">
              <a:noFill/>
              <a:prstDash val="solid"/>
              <a:miter/>
            </a:ln>
          </p:spPr>
          <p:txBody>
            <a:bodyPr rtlCol="0" anchor="ctr"/>
            <a:lstStyle/>
            <a:p>
              <a:endParaRPr lang="en-ID"/>
            </a:p>
          </p:txBody>
        </p:sp>
        <p:sp>
          <p:nvSpPr>
            <p:cNvPr id="12" name="Rectangle: Rounded Corners 11"/>
            <p:cNvSpPr/>
            <p:nvPr/>
          </p:nvSpPr>
          <p:spPr>
            <a:xfrm>
              <a:off x="4588647" y="4085810"/>
              <a:ext cx="224459" cy="448918"/>
            </a:xfrm>
            <a:prstGeom prst="roundRect">
              <a:avLst>
                <a:gd name="adj" fmla="val 50000"/>
              </a:avLst>
            </a:prstGeom>
            <a:solidFill>
              <a:schemeClr val="accent3"/>
            </a:solidFill>
            <a:ln w="56108" cap="flat">
              <a:noFill/>
              <a:prstDash val="solid"/>
              <a:miter/>
            </a:ln>
          </p:spPr>
          <p:txBody>
            <a:bodyPr rtlCol="0" anchor="ctr"/>
            <a:lstStyle/>
            <a:p>
              <a:endParaRPr lang="en-ID"/>
            </a:p>
          </p:txBody>
        </p:sp>
        <p:sp>
          <p:nvSpPr>
            <p:cNvPr id="14" name="Freeform: Shape 13"/>
            <p:cNvSpPr/>
            <p:nvPr/>
          </p:nvSpPr>
          <p:spPr>
            <a:xfrm>
              <a:off x="4609064" y="3356319"/>
              <a:ext cx="112229" cy="112229"/>
            </a:xfrm>
            <a:custGeom>
              <a:avLst/>
              <a:gdLst>
                <a:gd name="connsiteX0" fmla="*/ 0 w 112229"/>
                <a:gd name="connsiteY0" fmla="*/ 0 h 112229"/>
                <a:gd name="connsiteX1" fmla="*/ 112229 w 112229"/>
                <a:gd name="connsiteY1" fmla="*/ 0 h 112229"/>
                <a:gd name="connsiteX2" fmla="*/ 112229 w 112229"/>
                <a:gd name="connsiteY2" fmla="*/ 112229 h 112229"/>
                <a:gd name="connsiteX3" fmla="*/ 0 w 112229"/>
                <a:gd name="connsiteY3" fmla="*/ 112229 h 112229"/>
              </a:gdLst>
              <a:ahLst/>
              <a:cxnLst>
                <a:cxn ang="0">
                  <a:pos x="connsiteX0" y="connsiteY0"/>
                </a:cxn>
                <a:cxn ang="0">
                  <a:pos x="connsiteX1" y="connsiteY1"/>
                </a:cxn>
                <a:cxn ang="0">
                  <a:pos x="connsiteX2" y="connsiteY2"/>
                </a:cxn>
                <a:cxn ang="0">
                  <a:pos x="connsiteX3" y="connsiteY3"/>
                </a:cxn>
              </a:cxnLst>
              <a:rect l="l" t="t" r="r" b="b"/>
              <a:pathLst>
                <a:path w="112229" h="112229">
                  <a:moveTo>
                    <a:pt x="0" y="0"/>
                  </a:moveTo>
                  <a:lnTo>
                    <a:pt x="112229" y="0"/>
                  </a:lnTo>
                  <a:lnTo>
                    <a:pt x="112229" y="112229"/>
                  </a:lnTo>
                  <a:lnTo>
                    <a:pt x="0" y="112229"/>
                  </a:lnTo>
                  <a:close/>
                </a:path>
              </a:pathLst>
            </a:custGeom>
            <a:solidFill>
              <a:schemeClr val="accent2">
                <a:lumMod val="40000"/>
                <a:lumOff val="60000"/>
              </a:schemeClr>
            </a:solidFill>
            <a:ln w="56108" cap="flat">
              <a:noFill/>
              <a:prstDash val="solid"/>
              <a:miter/>
            </a:ln>
          </p:spPr>
          <p:txBody>
            <a:bodyPr rtlCol="0" anchor="ctr"/>
            <a:lstStyle/>
            <a:p>
              <a:endParaRPr lang="en-ID"/>
            </a:p>
          </p:txBody>
        </p:sp>
        <p:sp>
          <p:nvSpPr>
            <p:cNvPr id="15" name="Freeform: Shape 14"/>
            <p:cNvSpPr/>
            <p:nvPr/>
          </p:nvSpPr>
          <p:spPr>
            <a:xfrm>
              <a:off x="4833523" y="3356319"/>
              <a:ext cx="112229" cy="112229"/>
            </a:xfrm>
            <a:custGeom>
              <a:avLst/>
              <a:gdLst>
                <a:gd name="connsiteX0" fmla="*/ 0 w 112229"/>
                <a:gd name="connsiteY0" fmla="*/ 0 h 112229"/>
                <a:gd name="connsiteX1" fmla="*/ 112229 w 112229"/>
                <a:gd name="connsiteY1" fmla="*/ 0 h 112229"/>
                <a:gd name="connsiteX2" fmla="*/ 112229 w 112229"/>
                <a:gd name="connsiteY2" fmla="*/ 112229 h 112229"/>
                <a:gd name="connsiteX3" fmla="*/ 0 w 112229"/>
                <a:gd name="connsiteY3" fmla="*/ 112229 h 112229"/>
              </a:gdLst>
              <a:ahLst/>
              <a:cxnLst>
                <a:cxn ang="0">
                  <a:pos x="connsiteX0" y="connsiteY0"/>
                </a:cxn>
                <a:cxn ang="0">
                  <a:pos x="connsiteX1" y="connsiteY1"/>
                </a:cxn>
                <a:cxn ang="0">
                  <a:pos x="connsiteX2" y="connsiteY2"/>
                </a:cxn>
                <a:cxn ang="0">
                  <a:pos x="connsiteX3" y="connsiteY3"/>
                </a:cxn>
              </a:cxnLst>
              <a:rect l="l" t="t" r="r" b="b"/>
              <a:pathLst>
                <a:path w="112229" h="112229">
                  <a:moveTo>
                    <a:pt x="0" y="0"/>
                  </a:moveTo>
                  <a:lnTo>
                    <a:pt x="112229" y="0"/>
                  </a:lnTo>
                  <a:lnTo>
                    <a:pt x="112229" y="112229"/>
                  </a:lnTo>
                  <a:lnTo>
                    <a:pt x="0" y="112229"/>
                  </a:lnTo>
                  <a:close/>
                </a:path>
              </a:pathLst>
            </a:custGeom>
            <a:solidFill>
              <a:schemeClr val="accent2">
                <a:lumMod val="40000"/>
                <a:lumOff val="60000"/>
              </a:schemeClr>
            </a:solidFill>
            <a:ln w="56108" cap="flat">
              <a:noFill/>
              <a:prstDash val="solid"/>
              <a:miter/>
            </a:ln>
          </p:spPr>
          <p:txBody>
            <a:bodyPr rtlCol="0" anchor="ctr"/>
            <a:lstStyle/>
            <a:p>
              <a:endParaRPr lang="en-ID"/>
            </a:p>
          </p:txBody>
        </p:sp>
        <p:sp>
          <p:nvSpPr>
            <p:cNvPr id="16" name="Freeform: Shape 15"/>
            <p:cNvSpPr/>
            <p:nvPr/>
          </p:nvSpPr>
          <p:spPr>
            <a:xfrm>
              <a:off x="4609064" y="3580778"/>
              <a:ext cx="112229" cy="112229"/>
            </a:xfrm>
            <a:custGeom>
              <a:avLst/>
              <a:gdLst>
                <a:gd name="connsiteX0" fmla="*/ 0 w 112229"/>
                <a:gd name="connsiteY0" fmla="*/ 0 h 112229"/>
                <a:gd name="connsiteX1" fmla="*/ 112229 w 112229"/>
                <a:gd name="connsiteY1" fmla="*/ 0 h 112229"/>
                <a:gd name="connsiteX2" fmla="*/ 112229 w 112229"/>
                <a:gd name="connsiteY2" fmla="*/ 112229 h 112229"/>
                <a:gd name="connsiteX3" fmla="*/ 0 w 112229"/>
                <a:gd name="connsiteY3" fmla="*/ 112229 h 112229"/>
              </a:gdLst>
              <a:ahLst/>
              <a:cxnLst>
                <a:cxn ang="0">
                  <a:pos x="connsiteX0" y="connsiteY0"/>
                </a:cxn>
                <a:cxn ang="0">
                  <a:pos x="connsiteX1" y="connsiteY1"/>
                </a:cxn>
                <a:cxn ang="0">
                  <a:pos x="connsiteX2" y="connsiteY2"/>
                </a:cxn>
                <a:cxn ang="0">
                  <a:pos x="connsiteX3" y="connsiteY3"/>
                </a:cxn>
              </a:cxnLst>
              <a:rect l="l" t="t" r="r" b="b"/>
              <a:pathLst>
                <a:path w="112229" h="112229">
                  <a:moveTo>
                    <a:pt x="0" y="0"/>
                  </a:moveTo>
                  <a:lnTo>
                    <a:pt x="112229" y="0"/>
                  </a:lnTo>
                  <a:lnTo>
                    <a:pt x="112229" y="112229"/>
                  </a:lnTo>
                  <a:lnTo>
                    <a:pt x="0" y="112229"/>
                  </a:lnTo>
                  <a:close/>
                </a:path>
              </a:pathLst>
            </a:custGeom>
            <a:solidFill>
              <a:schemeClr val="accent2">
                <a:lumMod val="40000"/>
                <a:lumOff val="60000"/>
              </a:schemeClr>
            </a:solidFill>
            <a:ln w="56108" cap="flat">
              <a:noFill/>
              <a:prstDash val="solid"/>
              <a:miter/>
            </a:ln>
          </p:spPr>
          <p:txBody>
            <a:bodyPr rtlCol="0" anchor="ctr"/>
            <a:lstStyle/>
            <a:p>
              <a:endParaRPr lang="en-ID"/>
            </a:p>
          </p:txBody>
        </p:sp>
        <p:sp>
          <p:nvSpPr>
            <p:cNvPr id="17" name="Freeform: Shape 16"/>
            <p:cNvSpPr/>
            <p:nvPr/>
          </p:nvSpPr>
          <p:spPr>
            <a:xfrm>
              <a:off x="4833523" y="3580778"/>
              <a:ext cx="112229" cy="112229"/>
            </a:xfrm>
            <a:custGeom>
              <a:avLst/>
              <a:gdLst>
                <a:gd name="connsiteX0" fmla="*/ 0 w 112229"/>
                <a:gd name="connsiteY0" fmla="*/ 0 h 112229"/>
                <a:gd name="connsiteX1" fmla="*/ 112229 w 112229"/>
                <a:gd name="connsiteY1" fmla="*/ 0 h 112229"/>
                <a:gd name="connsiteX2" fmla="*/ 112229 w 112229"/>
                <a:gd name="connsiteY2" fmla="*/ 112229 h 112229"/>
                <a:gd name="connsiteX3" fmla="*/ 0 w 112229"/>
                <a:gd name="connsiteY3" fmla="*/ 112229 h 112229"/>
              </a:gdLst>
              <a:ahLst/>
              <a:cxnLst>
                <a:cxn ang="0">
                  <a:pos x="connsiteX0" y="connsiteY0"/>
                </a:cxn>
                <a:cxn ang="0">
                  <a:pos x="connsiteX1" y="connsiteY1"/>
                </a:cxn>
                <a:cxn ang="0">
                  <a:pos x="connsiteX2" y="connsiteY2"/>
                </a:cxn>
                <a:cxn ang="0">
                  <a:pos x="connsiteX3" y="connsiteY3"/>
                </a:cxn>
              </a:cxnLst>
              <a:rect l="l" t="t" r="r" b="b"/>
              <a:pathLst>
                <a:path w="112229" h="112229">
                  <a:moveTo>
                    <a:pt x="0" y="0"/>
                  </a:moveTo>
                  <a:lnTo>
                    <a:pt x="112229" y="0"/>
                  </a:lnTo>
                  <a:lnTo>
                    <a:pt x="112229" y="112229"/>
                  </a:lnTo>
                  <a:lnTo>
                    <a:pt x="0" y="112229"/>
                  </a:lnTo>
                  <a:close/>
                </a:path>
              </a:pathLst>
            </a:custGeom>
            <a:solidFill>
              <a:schemeClr val="accent2">
                <a:lumMod val="40000"/>
                <a:lumOff val="60000"/>
              </a:schemeClr>
            </a:solidFill>
            <a:ln w="56108" cap="flat">
              <a:noFill/>
              <a:prstDash val="solid"/>
              <a:miter/>
            </a:ln>
          </p:spPr>
          <p:txBody>
            <a:bodyPr rtlCol="0" anchor="ctr"/>
            <a:lstStyle/>
            <a:p>
              <a:endParaRPr lang="en-ID"/>
            </a:p>
          </p:txBody>
        </p:sp>
        <p:sp>
          <p:nvSpPr>
            <p:cNvPr id="43" name="Diamond 42"/>
            <p:cNvSpPr/>
            <p:nvPr/>
          </p:nvSpPr>
          <p:spPr>
            <a:xfrm>
              <a:off x="4496835" y="2963515"/>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44" name="Diamond 43"/>
            <p:cNvSpPr/>
            <p:nvPr/>
          </p:nvSpPr>
          <p:spPr>
            <a:xfrm>
              <a:off x="4496835" y="3187974"/>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46" name="Diamond 45"/>
            <p:cNvSpPr/>
            <p:nvPr/>
          </p:nvSpPr>
          <p:spPr>
            <a:xfrm>
              <a:off x="4384605" y="3075744"/>
              <a:ext cx="112229" cy="112229"/>
            </a:xfrm>
            <a:prstGeom prst="diamond">
              <a:avLst/>
            </a:prstGeom>
            <a:solidFill>
              <a:schemeClr val="accent4"/>
            </a:solidFill>
            <a:ln w="56108" cap="flat">
              <a:noFill/>
              <a:prstDash val="solid"/>
              <a:miter/>
            </a:ln>
          </p:spPr>
          <p:txBody>
            <a:bodyPr rtlCol="0" anchor="ctr"/>
            <a:lstStyle/>
            <a:p>
              <a:endParaRPr lang="en-ID"/>
            </a:p>
          </p:txBody>
        </p:sp>
        <p:sp>
          <p:nvSpPr>
            <p:cNvPr id="47" name="Rectangle: Rounded Corners 46"/>
            <p:cNvSpPr/>
            <p:nvPr/>
          </p:nvSpPr>
          <p:spPr>
            <a:xfrm>
              <a:off x="4744525" y="4085810"/>
              <a:ext cx="224459" cy="448918"/>
            </a:xfrm>
            <a:prstGeom prst="roundRect">
              <a:avLst>
                <a:gd name="adj" fmla="val 50000"/>
              </a:avLst>
            </a:prstGeom>
            <a:solidFill>
              <a:schemeClr val="accent3">
                <a:lumMod val="60000"/>
                <a:lumOff val="40000"/>
              </a:schemeClr>
            </a:solidFill>
            <a:ln w="56108" cap="flat">
              <a:noFill/>
              <a:prstDash val="solid"/>
              <a:miter/>
            </a:ln>
          </p:spPr>
          <p:txBody>
            <a:bodyPr rtlCol="0" anchor="ctr"/>
            <a:lstStyle/>
            <a:p>
              <a:endParaRPr lang="en-ID"/>
            </a:p>
          </p:txBody>
        </p:sp>
        <p:sp>
          <p:nvSpPr>
            <p:cNvPr id="48" name="Diamond 47"/>
            <p:cNvSpPr/>
            <p:nvPr/>
          </p:nvSpPr>
          <p:spPr>
            <a:xfrm>
              <a:off x="5422727" y="3721627"/>
              <a:ext cx="112229" cy="112229"/>
            </a:xfrm>
            <a:prstGeom prst="diamond">
              <a:avLst/>
            </a:prstGeom>
            <a:solidFill>
              <a:schemeClr val="accent4"/>
            </a:solidFill>
            <a:ln w="56108" cap="flat">
              <a:noFill/>
              <a:prstDash val="solid"/>
              <a:miter/>
            </a:ln>
          </p:spPr>
          <p:txBody>
            <a:bodyPr rtlCol="0" anchor="ctr"/>
            <a:lstStyle/>
            <a:p>
              <a:endParaRPr lang="en-ID"/>
            </a:p>
          </p:txBody>
        </p:sp>
      </p:grpSp>
      <p:sp>
        <p:nvSpPr>
          <p:cNvPr id="59" name="Rectangle 58"/>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60" name="Group 59"/>
          <p:cNvGrpSpPr/>
          <p:nvPr/>
        </p:nvGrpSpPr>
        <p:grpSpPr>
          <a:xfrm rot="13090895">
            <a:off x="11390823" y="287743"/>
            <a:ext cx="629904" cy="477389"/>
            <a:chOff x="9626609" y="3627280"/>
            <a:chExt cx="1507908" cy="1142806"/>
          </a:xfrm>
        </p:grpSpPr>
        <p:sp>
          <p:nvSpPr>
            <p:cNvPr id="61" name="Star: 4 Points 60"/>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Star: 4 Points 61"/>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Star: 4 Points 62"/>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4" name="TextBox 63"/>
          <p:cNvSpPr txBox="1"/>
          <p:nvPr/>
        </p:nvSpPr>
        <p:spPr>
          <a:xfrm>
            <a:off x="2338437" y="776457"/>
            <a:ext cx="7223027" cy="1106805"/>
          </a:xfrm>
          <a:prstGeom prst="rect">
            <a:avLst/>
          </a:prstGeom>
          <a:noFill/>
        </p:spPr>
        <p:txBody>
          <a:bodyPr wrap="square" rtlCol="0">
            <a:spAutoFit/>
          </a:bodyPr>
          <a:lstStyle/>
          <a:p>
            <a:pPr algn="ctr"/>
            <a:r>
              <a:rPr lang="en-US" sz="6600" b="1" dirty="0">
                <a:solidFill>
                  <a:schemeClr val="accent3"/>
                </a:solidFill>
                <a:latin typeface="Montserrat Medium" panose="00000600000000000000" pitchFamily="50" charset="0"/>
                <a:cs typeface="Poppins SemiBold" panose="00000700000000000000" pitchFamily="50" charset="0"/>
              </a:rPr>
              <a:t>TÓM TẮT</a:t>
            </a:r>
            <a:endParaRPr lang="en-US" sz="6600" b="1" dirty="0">
              <a:solidFill>
                <a:schemeClr val="accent3"/>
              </a:solidFill>
              <a:latin typeface="Montserrat Medium" panose="00000600000000000000" pitchFamily="50" charset="0"/>
              <a:cs typeface="Poppins SemiBold" panose="00000700000000000000" pitchFamily="50" charset="0"/>
            </a:endParaRPr>
          </a:p>
        </p:txBody>
      </p:sp>
      <p:pic>
        <p:nvPicPr>
          <p:cNvPr id="2" name="Picture Placeholder 1"/>
          <p:cNvPicPr>
            <a:picLocks noGrp="1" noChangeAspect="1"/>
          </p:cNvPicPr>
          <p:nvPr>
            <p:ph type="pic" sz="quarter" idx="10"/>
          </p:nvPr>
        </p:nvPicPr>
        <p:blipFill>
          <a:blip r:embed="rId1"/>
          <a:stretch>
            <a:fillRect/>
          </a:stretch>
        </p:blipFill>
        <p:spPr>
          <a:xfrm>
            <a:off x="1189990" y="122555"/>
            <a:ext cx="525145" cy="530225"/>
          </a:xfrm>
          <a:prstGeom prst="rect">
            <a:avLst/>
          </a:prstGeom>
        </p:spPr>
      </p:pic>
      <p:pic>
        <p:nvPicPr>
          <p:cNvPr id="3" name="Picture Placeholder 2" descr="Screenshot 2021-04-06 000405"/>
          <p:cNvPicPr>
            <a:picLocks noChangeAspect="1"/>
          </p:cNvPicPr>
          <p:nvPr/>
        </p:nvPicPr>
        <p:blipFill>
          <a:blip r:embed="rId2"/>
          <a:stretch>
            <a:fillRect/>
          </a:stretch>
        </p:blipFill>
        <p:spPr>
          <a:xfrm>
            <a:off x="0" y="5044440"/>
            <a:ext cx="1524000" cy="1813560"/>
          </a:xfrm>
          <a:prstGeom prst="rect">
            <a:avLst/>
          </a:prstGeom>
        </p:spPr>
      </p:pic>
      <p:pic>
        <p:nvPicPr>
          <p:cNvPr id="4" name="Picture Placeholder 1"/>
          <p:cNvPicPr>
            <a:picLocks noChangeAspect="1"/>
          </p:cNvPicPr>
          <p:nvPr/>
        </p:nvPicPr>
        <p:blipFill>
          <a:blip r:embed="rId1"/>
          <a:stretch>
            <a:fillRect/>
          </a:stretch>
        </p:blipFill>
        <p:spPr>
          <a:xfrm>
            <a:off x="1199515" y="122555"/>
            <a:ext cx="525145" cy="530225"/>
          </a:xfrm>
          <a:prstGeom prst="rect">
            <a:avLst/>
          </a:prstGeom>
        </p:spPr>
      </p:pic>
      <p:pic>
        <p:nvPicPr>
          <p:cNvPr id="9" name="Picture Placeholder 2" descr="Screenshot 2021-04-06 000405"/>
          <p:cNvPicPr>
            <a:picLocks noChangeAspect="1"/>
          </p:cNvPicPr>
          <p:nvPr/>
        </p:nvPicPr>
        <p:blipFill>
          <a:blip r:embed="rId2"/>
          <a:stretch>
            <a:fillRect/>
          </a:stretch>
        </p:blipFill>
        <p:spPr>
          <a:xfrm>
            <a:off x="19685" y="5044440"/>
            <a:ext cx="1524000" cy="1813560"/>
          </a:xfrm>
          <a:prstGeom prst="rect">
            <a:avLst/>
          </a:prstGeom>
        </p:spPr>
      </p:pic>
      <p:sp>
        <p:nvSpPr>
          <p:cNvPr id="13" name="Slide Number Placeholder 12"/>
          <p:cNvSpPr>
            <a:spLocks noGrp="1"/>
          </p:cNvSpPr>
          <p:nvPr>
            <p:ph type="sldNum" sz="quarter" idx="4294967295"/>
          </p:nvPr>
        </p:nvSpPr>
        <p:spPr>
          <a:xfrm>
            <a:off x="8610600" y="6356350"/>
            <a:ext cx="2743200" cy="365125"/>
          </a:xfrm>
        </p:spPr>
        <p:txBody>
          <a:bodyPr/>
          <a:lstStyle/>
          <a:p>
            <a:fld id="{2D2BF0A6-4C82-41BE-AC95-9D97390F5643}"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6950578" y="2347408"/>
            <a:ext cx="3898778" cy="3748163"/>
            <a:chOff x="6575202" y="2083123"/>
            <a:chExt cx="4257898" cy="4093410"/>
          </a:xfrm>
        </p:grpSpPr>
        <p:sp>
          <p:nvSpPr>
            <p:cNvPr id="11" name="Parallelogram 10"/>
            <p:cNvSpPr/>
            <p:nvPr/>
          </p:nvSpPr>
          <p:spPr>
            <a:xfrm>
              <a:off x="6575202" y="4862572"/>
              <a:ext cx="4257898" cy="1313961"/>
            </a:xfrm>
            <a:prstGeom prst="parallelogram">
              <a:avLst/>
            </a:prstGeom>
            <a:solidFill>
              <a:srgbClr val="ACCADE"/>
            </a:solidFill>
            <a:ln w="6511" cap="flat">
              <a:noFill/>
              <a:prstDash val="solid"/>
              <a:miter/>
            </a:ln>
          </p:spPr>
          <p:txBody>
            <a:bodyPr rtlCol="0" anchor="ctr"/>
            <a:lstStyle/>
            <a:p>
              <a:endParaRPr lang="en-ID"/>
            </a:p>
          </p:txBody>
        </p:sp>
        <p:sp>
          <p:nvSpPr>
            <p:cNvPr id="12" name="Parallelogram 11"/>
            <p:cNvSpPr/>
            <p:nvPr/>
          </p:nvSpPr>
          <p:spPr>
            <a:xfrm>
              <a:off x="9104986" y="4862572"/>
              <a:ext cx="1721455" cy="1313961"/>
            </a:xfrm>
            <a:prstGeom prst="parallelogram">
              <a:avLst/>
            </a:prstGeom>
            <a:solidFill>
              <a:srgbClr val="8CB4CD"/>
            </a:solidFill>
            <a:ln w="6511" cap="flat">
              <a:noFill/>
              <a:prstDash val="solid"/>
              <a:miter/>
            </a:ln>
          </p:spPr>
          <p:txBody>
            <a:bodyPr rtlCol="0" anchor="ctr"/>
            <a:lstStyle/>
            <a:p>
              <a:endParaRPr lang="en-ID"/>
            </a:p>
          </p:txBody>
        </p:sp>
        <p:sp>
          <p:nvSpPr>
            <p:cNvPr id="6" name="Rectangle: Single Corner Snipped 5"/>
            <p:cNvSpPr/>
            <p:nvPr/>
          </p:nvSpPr>
          <p:spPr>
            <a:xfrm flipH="1">
              <a:off x="7144146" y="3960817"/>
              <a:ext cx="1047842" cy="1713139"/>
            </a:xfrm>
            <a:prstGeom prst="snip1Rect">
              <a:avLst>
                <a:gd name="adj" fmla="val 19447"/>
              </a:avLst>
            </a:prstGeom>
            <a:solidFill>
              <a:schemeClr val="accent3">
                <a:lumMod val="60000"/>
                <a:lumOff val="40000"/>
              </a:schemeClr>
            </a:solidFill>
            <a:ln w="6511" cap="flat">
              <a:noFill/>
              <a:prstDash val="solid"/>
              <a:miter/>
            </a:ln>
          </p:spPr>
          <p:txBody>
            <a:bodyPr rtlCol="0" anchor="ctr"/>
            <a:lstStyle/>
            <a:p>
              <a:endParaRPr lang="en-ID"/>
            </a:p>
          </p:txBody>
        </p:sp>
        <p:sp>
          <p:nvSpPr>
            <p:cNvPr id="7" name="Rectangle: Single Corner Snipped 6"/>
            <p:cNvSpPr/>
            <p:nvPr/>
          </p:nvSpPr>
          <p:spPr>
            <a:xfrm flipH="1">
              <a:off x="7669725" y="3960817"/>
              <a:ext cx="523921" cy="1713139"/>
            </a:xfrm>
            <a:prstGeom prst="snip1Rect">
              <a:avLst>
                <a:gd name="adj" fmla="val 37052"/>
              </a:avLst>
            </a:prstGeom>
            <a:solidFill>
              <a:schemeClr val="accent3"/>
            </a:solidFill>
            <a:ln w="6511" cap="flat">
              <a:noFill/>
              <a:prstDash val="solid"/>
              <a:miter/>
            </a:ln>
          </p:spPr>
          <p:txBody>
            <a:bodyPr rtlCol="0" anchor="ctr"/>
            <a:lstStyle/>
            <a:p>
              <a:endParaRPr lang="en-ID"/>
            </a:p>
          </p:txBody>
        </p:sp>
        <p:sp>
          <p:nvSpPr>
            <p:cNvPr id="8" name="Rectangle: Top Corners Rounded 7"/>
            <p:cNvSpPr/>
            <p:nvPr/>
          </p:nvSpPr>
          <p:spPr>
            <a:xfrm>
              <a:off x="8944162" y="3744596"/>
              <a:ext cx="1180901" cy="1979257"/>
            </a:xfrm>
            <a:prstGeom prst="round2SameRect">
              <a:avLst>
                <a:gd name="adj1" fmla="val 34927"/>
                <a:gd name="adj2" fmla="val 0"/>
              </a:avLst>
            </a:prstGeom>
            <a:solidFill>
              <a:schemeClr val="accent1"/>
            </a:solidFill>
            <a:ln w="6511" cap="flat">
              <a:noFill/>
              <a:prstDash val="solid"/>
              <a:miter/>
            </a:ln>
          </p:spPr>
          <p:txBody>
            <a:bodyPr rtlCol="0" anchor="ctr"/>
            <a:lstStyle/>
            <a:p>
              <a:endParaRPr lang="en-ID"/>
            </a:p>
          </p:txBody>
        </p:sp>
        <p:sp>
          <p:nvSpPr>
            <p:cNvPr id="9" name="Rectangle: Top Corners Snipped 8"/>
            <p:cNvSpPr/>
            <p:nvPr/>
          </p:nvSpPr>
          <p:spPr>
            <a:xfrm>
              <a:off x="8142494" y="3076506"/>
              <a:ext cx="1047842" cy="2652870"/>
            </a:xfrm>
            <a:prstGeom prst="snip2SameRect">
              <a:avLst/>
            </a:prstGeom>
            <a:solidFill>
              <a:schemeClr val="accent4">
                <a:lumMod val="60000"/>
                <a:lumOff val="40000"/>
              </a:schemeClr>
            </a:solidFill>
            <a:ln w="6511" cap="flat">
              <a:noFill/>
              <a:prstDash val="solid"/>
              <a:miter/>
            </a:ln>
          </p:spPr>
          <p:txBody>
            <a:bodyPr rtlCol="0" anchor="ctr"/>
            <a:lstStyle/>
            <a:p>
              <a:endParaRPr lang="en-ID"/>
            </a:p>
          </p:txBody>
        </p:sp>
        <p:sp>
          <p:nvSpPr>
            <p:cNvPr id="10" name="Rectangle: Top Corners Snipped 9"/>
            <p:cNvSpPr/>
            <p:nvPr/>
          </p:nvSpPr>
          <p:spPr>
            <a:xfrm>
              <a:off x="8668071" y="3076506"/>
              <a:ext cx="523921" cy="2652870"/>
            </a:xfrm>
            <a:prstGeom prst="snip2SameRect">
              <a:avLst>
                <a:gd name="adj1" fmla="val 35199"/>
                <a:gd name="adj2" fmla="val 0"/>
              </a:avLst>
            </a:prstGeom>
            <a:solidFill>
              <a:schemeClr val="accent4"/>
            </a:solidFill>
            <a:ln w="6511" cap="flat">
              <a:noFill/>
              <a:prstDash val="solid"/>
              <a:miter/>
            </a:ln>
          </p:spPr>
          <p:txBody>
            <a:bodyPr rtlCol="0" anchor="ctr"/>
            <a:lstStyle/>
            <a:p>
              <a:endParaRPr lang="en-ID"/>
            </a:p>
          </p:txBody>
        </p:sp>
        <p:sp>
          <p:nvSpPr>
            <p:cNvPr id="13" name="Freeform: Shape 12"/>
            <p:cNvSpPr/>
            <p:nvPr/>
          </p:nvSpPr>
          <p:spPr>
            <a:xfrm>
              <a:off x="8486770" y="2132924"/>
              <a:ext cx="914783" cy="914783"/>
            </a:xfrm>
            <a:custGeom>
              <a:avLst/>
              <a:gdLst>
                <a:gd name="connsiteX0" fmla="*/ 360067 w 717940"/>
                <a:gd name="connsiteY0" fmla="*/ 720108 h 717940"/>
                <a:gd name="connsiteX1" fmla="*/ 0 w 717940"/>
                <a:gd name="connsiteY1" fmla="*/ 360067 h 717940"/>
                <a:gd name="connsiteX2" fmla="*/ 360067 w 717940"/>
                <a:gd name="connsiteY2" fmla="*/ 0 h 717940"/>
                <a:gd name="connsiteX3" fmla="*/ 720133 w 717940"/>
                <a:gd name="connsiteY3" fmla="*/ 360067 h 717940"/>
                <a:gd name="connsiteX4" fmla="*/ 360067 w 717940"/>
                <a:gd name="connsiteY4" fmla="*/ 720108 h 717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940" h="717940">
                  <a:moveTo>
                    <a:pt x="360067" y="720108"/>
                  </a:moveTo>
                  <a:cubicBezTo>
                    <a:pt x="161537" y="720108"/>
                    <a:pt x="0" y="558597"/>
                    <a:pt x="0" y="360067"/>
                  </a:cubicBezTo>
                  <a:cubicBezTo>
                    <a:pt x="0" y="161511"/>
                    <a:pt x="161537" y="0"/>
                    <a:pt x="360067" y="0"/>
                  </a:cubicBezTo>
                  <a:cubicBezTo>
                    <a:pt x="558597" y="0"/>
                    <a:pt x="720133" y="161511"/>
                    <a:pt x="720133" y="360067"/>
                  </a:cubicBezTo>
                  <a:cubicBezTo>
                    <a:pt x="720133" y="558597"/>
                    <a:pt x="558597" y="720108"/>
                    <a:pt x="360067" y="720108"/>
                  </a:cubicBezTo>
                  <a:close/>
                </a:path>
              </a:pathLst>
            </a:custGeom>
            <a:solidFill>
              <a:schemeClr val="accent4">
                <a:lumMod val="60000"/>
                <a:lumOff val="40000"/>
              </a:schemeClr>
            </a:solidFill>
            <a:ln w="6511" cap="flat">
              <a:noFill/>
              <a:prstDash val="solid"/>
              <a:miter/>
            </a:ln>
          </p:spPr>
          <p:txBody>
            <a:bodyPr rtlCol="0" anchor="ctr"/>
            <a:lstStyle/>
            <a:p>
              <a:endParaRPr lang="en-ID"/>
            </a:p>
          </p:txBody>
        </p:sp>
        <p:sp>
          <p:nvSpPr>
            <p:cNvPr id="14" name="Freeform: Shape 13"/>
            <p:cNvSpPr/>
            <p:nvPr/>
          </p:nvSpPr>
          <p:spPr>
            <a:xfrm>
              <a:off x="7209423" y="3322633"/>
              <a:ext cx="809269" cy="391582"/>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26" y="195802"/>
                    <a:pt x="0" y="151950"/>
                    <a:pt x="0" y="97901"/>
                  </a:cubicBezTo>
                  <a:cubicBezTo>
                    <a:pt x="0" y="43826"/>
                    <a:pt x="43826" y="0"/>
                    <a:pt x="97901" y="0"/>
                  </a:cubicBezTo>
                  <a:lnTo>
                    <a:pt x="307623" y="0"/>
                  </a:lnTo>
                  <a:cubicBezTo>
                    <a:pt x="361698" y="0"/>
                    <a:pt x="405524" y="43826"/>
                    <a:pt x="405524" y="97901"/>
                  </a:cubicBezTo>
                  <a:cubicBezTo>
                    <a:pt x="405524" y="151950"/>
                    <a:pt x="361698" y="195802"/>
                    <a:pt x="307623" y="195802"/>
                  </a:cubicBezTo>
                  <a:close/>
                </a:path>
              </a:pathLst>
            </a:custGeom>
            <a:solidFill>
              <a:schemeClr val="accent1">
                <a:lumMod val="20000"/>
                <a:lumOff val="80000"/>
              </a:schemeClr>
            </a:solidFill>
            <a:ln w="6511" cap="flat">
              <a:noFill/>
              <a:prstDash val="solid"/>
              <a:miter/>
            </a:ln>
          </p:spPr>
          <p:txBody>
            <a:bodyPr rtlCol="0" anchor="ctr"/>
            <a:lstStyle/>
            <a:p>
              <a:endParaRPr lang="en-ID"/>
            </a:p>
          </p:txBody>
        </p:sp>
        <p:sp>
          <p:nvSpPr>
            <p:cNvPr id="15" name="Freeform: Shape 14"/>
            <p:cNvSpPr/>
            <p:nvPr/>
          </p:nvSpPr>
          <p:spPr>
            <a:xfrm>
              <a:off x="8944161" y="2083123"/>
              <a:ext cx="1471396" cy="711966"/>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26" y="195802"/>
                    <a:pt x="0" y="151950"/>
                    <a:pt x="0" y="97901"/>
                  </a:cubicBezTo>
                  <a:cubicBezTo>
                    <a:pt x="0" y="43826"/>
                    <a:pt x="43826" y="0"/>
                    <a:pt x="97901" y="0"/>
                  </a:cubicBezTo>
                  <a:lnTo>
                    <a:pt x="307623" y="0"/>
                  </a:lnTo>
                  <a:cubicBezTo>
                    <a:pt x="361673" y="0"/>
                    <a:pt x="405524" y="43826"/>
                    <a:pt x="405524" y="97901"/>
                  </a:cubicBezTo>
                  <a:cubicBezTo>
                    <a:pt x="405524" y="151950"/>
                    <a:pt x="361673" y="195802"/>
                    <a:pt x="307623" y="195802"/>
                  </a:cubicBezTo>
                  <a:close/>
                </a:path>
              </a:pathLst>
            </a:custGeom>
            <a:solidFill>
              <a:schemeClr val="accent1">
                <a:lumMod val="20000"/>
                <a:lumOff val="80000"/>
              </a:schemeClr>
            </a:solidFill>
            <a:ln w="6511" cap="flat">
              <a:noFill/>
              <a:prstDash val="solid"/>
              <a:miter/>
            </a:ln>
          </p:spPr>
          <p:txBody>
            <a:bodyPr rtlCol="0" anchor="ctr"/>
            <a:lstStyle/>
            <a:p>
              <a:endParaRPr lang="en-ID"/>
            </a:p>
          </p:txBody>
        </p:sp>
        <p:sp>
          <p:nvSpPr>
            <p:cNvPr id="16" name="Freeform: Shape 15"/>
            <p:cNvSpPr/>
            <p:nvPr/>
          </p:nvSpPr>
          <p:spPr>
            <a:xfrm>
              <a:off x="8718278" y="2975875"/>
              <a:ext cx="773415" cy="374233"/>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51" y="195802"/>
                    <a:pt x="0" y="151950"/>
                    <a:pt x="0" y="97901"/>
                  </a:cubicBezTo>
                  <a:cubicBezTo>
                    <a:pt x="0" y="43826"/>
                    <a:pt x="43851" y="0"/>
                    <a:pt x="97901" y="0"/>
                  </a:cubicBezTo>
                  <a:lnTo>
                    <a:pt x="307623" y="0"/>
                  </a:lnTo>
                  <a:cubicBezTo>
                    <a:pt x="361698" y="0"/>
                    <a:pt x="405524" y="43826"/>
                    <a:pt x="405524" y="97901"/>
                  </a:cubicBezTo>
                  <a:cubicBezTo>
                    <a:pt x="405524" y="151950"/>
                    <a:pt x="361698" y="195802"/>
                    <a:pt x="307623" y="195802"/>
                  </a:cubicBezTo>
                  <a:close/>
                </a:path>
              </a:pathLst>
            </a:custGeom>
            <a:solidFill>
              <a:schemeClr val="accent1">
                <a:lumMod val="20000"/>
                <a:lumOff val="80000"/>
              </a:schemeClr>
            </a:solidFill>
            <a:ln w="6511" cap="flat">
              <a:noFill/>
              <a:prstDash val="solid"/>
              <a:miter/>
            </a:ln>
          </p:spPr>
          <p:txBody>
            <a:bodyPr rtlCol="0" anchor="ctr"/>
            <a:lstStyle/>
            <a:p>
              <a:endParaRPr lang="en-ID" dirty="0"/>
            </a:p>
          </p:txBody>
        </p:sp>
        <p:sp>
          <p:nvSpPr>
            <p:cNvPr id="18" name="Freeform: Shape 17"/>
            <p:cNvSpPr/>
            <p:nvPr/>
          </p:nvSpPr>
          <p:spPr>
            <a:xfrm>
              <a:off x="9639922" y="3688122"/>
              <a:ext cx="809269" cy="391582"/>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26" y="195802"/>
                    <a:pt x="0" y="151950"/>
                    <a:pt x="0" y="97901"/>
                  </a:cubicBezTo>
                  <a:cubicBezTo>
                    <a:pt x="0" y="43826"/>
                    <a:pt x="43826" y="0"/>
                    <a:pt x="97901" y="0"/>
                  </a:cubicBezTo>
                  <a:lnTo>
                    <a:pt x="307623" y="0"/>
                  </a:lnTo>
                  <a:cubicBezTo>
                    <a:pt x="361698" y="0"/>
                    <a:pt x="405524" y="43826"/>
                    <a:pt x="405524" y="97901"/>
                  </a:cubicBezTo>
                  <a:cubicBezTo>
                    <a:pt x="405524" y="151950"/>
                    <a:pt x="361698" y="195802"/>
                    <a:pt x="307623" y="195802"/>
                  </a:cubicBezTo>
                  <a:close/>
                </a:path>
              </a:pathLst>
            </a:custGeom>
            <a:solidFill>
              <a:schemeClr val="accent1">
                <a:lumMod val="20000"/>
                <a:lumOff val="80000"/>
              </a:schemeClr>
            </a:solidFill>
            <a:ln w="6511" cap="flat">
              <a:noFill/>
              <a:prstDash val="solid"/>
              <a:miter/>
            </a:ln>
          </p:spPr>
          <p:txBody>
            <a:bodyPr rtlCol="0" anchor="ctr"/>
            <a:lstStyle/>
            <a:p>
              <a:endParaRPr lang="en-ID"/>
            </a:p>
          </p:txBody>
        </p:sp>
      </p:grpSp>
      <p:sp>
        <p:nvSpPr>
          <p:cNvPr id="36" name="Freeform: Shape 35"/>
          <p:cNvSpPr/>
          <p:nvPr/>
        </p:nvSpPr>
        <p:spPr>
          <a:xfrm>
            <a:off x="1657604" y="3869013"/>
            <a:ext cx="417449" cy="201991"/>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51" y="195802"/>
                  <a:pt x="0" y="151950"/>
                  <a:pt x="0" y="97901"/>
                </a:cubicBezTo>
                <a:cubicBezTo>
                  <a:pt x="0" y="43826"/>
                  <a:pt x="43851" y="0"/>
                  <a:pt x="97901" y="0"/>
                </a:cubicBezTo>
                <a:lnTo>
                  <a:pt x="307623" y="0"/>
                </a:lnTo>
                <a:cubicBezTo>
                  <a:pt x="361698" y="0"/>
                  <a:pt x="405524" y="43826"/>
                  <a:pt x="405524" y="97901"/>
                </a:cubicBezTo>
                <a:cubicBezTo>
                  <a:pt x="405524" y="151950"/>
                  <a:pt x="361698" y="195802"/>
                  <a:pt x="307623" y="195802"/>
                </a:cubicBezTo>
                <a:close/>
              </a:path>
            </a:pathLst>
          </a:custGeom>
          <a:solidFill>
            <a:schemeClr val="accent1"/>
          </a:solidFill>
          <a:ln w="6511" cap="flat">
            <a:noFill/>
            <a:prstDash val="solid"/>
            <a:miter/>
          </a:ln>
        </p:spPr>
        <p:txBody>
          <a:bodyPr rtlCol="0" anchor="ctr"/>
          <a:lstStyle/>
          <a:p>
            <a:endParaRPr lang="en-ID" dirty="0"/>
          </a:p>
        </p:txBody>
      </p:sp>
      <p:sp>
        <p:nvSpPr>
          <p:cNvPr id="27" name="TextBox 26"/>
          <p:cNvSpPr txBox="1"/>
          <p:nvPr/>
        </p:nvSpPr>
        <p:spPr>
          <a:xfrm flipH="1">
            <a:off x="2286036" y="3708404"/>
            <a:ext cx="4070441" cy="576580"/>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500" dirty="0">
                <a:solidFill>
                  <a:schemeClr val="tx2">
                    <a:lumMod val="50000"/>
                  </a:schemeClr>
                </a:solidFill>
                <a:ea typeface="Lato regular" panose="020F0502020204030203" pitchFamily="34" charset="0"/>
                <a:cs typeface="Lato regular" panose="020F0502020204030203" pitchFamily="34" charset="0"/>
              </a:rPr>
              <a:t>DOANH THU THEO KHU VỰC</a:t>
            </a:r>
            <a:endParaRPr lang="en-US" sz="2500" dirty="0">
              <a:solidFill>
                <a:schemeClr val="tx2">
                  <a:lumMod val="50000"/>
                </a:schemeClr>
              </a:solidFill>
              <a:ea typeface="Lato regular" panose="020F0502020204030203" pitchFamily="34" charset="0"/>
              <a:cs typeface="Lato regular" panose="020F0502020204030203" pitchFamily="34" charset="0"/>
            </a:endParaRPr>
          </a:p>
        </p:txBody>
      </p:sp>
      <p:sp>
        <p:nvSpPr>
          <p:cNvPr id="25" name="Rectangle 24"/>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6" name="Group 25"/>
          <p:cNvGrpSpPr/>
          <p:nvPr/>
        </p:nvGrpSpPr>
        <p:grpSpPr>
          <a:xfrm rot="13090895">
            <a:off x="11390823" y="287743"/>
            <a:ext cx="629904" cy="477389"/>
            <a:chOff x="9626609" y="3627280"/>
            <a:chExt cx="1507908" cy="1142806"/>
          </a:xfrm>
        </p:grpSpPr>
        <p:sp>
          <p:nvSpPr>
            <p:cNvPr id="28" name="Star: 4 Points 27"/>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Star: 4 Points 28"/>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Star: 4 Points 29"/>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2" name="TextBox 31"/>
          <p:cNvSpPr txBox="1"/>
          <p:nvPr/>
        </p:nvSpPr>
        <p:spPr>
          <a:xfrm>
            <a:off x="2484487" y="629137"/>
            <a:ext cx="7223027" cy="706755"/>
          </a:xfrm>
          <a:prstGeom prst="rect">
            <a:avLst/>
          </a:prstGeom>
          <a:noFill/>
        </p:spPr>
        <p:txBody>
          <a:bodyPr wrap="square" rtlCol="0">
            <a:spAutoFit/>
          </a:bodyPr>
          <a:lstStyle/>
          <a:p>
            <a:pPr algn="ctr"/>
            <a:r>
              <a:rPr lang="en-US" sz="4000" b="1" dirty="0">
                <a:solidFill>
                  <a:schemeClr val="accent3"/>
                </a:solidFill>
                <a:latin typeface="Montserrat Medium" panose="00000600000000000000" pitchFamily="50" charset="0"/>
                <a:cs typeface="Poppins SemiBold" panose="00000700000000000000" pitchFamily="50" charset="0"/>
              </a:rPr>
              <a:t>GIẢI THÍCH</a:t>
            </a:r>
            <a:endParaRPr 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4" name="Freeform: Shape 35"/>
          <p:cNvSpPr/>
          <p:nvPr/>
        </p:nvSpPr>
        <p:spPr>
          <a:xfrm>
            <a:off x="1657604" y="2087203"/>
            <a:ext cx="417449" cy="201991"/>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51" y="195802"/>
                  <a:pt x="0" y="151950"/>
                  <a:pt x="0" y="97901"/>
                </a:cubicBezTo>
                <a:cubicBezTo>
                  <a:pt x="0" y="43826"/>
                  <a:pt x="43851" y="0"/>
                  <a:pt x="97901" y="0"/>
                </a:cubicBezTo>
                <a:lnTo>
                  <a:pt x="307623" y="0"/>
                </a:lnTo>
                <a:cubicBezTo>
                  <a:pt x="361698" y="0"/>
                  <a:pt x="405524" y="43826"/>
                  <a:pt x="405524" y="97901"/>
                </a:cubicBezTo>
                <a:cubicBezTo>
                  <a:pt x="405524" y="151950"/>
                  <a:pt x="361698" y="195802"/>
                  <a:pt x="307623" y="195802"/>
                </a:cubicBezTo>
                <a:close/>
              </a:path>
            </a:pathLst>
          </a:custGeom>
          <a:solidFill>
            <a:schemeClr val="accent1"/>
          </a:solidFill>
          <a:ln w="6511" cap="flat">
            <a:noFill/>
            <a:prstDash val="solid"/>
            <a:miter/>
          </a:ln>
        </p:spPr>
        <p:txBody>
          <a:bodyPr rtlCol="0" anchor="ctr"/>
          <a:lstStyle/>
          <a:p>
            <a:endParaRPr lang="en-ID" dirty="0"/>
          </a:p>
        </p:txBody>
      </p:sp>
      <p:sp>
        <p:nvSpPr>
          <p:cNvPr id="5" name="TextBox 26"/>
          <p:cNvSpPr txBox="1"/>
          <p:nvPr/>
        </p:nvSpPr>
        <p:spPr>
          <a:xfrm flipH="1">
            <a:off x="2286036" y="1836424"/>
            <a:ext cx="4070441" cy="576580"/>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500" dirty="0">
                <a:solidFill>
                  <a:schemeClr val="tx2">
                    <a:lumMod val="50000"/>
                  </a:schemeClr>
                </a:solidFill>
                <a:ea typeface="Lato regular" panose="020F0502020204030203" pitchFamily="34" charset="0"/>
                <a:cs typeface="Lato regular" panose="020F0502020204030203" pitchFamily="34" charset="0"/>
              </a:rPr>
              <a:t>CHỈ SỐ ĐÁNH GIÁ</a:t>
            </a:r>
            <a:endParaRPr lang="en-US" sz="2500" dirty="0">
              <a:solidFill>
                <a:schemeClr val="tx2">
                  <a:lumMod val="50000"/>
                </a:schemeClr>
              </a:solidFill>
              <a:ea typeface="Lato regular" panose="020F0502020204030203" pitchFamily="34" charset="0"/>
              <a:cs typeface="Lato regular" panose="020F0502020204030203" pitchFamily="34" charset="0"/>
            </a:endParaRPr>
          </a:p>
        </p:txBody>
      </p:sp>
      <p:sp>
        <p:nvSpPr>
          <p:cNvPr id="20" name="TextBox 30"/>
          <p:cNvSpPr txBox="1"/>
          <p:nvPr/>
        </p:nvSpPr>
        <p:spPr>
          <a:xfrm flipH="1">
            <a:off x="2286036" y="2412731"/>
            <a:ext cx="4070441" cy="576580"/>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500" dirty="0">
                <a:solidFill>
                  <a:schemeClr val="tx2">
                    <a:lumMod val="50000"/>
                  </a:schemeClr>
                </a:solidFill>
                <a:ea typeface="Lato regular" panose="020F0502020204030203" pitchFamily="34" charset="0"/>
                <a:cs typeface="Lato regular" panose="020F0502020204030203" pitchFamily="34" charset="0"/>
              </a:rPr>
              <a:t>LỢI NHUẬN BIÊN THẤP</a:t>
            </a:r>
            <a:endParaRPr lang="en-US" sz="2500" dirty="0">
              <a:solidFill>
                <a:schemeClr val="tx2">
                  <a:lumMod val="50000"/>
                </a:schemeClr>
              </a:solidFill>
              <a:ea typeface="Lato regular" panose="020F0502020204030203" pitchFamily="34" charset="0"/>
              <a:cs typeface="Lato regular" panose="020F0502020204030203" pitchFamily="34" charset="0"/>
            </a:endParaRPr>
          </a:p>
        </p:txBody>
      </p:sp>
      <p:sp>
        <p:nvSpPr>
          <p:cNvPr id="21" name="Freeform: Shape 36"/>
          <p:cNvSpPr/>
          <p:nvPr/>
        </p:nvSpPr>
        <p:spPr>
          <a:xfrm>
            <a:off x="1666494" y="2600125"/>
            <a:ext cx="417449" cy="201991"/>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51" y="195802"/>
                  <a:pt x="0" y="151950"/>
                  <a:pt x="0" y="97901"/>
                </a:cubicBezTo>
                <a:cubicBezTo>
                  <a:pt x="0" y="43826"/>
                  <a:pt x="43851" y="0"/>
                  <a:pt x="97901" y="0"/>
                </a:cubicBezTo>
                <a:lnTo>
                  <a:pt x="307623" y="0"/>
                </a:lnTo>
                <a:cubicBezTo>
                  <a:pt x="361698" y="0"/>
                  <a:pt x="405524" y="43826"/>
                  <a:pt x="405524" y="97901"/>
                </a:cubicBezTo>
                <a:cubicBezTo>
                  <a:pt x="405524" y="151950"/>
                  <a:pt x="361698" y="195802"/>
                  <a:pt x="307623" y="195802"/>
                </a:cubicBezTo>
                <a:close/>
              </a:path>
            </a:pathLst>
          </a:custGeom>
          <a:solidFill>
            <a:schemeClr val="accent4"/>
          </a:solidFill>
          <a:ln w="6511" cap="flat">
            <a:noFill/>
            <a:prstDash val="solid"/>
            <a:miter/>
          </a:ln>
        </p:spPr>
        <p:txBody>
          <a:bodyPr rtlCol="0" anchor="ctr"/>
          <a:lstStyle/>
          <a:p>
            <a:endParaRPr lang="en-ID" dirty="0"/>
          </a:p>
        </p:txBody>
      </p:sp>
      <p:sp>
        <p:nvSpPr>
          <p:cNvPr id="34" name="TextBox 34"/>
          <p:cNvSpPr txBox="1"/>
          <p:nvPr/>
        </p:nvSpPr>
        <p:spPr>
          <a:xfrm flipH="1">
            <a:off x="2286000" y="3048000"/>
            <a:ext cx="4664710" cy="576580"/>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500" dirty="0">
                <a:solidFill>
                  <a:schemeClr val="tx2">
                    <a:lumMod val="50000"/>
                  </a:schemeClr>
                </a:solidFill>
                <a:ea typeface="Lato regular" panose="020F0502020204030203" pitchFamily="34" charset="0"/>
                <a:cs typeface="Lato regular" panose="020F0502020204030203" pitchFamily="34" charset="0"/>
              </a:rPr>
              <a:t>TÍNH MÀU VỤ CỦA NGÀNH HÀNG</a:t>
            </a:r>
            <a:endParaRPr lang="en-US" sz="2500" dirty="0">
              <a:solidFill>
                <a:schemeClr val="tx2">
                  <a:lumMod val="50000"/>
                </a:schemeClr>
              </a:solidFill>
              <a:ea typeface="Lato regular" panose="020F0502020204030203" pitchFamily="34" charset="0"/>
              <a:cs typeface="Lato regular" panose="020F0502020204030203" pitchFamily="34" charset="0"/>
            </a:endParaRPr>
          </a:p>
        </p:txBody>
      </p:sp>
      <p:sp>
        <p:nvSpPr>
          <p:cNvPr id="38" name="Freeform: Shape 38"/>
          <p:cNvSpPr/>
          <p:nvPr/>
        </p:nvSpPr>
        <p:spPr>
          <a:xfrm>
            <a:off x="1658239" y="3230635"/>
            <a:ext cx="417449" cy="201991"/>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51" y="195802"/>
                  <a:pt x="0" y="151950"/>
                  <a:pt x="0" y="97901"/>
                </a:cubicBezTo>
                <a:cubicBezTo>
                  <a:pt x="0" y="43826"/>
                  <a:pt x="43851" y="0"/>
                  <a:pt x="97901" y="0"/>
                </a:cubicBezTo>
                <a:lnTo>
                  <a:pt x="307623" y="0"/>
                </a:lnTo>
                <a:cubicBezTo>
                  <a:pt x="361698" y="0"/>
                  <a:pt x="405524" y="43826"/>
                  <a:pt x="405524" y="97901"/>
                </a:cubicBezTo>
                <a:cubicBezTo>
                  <a:pt x="405524" y="151950"/>
                  <a:pt x="361698" y="195802"/>
                  <a:pt x="307623" y="195802"/>
                </a:cubicBezTo>
                <a:close/>
              </a:path>
            </a:pathLst>
          </a:custGeom>
          <a:solidFill>
            <a:schemeClr val="accent3"/>
          </a:solidFill>
          <a:ln w="6511" cap="flat">
            <a:noFill/>
            <a:prstDash val="solid"/>
            <a:miter/>
          </a:ln>
        </p:spPr>
        <p:txBody>
          <a:bodyPr rtlCol="0" anchor="ctr"/>
          <a:lstStyle/>
          <a:p>
            <a:endParaRPr lang="en-ID" dirty="0"/>
          </a:p>
        </p:txBody>
      </p:sp>
      <p:sp>
        <p:nvSpPr>
          <p:cNvPr id="40" name="TextBox 30"/>
          <p:cNvSpPr txBox="1"/>
          <p:nvPr/>
        </p:nvSpPr>
        <p:spPr>
          <a:xfrm flipH="1">
            <a:off x="2286036" y="4284711"/>
            <a:ext cx="4070441" cy="576580"/>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sz="2500" dirty="0">
                <a:solidFill>
                  <a:schemeClr val="tx2">
                    <a:lumMod val="50000"/>
                  </a:schemeClr>
                </a:solidFill>
                <a:ea typeface="Lato regular" panose="020F0502020204030203" pitchFamily="34" charset="0"/>
                <a:cs typeface="Lato regular" panose="020F0502020204030203" pitchFamily="34" charset="0"/>
              </a:rPr>
              <a:t>KÊNH PHÂN PHỐI </a:t>
            </a:r>
            <a:endParaRPr lang="en-US" sz="2500" dirty="0">
              <a:solidFill>
                <a:schemeClr val="tx2">
                  <a:lumMod val="50000"/>
                </a:schemeClr>
              </a:solidFill>
              <a:ea typeface="Lato regular" panose="020F0502020204030203" pitchFamily="34" charset="0"/>
              <a:cs typeface="Lato regular" panose="020F0502020204030203" pitchFamily="34" charset="0"/>
            </a:endParaRPr>
          </a:p>
        </p:txBody>
      </p:sp>
      <p:sp>
        <p:nvSpPr>
          <p:cNvPr id="43" name="Freeform: Shape 36"/>
          <p:cNvSpPr/>
          <p:nvPr/>
        </p:nvSpPr>
        <p:spPr>
          <a:xfrm>
            <a:off x="1667129" y="4499410"/>
            <a:ext cx="417449" cy="201991"/>
          </a:xfrm>
          <a:custGeom>
            <a:avLst/>
            <a:gdLst>
              <a:gd name="connsiteX0" fmla="*/ 307623 w 404657"/>
              <a:gd name="connsiteY0" fmla="*/ 195802 h 195801"/>
              <a:gd name="connsiteX1" fmla="*/ 97901 w 404657"/>
              <a:gd name="connsiteY1" fmla="*/ 195802 h 195801"/>
              <a:gd name="connsiteX2" fmla="*/ 0 w 404657"/>
              <a:gd name="connsiteY2" fmla="*/ 97901 h 195801"/>
              <a:gd name="connsiteX3" fmla="*/ 97901 w 404657"/>
              <a:gd name="connsiteY3" fmla="*/ 0 h 195801"/>
              <a:gd name="connsiteX4" fmla="*/ 307623 w 404657"/>
              <a:gd name="connsiteY4" fmla="*/ 0 h 195801"/>
              <a:gd name="connsiteX5" fmla="*/ 405524 w 404657"/>
              <a:gd name="connsiteY5" fmla="*/ 97901 h 195801"/>
              <a:gd name="connsiteX6" fmla="*/ 307623 w 404657"/>
              <a:gd name="connsiteY6" fmla="*/ 195802 h 19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657" h="195801">
                <a:moveTo>
                  <a:pt x="307623" y="195802"/>
                </a:moveTo>
                <a:lnTo>
                  <a:pt x="97901" y="195802"/>
                </a:lnTo>
                <a:cubicBezTo>
                  <a:pt x="43851" y="195802"/>
                  <a:pt x="0" y="151950"/>
                  <a:pt x="0" y="97901"/>
                </a:cubicBezTo>
                <a:cubicBezTo>
                  <a:pt x="0" y="43826"/>
                  <a:pt x="43851" y="0"/>
                  <a:pt x="97901" y="0"/>
                </a:cubicBezTo>
                <a:lnTo>
                  <a:pt x="307623" y="0"/>
                </a:lnTo>
                <a:cubicBezTo>
                  <a:pt x="361698" y="0"/>
                  <a:pt x="405524" y="43826"/>
                  <a:pt x="405524" y="97901"/>
                </a:cubicBezTo>
                <a:cubicBezTo>
                  <a:pt x="405524" y="151950"/>
                  <a:pt x="361698" y="195802"/>
                  <a:pt x="307623" y="195802"/>
                </a:cubicBezTo>
                <a:close/>
              </a:path>
            </a:pathLst>
          </a:custGeom>
          <a:solidFill>
            <a:schemeClr val="accent4"/>
          </a:solidFill>
          <a:ln w="6511" cap="flat">
            <a:noFill/>
            <a:prstDash val="solid"/>
            <a:miter/>
          </a:ln>
        </p:spPr>
        <p:txBody>
          <a:bodyPr rtlCol="0" anchor="ctr"/>
          <a:lstStyle/>
          <a:p>
            <a:endParaRPr lang="en-ID" dirty="0"/>
          </a:p>
        </p:txBody>
      </p:sp>
      <p:pic>
        <p:nvPicPr>
          <p:cNvPr id="48" name="Picture Placeholder 1"/>
          <p:cNvPicPr>
            <a:picLocks noChangeAspect="1"/>
          </p:cNvPicPr>
          <p:nvPr/>
        </p:nvPicPr>
        <p:blipFill>
          <a:blip r:embed="rId1"/>
          <a:stretch>
            <a:fillRect/>
          </a:stretch>
        </p:blipFill>
        <p:spPr>
          <a:xfrm>
            <a:off x="1199515" y="122555"/>
            <a:ext cx="525145" cy="530225"/>
          </a:xfrm>
          <a:prstGeom prst="rect">
            <a:avLst/>
          </a:prstGeom>
        </p:spPr>
      </p:pic>
      <p:pic>
        <p:nvPicPr>
          <p:cNvPr id="49" name="Picture Placeholder 2" descr="Screenshot 2021-04-06 000405"/>
          <p:cNvPicPr>
            <a:picLocks noChangeAspect="1"/>
          </p:cNvPicPr>
          <p:nvPr/>
        </p:nvPicPr>
        <p:blipFill>
          <a:blip r:embed="rId2"/>
          <a:stretch>
            <a:fillRect/>
          </a:stretch>
        </p:blipFill>
        <p:spPr>
          <a:xfrm>
            <a:off x="9525" y="5044440"/>
            <a:ext cx="1524000" cy="1813560"/>
          </a:xfrm>
          <a:prstGeom prst="rect">
            <a:avLst/>
          </a:prstGeom>
        </p:spPr>
      </p:pic>
      <p:sp>
        <p:nvSpPr>
          <p:cNvPr id="3" name="Slide Number Placeholder 2"/>
          <p:cNvSpPr>
            <a:spLocks noGrp="1"/>
          </p:cNvSpPr>
          <p:nvPr>
            <p:ph type="sldNum" sz="quarter" idx="12"/>
          </p:nvPr>
        </p:nvSpPr>
        <p:spPr/>
        <p:txBody>
          <a:bodyPr/>
          <a:lstStyle/>
          <a:p>
            <a:fld id="{2D2BF0A6-4C82-41BE-AC95-9D97390F5643}"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1"/>
          <a:stretch>
            <a:fillRect/>
          </a:stretch>
        </p:blipFill>
        <p:spPr>
          <a:xfrm>
            <a:off x="1045845" y="121920"/>
            <a:ext cx="10100309" cy="6145660"/>
          </a:xfrm>
          <a:prstGeom prst="rect">
            <a:avLst/>
          </a:prstGeom>
        </p:spPr>
      </p:pic>
      <p:sp>
        <p:nvSpPr>
          <p:cNvPr id="2" name="Slide Number Placeholder 1"/>
          <p:cNvSpPr>
            <a:spLocks noGrp="1"/>
          </p:cNvSpPr>
          <p:nvPr>
            <p:ph type="sldNum" sz="quarter" idx="4294967295"/>
          </p:nvPr>
        </p:nvSpPr>
        <p:spPr>
          <a:xfrm>
            <a:off x="862584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1"/>
          <a:stretch>
            <a:fillRect/>
          </a:stretch>
        </p:blipFill>
        <p:spPr>
          <a:xfrm>
            <a:off x="391160" y="580391"/>
            <a:ext cx="11409680" cy="5489946"/>
          </a:xfrm>
          <a:prstGeom prst="rect">
            <a:avLst/>
          </a:prstGeom>
        </p:spPr>
      </p:pic>
      <p:sp>
        <p:nvSpPr>
          <p:cNvPr id="2" name="Slide Number Placeholder 1"/>
          <p:cNvSpPr>
            <a:spLocks noGrp="1"/>
          </p:cNvSpPr>
          <p:nvPr>
            <p:ph type="sldNum" sz="quarter" idx="4294967295"/>
          </p:nvPr>
        </p:nvSpPr>
        <p:spPr>
          <a:xfrm>
            <a:off x="862584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2" name="Group 21"/>
          <p:cNvGrpSpPr/>
          <p:nvPr/>
        </p:nvGrpSpPr>
        <p:grpSpPr>
          <a:xfrm rot="13090895">
            <a:off x="11390823" y="287743"/>
            <a:ext cx="629904" cy="477389"/>
            <a:chOff x="9626609" y="3627280"/>
            <a:chExt cx="1507908" cy="1142806"/>
          </a:xfrm>
        </p:grpSpPr>
        <p:sp>
          <p:nvSpPr>
            <p:cNvPr id="23" name="Star: 4 Points 2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Star: 4 Points 2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Star: 4 Points 2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6" name="TextBox 25"/>
          <p:cNvSpPr txBox="1"/>
          <p:nvPr/>
        </p:nvSpPr>
        <p:spPr>
          <a:xfrm>
            <a:off x="1278183" y="188890"/>
            <a:ext cx="4113301" cy="706755"/>
          </a:xfrm>
          <a:prstGeom prst="rect">
            <a:avLst/>
          </a:prstGeom>
          <a:noFill/>
        </p:spPr>
        <p:txBody>
          <a:bodyPr wrap="square" rtlCol="0">
            <a:spAutoFit/>
          </a:bodyPr>
          <a:lstStyle/>
          <a:p>
            <a:r>
              <a:rPr lang="en-US" sz="4000" b="1" dirty="0">
                <a:solidFill>
                  <a:schemeClr val="accent3"/>
                </a:solidFill>
                <a:latin typeface="Montserrat Medium" panose="00000600000000000000" pitchFamily="50" charset="0"/>
                <a:cs typeface="Poppins SemiBold" panose="00000700000000000000" pitchFamily="50" charset="0"/>
              </a:rPr>
              <a:t>TÍNH MÙA VỤ</a:t>
            </a:r>
            <a:r>
              <a:rPr lang="en-US" sz="4000" b="1" dirty="0">
                <a:solidFill>
                  <a:schemeClr val="bg2">
                    <a:lumMod val="25000"/>
                  </a:schemeClr>
                </a:solidFill>
                <a:latin typeface="Montserrat Medium" panose="00000600000000000000" pitchFamily="50" charset="0"/>
                <a:cs typeface="Poppins SemiBold" panose="00000700000000000000" pitchFamily="50" charset="0"/>
              </a:rPr>
              <a:t>.</a:t>
            </a:r>
            <a:endParaRPr 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pic>
        <p:nvPicPr>
          <p:cNvPr id="9" name="Picture Placeholder 8"/>
          <p:cNvPicPr>
            <a:picLocks noGrp="1" noChangeAspect="1"/>
          </p:cNvPicPr>
          <p:nvPr>
            <p:ph type="pic" sz="quarter" idx="10"/>
          </p:nvPr>
        </p:nvPicPr>
        <p:blipFill>
          <a:blip r:embed="rId1"/>
          <a:stretch>
            <a:fillRect/>
          </a:stretch>
        </p:blipFill>
        <p:spPr>
          <a:xfrm>
            <a:off x="692874" y="1057526"/>
            <a:ext cx="9397219" cy="4932906"/>
          </a:xfrm>
          <a:prstGeom prst="rect">
            <a:avLst/>
          </a:prstGeom>
          <a:effectLst>
            <a:softEdge rad="698500"/>
          </a:effectLst>
        </p:spPr>
      </p:pic>
      <p:sp>
        <p:nvSpPr>
          <p:cNvPr id="2" name="Slide Number Placeholder 1"/>
          <p:cNvSpPr>
            <a:spLocks noGrp="1"/>
          </p:cNvSpPr>
          <p:nvPr>
            <p:ph type="sldNum" sz="quarter" idx="4294967295"/>
          </p:nvPr>
        </p:nvSpPr>
        <p:spPr>
          <a:xfrm>
            <a:off x="862584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1"/>
          <a:stretch>
            <a:fillRect/>
          </a:stretch>
        </p:blipFill>
        <p:spPr>
          <a:xfrm>
            <a:off x="716280" y="679016"/>
            <a:ext cx="10759440" cy="5499967"/>
          </a:xfrm>
          <a:prstGeom prst="rect">
            <a:avLst/>
          </a:prstGeom>
        </p:spPr>
      </p:pic>
      <p:sp>
        <p:nvSpPr>
          <p:cNvPr id="2" name="Slide Number Placeholder 1"/>
          <p:cNvSpPr>
            <a:spLocks noGrp="1"/>
          </p:cNvSpPr>
          <p:nvPr>
            <p:ph type="sldNum" sz="quarter" idx="4294967295"/>
          </p:nvPr>
        </p:nvSpPr>
        <p:spPr>
          <a:xfrm>
            <a:off x="862584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6475865" y="1859037"/>
            <a:ext cx="2374048" cy="369332"/>
          </a:xfrm>
          <a:prstGeom prst="rect">
            <a:avLst/>
          </a:prstGeom>
          <a:noFill/>
        </p:spPr>
        <p:txBody>
          <a:bodyPr wrap="none" lIns="0" tIns="0" rIns="0" bIns="0" rtlCol="0">
            <a:spAutoFit/>
          </a:bodyPr>
          <a:lstStyle/>
          <a:p>
            <a:r>
              <a:rPr lang="en-US" sz="2400" b="1" dirty="0"/>
              <a:t>Chap 1: </a:t>
            </a:r>
            <a:r>
              <a:rPr lang="en-US" sz="2400" dirty="0"/>
              <a:t>OVERVIEW</a:t>
            </a:r>
            <a:endParaRPr lang="en-US" sz="2400" dirty="0"/>
          </a:p>
        </p:txBody>
      </p:sp>
      <p:sp>
        <p:nvSpPr>
          <p:cNvPr id="118" name="TextBox 117"/>
          <p:cNvSpPr txBox="1"/>
          <p:nvPr/>
        </p:nvSpPr>
        <p:spPr>
          <a:xfrm flipH="1">
            <a:off x="6475865" y="2295454"/>
            <a:ext cx="3799820" cy="612925"/>
          </a:xfrm>
          <a:prstGeom prst="rect">
            <a:avLst/>
          </a:prstGeom>
          <a:noFill/>
        </p:spPr>
        <p:txBody>
          <a:bodyPr wrap="square" lIns="0" tIns="0" rIns="0" bIns="0" rtlCol="0">
            <a:spAutoFit/>
          </a:bodyPr>
          <a:lstStyle/>
          <a:p>
            <a:pPr>
              <a:lnSpc>
                <a:spcPct val="150000"/>
              </a:lnSpc>
            </a:pPr>
            <a:r>
              <a:rPr lang="en-US" sz="1400" dirty="0" err="1">
                <a:solidFill>
                  <a:schemeClr val="tx2">
                    <a:lumMod val="50000"/>
                  </a:schemeClr>
                </a:solidFill>
                <a:ea typeface="Lato regular" panose="020F0502020204030203" pitchFamily="34" charset="0"/>
                <a:cs typeface="Lato regular" panose="020F0502020204030203" pitchFamily="34" charset="0"/>
              </a:rPr>
              <a:t>Tổng</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quan</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tình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hình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kinh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doanh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của</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b="1" dirty="0" err="1">
                <a:solidFill>
                  <a:schemeClr val="tx2">
                    <a:lumMod val="50000"/>
                  </a:schemeClr>
                </a:solidFill>
                <a:ea typeface="Lato regular" panose="020F0502020204030203" pitchFamily="34" charset="0"/>
                <a:cs typeface="Lato regular" panose="020F0502020204030203" pitchFamily="34" charset="0"/>
              </a:rPr>
              <a:t>công</a:t>
            </a:r>
            <a:r>
              <a:rPr lang="en-US" sz="1400" b="1" dirty="0">
                <a:solidFill>
                  <a:schemeClr val="tx2">
                    <a:lumMod val="50000"/>
                  </a:schemeClr>
                </a:solidFill>
                <a:ea typeface="Lato regular" panose="020F0502020204030203" pitchFamily="34" charset="0"/>
                <a:cs typeface="Lato regular" panose="020F0502020204030203" pitchFamily="34" charset="0"/>
              </a:rPr>
              <a:t> ty ITB </a:t>
            </a:r>
            <a:r>
              <a:rPr lang="en-US" sz="1400" dirty="0" err="1">
                <a:solidFill>
                  <a:schemeClr val="tx2">
                    <a:lumMod val="50000"/>
                  </a:schemeClr>
                </a:solidFill>
                <a:ea typeface="Lato regular" panose="020F0502020204030203" pitchFamily="34" charset="0"/>
                <a:cs typeface="Lato regular" panose="020F0502020204030203" pitchFamily="34" charset="0"/>
              </a:rPr>
              <a:t>và</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chứng</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minh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luận</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điểm</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đưa</a:t>
            </a:r>
            <a:r>
              <a:rPr lang="en-US" sz="1400" dirty="0">
                <a:solidFill>
                  <a:schemeClr val="tx2">
                    <a:lumMod val="50000"/>
                  </a:schemeClr>
                </a:solidFill>
                <a:ea typeface="Lato regular" panose="020F0502020204030203" pitchFamily="34" charset="0"/>
                <a:cs typeface="Lato regular" panose="020F0502020204030203" pitchFamily="34" charset="0"/>
              </a:rPr>
              <a:t> ra.</a:t>
            </a:r>
            <a:endParaRPr lang="en-US" sz="1400" b="1" dirty="0">
              <a:solidFill>
                <a:schemeClr val="tx2">
                  <a:lumMod val="50000"/>
                </a:schemeClr>
              </a:solidFill>
              <a:ea typeface="Lato regular" panose="020F0502020204030203" pitchFamily="34" charset="0"/>
              <a:cs typeface="Lato regular" panose="020F0502020204030203" pitchFamily="34" charset="0"/>
            </a:endParaRPr>
          </a:p>
        </p:txBody>
      </p:sp>
      <p:sp>
        <p:nvSpPr>
          <p:cNvPr id="119" name="TextBox 118"/>
          <p:cNvSpPr txBox="1"/>
          <p:nvPr/>
        </p:nvSpPr>
        <p:spPr>
          <a:xfrm>
            <a:off x="6475865" y="3203134"/>
            <a:ext cx="2631041" cy="369332"/>
          </a:xfrm>
          <a:prstGeom prst="rect">
            <a:avLst/>
          </a:prstGeom>
          <a:noFill/>
        </p:spPr>
        <p:txBody>
          <a:bodyPr wrap="none" lIns="0" tIns="0" rIns="0" bIns="0" rtlCol="0">
            <a:spAutoFit/>
          </a:bodyPr>
          <a:lstStyle/>
          <a:p>
            <a:r>
              <a:rPr lang="en-US" sz="2400" b="1" dirty="0"/>
              <a:t>Chap 2: </a:t>
            </a:r>
            <a:r>
              <a:rPr lang="en-US" sz="2400" dirty="0"/>
              <a:t>FORCASTING</a:t>
            </a:r>
            <a:endParaRPr lang="en-US" sz="2400" dirty="0"/>
          </a:p>
        </p:txBody>
      </p:sp>
      <p:sp>
        <p:nvSpPr>
          <p:cNvPr id="120" name="TextBox 119"/>
          <p:cNvSpPr txBox="1"/>
          <p:nvPr/>
        </p:nvSpPr>
        <p:spPr>
          <a:xfrm flipH="1">
            <a:off x="6475865" y="3639551"/>
            <a:ext cx="3799820" cy="612925"/>
          </a:xfrm>
          <a:prstGeom prst="rect">
            <a:avLst/>
          </a:prstGeom>
          <a:noFill/>
        </p:spPr>
        <p:txBody>
          <a:bodyPr wrap="square" lIns="0" tIns="0" rIns="0" bIns="0" rtlCol="0">
            <a:spAutoFit/>
          </a:bodyPr>
          <a:lstStyle/>
          <a:p>
            <a:pPr>
              <a:lnSpc>
                <a:spcPct val="150000"/>
              </a:lnSpc>
            </a:pPr>
            <a:r>
              <a:rPr lang="en-US" sz="1400" dirty="0" err="1">
                <a:solidFill>
                  <a:schemeClr val="tx2">
                    <a:lumMod val="50000"/>
                  </a:schemeClr>
                </a:solidFill>
                <a:ea typeface="Lato regular" panose="020F0502020204030203" pitchFamily="34" charset="0"/>
                <a:cs typeface="Lato regular" panose="020F0502020204030203" pitchFamily="34" charset="0"/>
              </a:rPr>
              <a:t>Dự</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đoán</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doanh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thu</a:t>
            </a:r>
            <a:r>
              <a:rPr lang="en-US" sz="1400" dirty="0">
                <a:solidFill>
                  <a:schemeClr val="tx2">
                    <a:lumMod val="50000"/>
                  </a:schemeClr>
                </a:solidFill>
                <a:ea typeface="Lato regular" panose="020F0502020204030203" pitchFamily="34" charset="0"/>
                <a:cs typeface="Lato regular" panose="020F0502020204030203" pitchFamily="34" charset="0"/>
              </a:rPr>
              <a:t> 3 </a:t>
            </a:r>
            <a:r>
              <a:rPr lang="en-US" sz="1400" dirty="0" err="1">
                <a:solidFill>
                  <a:schemeClr val="tx2">
                    <a:lumMod val="50000"/>
                  </a:schemeClr>
                </a:solidFill>
                <a:ea typeface="Lato regular" panose="020F0502020204030203" pitchFamily="34" charset="0"/>
                <a:cs typeface="Lato regular" panose="020F0502020204030203" pitchFamily="34" charset="0"/>
              </a:rPr>
              <a:t>tháng</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Quý</a:t>
            </a:r>
            <a:r>
              <a:rPr lang="en-US" sz="1400" dirty="0">
                <a:solidFill>
                  <a:schemeClr val="tx2">
                    <a:lumMod val="50000"/>
                  </a:schemeClr>
                </a:solidFill>
                <a:ea typeface="Lato regular" panose="020F0502020204030203" pitchFamily="34" charset="0"/>
                <a:cs typeface="Lato regular" panose="020F0502020204030203" pitchFamily="34" charset="0"/>
              </a:rPr>
              <a:t> 2 </a:t>
            </a:r>
            <a:r>
              <a:rPr lang="en-US" sz="1400" dirty="0" err="1">
                <a:solidFill>
                  <a:schemeClr val="tx2">
                    <a:lumMod val="50000"/>
                  </a:schemeClr>
                </a:solidFill>
                <a:ea typeface="Lato regular" panose="020F0502020204030203" pitchFamily="34" charset="0"/>
                <a:cs typeface="Lato regular" panose="020F0502020204030203" pitchFamily="34" charset="0"/>
              </a:rPr>
              <a:t>năm</a:t>
            </a:r>
            <a:r>
              <a:rPr lang="en-US" sz="1400" dirty="0">
                <a:solidFill>
                  <a:schemeClr val="tx2">
                    <a:lumMod val="50000"/>
                  </a:schemeClr>
                </a:solidFill>
                <a:ea typeface="Lato regular" panose="020F0502020204030203" pitchFamily="34" charset="0"/>
                <a:cs typeface="Lato regular" panose="020F0502020204030203" pitchFamily="34" charset="0"/>
              </a:rPr>
              <a:t> 2021 </a:t>
            </a:r>
            <a:r>
              <a:rPr lang="en-US" sz="1400" dirty="0" err="1">
                <a:solidFill>
                  <a:schemeClr val="tx2">
                    <a:lumMod val="50000"/>
                  </a:schemeClr>
                </a:solidFill>
                <a:ea typeface="Lato regular" panose="020F0502020204030203" pitchFamily="34" charset="0"/>
                <a:cs typeface="Lato regular" panose="020F0502020204030203" pitchFamily="34" charset="0"/>
              </a:rPr>
              <a:t>của</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b="1" dirty="0" err="1">
                <a:solidFill>
                  <a:schemeClr val="tx2">
                    <a:lumMod val="50000"/>
                  </a:schemeClr>
                </a:solidFill>
                <a:ea typeface="Lato regular" panose="020F0502020204030203" pitchFamily="34" charset="0"/>
                <a:cs typeface="Lato regular" panose="020F0502020204030203" pitchFamily="34" charset="0"/>
              </a:rPr>
              <a:t>công</a:t>
            </a:r>
            <a:r>
              <a:rPr lang="en-US" sz="1400" b="1" dirty="0">
                <a:solidFill>
                  <a:schemeClr val="tx2">
                    <a:lumMod val="50000"/>
                  </a:schemeClr>
                </a:solidFill>
                <a:ea typeface="Lato regular" panose="020F0502020204030203" pitchFamily="34" charset="0"/>
                <a:cs typeface="Lato regular" panose="020F0502020204030203" pitchFamily="34" charset="0"/>
              </a:rPr>
              <a:t> ty ITB.</a:t>
            </a:r>
            <a:endParaRPr lang="en-US" sz="1400" dirty="0">
              <a:solidFill>
                <a:schemeClr val="tx2">
                  <a:lumMod val="50000"/>
                </a:schemeClr>
              </a:solidFill>
              <a:ea typeface="Lato regular" panose="020F0502020204030203" pitchFamily="34" charset="0"/>
              <a:cs typeface="Lato regular" panose="020F0502020204030203" pitchFamily="34" charset="0"/>
            </a:endParaRPr>
          </a:p>
        </p:txBody>
      </p:sp>
      <p:sp>
        <p:nvSpPr>
          <p:cNvPr id="121" name="TextBox 120"/>
          <p:cNvSpPr txBox="1"/>
          <p:nvPr/>
        </p:nvSpPr>
        <p:spPr>
          <a:xfrm>
            <a:off x="6475865" y="4498071"/>
            <a:ext cx="2358018" cy="369332"/>
          </a:xfrm>
          <a:prstGeom prst="rect">
            <a:avLst/>
          </a:prstGeom>
          <a:noFill/>
        </p:spPr>
        <p:txBody>
          <a:bodyPr wrap="none" lIns="0" tIns="0" rIns="0" bIns="0" rtlCol="0">
            <a:spAutoFit/>
          </a:bodyPr>
          <a:lstStyle/>
          <a:p>
            <a:r>
              <a:rPr lang="en-US" sz="2400" b="1" dirty="0"/>
              <a:t>Chap 3: </a:t>
            </a:r>
            <a:r>
              <a:rPr lang="en-US" sz="2400" dirty="0"/>
              <a:t>PLANNING</a:t>
            </a:r>
            <a:endParaRPr lang="en-US" sz="2400" dirty="0"/>
          </a:p>
        </p:txBody>
      </p:sp>
      <p:sp>
        <p:nvSpPr>
          <p:cNvPr id="122" name="TextBox 121"/>
          <p:cNvSpPr txBox="1"/>
          <p:nvPr/>
        </p:nvSpPr>
        <p:spPr>
          <a:xfrm flipH="1">
            <a:off x="6475865" y="4934488"/>
            <a:ext cx="3799820" cy="612925"/>
          </a:xfrm>
          <a:prstGeom prst="rect">
            <a:avLst/>
          </a:prstGeom>
          <a:noFill/>
        </p:spPr>
        <p:txBody>
          <a:bodyPr wrap="square" lIns="0" tIns="0" rIns="0" bIns="0" rtlCol="0">
            <a:spAutoFit/>
          </a:bodyPr>
          <a:lstStyle/>
          <a:p>
            <a:pPr>
              <a:lnSpc>
                <a:spcPct val="150000"/>
              </a:lnSpc>
            </a:pPr>
            <a:r>
              <a:rPr lang="en-US" sz="1400" dirty="0" err="1">
                <a:solidFill>
                  <a:schemeClr val="tx2">
                    <a:lumMod val="50000"/>
                  </a:schemeClr>
                </a:solidFill>
                <a:ea typeface="Lato regular" panose="020F0502020204030203" pitchFamily="34" charset="0"/>
                <a:cs typeface="Lato regular" panose="020F0502020204030203" pitchFamily="34" charset="0"/>
              </a:rPr>
              <a:t>Kế</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hoạch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kinh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doanh</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sơ</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bộ</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để</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phát</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triển</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b="1" dirty="0" err="1">
                <a:solidFill>
                  <a:schemeClr val="tx2">
                    <a:lumMod val="50000"/>
                  </a:schemeClr>
                </a:solidFill>
                <a:ea typeface="Lato regular" panose="020F0502020204030203" pitchFamily="34" charset="0"/>
                <a:cs typeface="Lato regular" panose="020F0502020204030203" pitchFamily="34" charset="0"/>
              </a:rPr>
              <a:t>công</a:t>
            </a:r>
            <a:r>
              <a:rPr lang="en-US" sz="1400" b="1" dirty="0">
                <a:solidFill>
                  <a:schemeClr val="tx2">
                    <a:lumMod val="50000"/>
                  </a:schemeClr>
                </a:solidFill>
                <a:ea typeface="Lato regular" panose="020F0502020204030203" pitchFamily="34" charset="0"/>
                <a:cs typeface="Lato regular" panose="020F0502020204030203" pitchFamily="34" charset="0"/>
              </a:rPr>
              <a:t> ty ITB </a:t>
            </a:r>
            <a:r>
              <a:rPr lang="en-US" sz="1400" dirty="0" err="1">
                <a:solidFill>
                  <a:schemeClr val="tx2">
                    <a:lumMod val="50000"/>
                  </a:schemeClr>
                </a:solidFill>
                <a:ea typeface="Lato regular" panose="020F0502020204030203" pitchFamily="34" charset="0"/>
                <a:cs typeface="Lato regular" panose="020F0502020204030203" pitchFamily="34" charset="0"/>
              </a:rPr>
              <a:t>trong</a:t>
            </a:r>
            <a:r>
              <a:rPr lang="en-US" sz="1400" dirty="0">
                <a:solidFill>
                  <a:schemeClr val="tx2">
                    <a:lumMod val="50000"/>
                  </a:schemeClr>
                </a:solidFill>
                <a:ea typeface="Lato regular" panose="020F0502020204030203" pitchFamily="34" charset="0"/>
                <a:cs typeface="Lato regular" panose="020F0502020204030203" pitchFamily="34" charset="0"/>
              </a:rPr>
              <a:t> 9 </a:t>
            </a:r>
            <a:r>
              <a:rPr lang="en-US" sz="1400" dirty="0" err="1">
                <a:solidFill>
                  <a:schemeClr val="tx2">
                    <a:lumMod val="50000"/>
                  </a:schemeClr>
                </a:solidFill>
                <a:ea typeface="Lato regular" panose="020F0502020204030203" pitchFamily="34" charset="0"/>
                <a:cs typeface="Lato regular" panose="020F0502020204030203" pitchFamily="34" charset="0"/>
              </a:rPr>
              <a:t>tháng</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còn</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lại</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trong</a:t>
            </a:r>
            <a:r>
              <a:rPr lang="en-US" sz="1400" dirty="0">
                <a:solidFill>
                  <a:schemeClr val="tx2">
                    <a:lumMod val="50000"/>
                  </a:schemeClr>
                </a:solidFill>
                <a:ea typeface="Lato regular" panose="020F0502020204030203" pitchFamily="34" charset="0"/>
                <a:cs typeface="Lato regular" panose="020F0502020204030203" pitchFamily="34" charset="0"/>
              </a:rPr>
              <a:t> </a:t>
            </a:r>
            <a:r>
              <a:rPr lang="en-US" sz="1400" dirty="0" err="1">
                <a:solidFill>
                  <a:schemeClr val="tx2">
                    <a:lumMod val="50000"/>
                  </a:schemeClr>
                </a:solidFill>
                <a:ea typeface="Lato regular" panose="020F0502020204030203" pitchFamily="34" charset="0"/>
                <a:cs typeface="Lato regular" panose="020F0502020204030203" pitchFamily="34" charset="0"/>
              </a:rPr>
              <a:t>năm</a:t>
            </a:r>
            <a:r>
              <a:rPr lang="en-US" sz="1400" dirty="0">
                <a:solidFill>
                  <a:schemeClr val="tx2">
                    <a:lumMod val="50000"/>
                  </a:schemeClr>
                </a:solidFill>
                <a:ea typeface="Lato regular" panose="020F0502020204030203" pitchFamily="34" charset="0"/>
                <a:cs typeface="Lato regular" panose="020F0502020204030203" pitchFamily="34" charset="0"/>
              </a:rPr>
              <a:t> 2021.</a:t>
            </a:r>
            <a:endParaRPr lang="en-US" sz="1400" dirty="0">
              <a:solidFill>
                <a:schemeClr val="tx2">
                  <a:lumMod val="50000"/>
                </a:schemeClr>
              </a:solidFill>
              <a:ea typeface="Lato regular" panose="020F0502020204030203" pitchFamily="34" charset="0"/>
              <a:cs typeface="Lato regular" panose="020F0502020204030203" pitchFamily="34" charset="0"/>
            </a:endParaRPr>
          </a:p>
        </p:txBody>
      </p:sp>
      <p:sp>
        <p:nvSpPr>
          <p:cNvPr id="124" name="Rectangle 123"/>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125" name="Rectangle 124"/>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126" name="Group 125"/>
          <p:cNvGrpSpPr/>
          <p:nvPr/>
        </p:nvGrpSpPr>
        <p:grpSpPr>
          <a:xfrm rot="13090895">
            <a:off x="11390823" y="287743"/>
            <a:ext cx="629904" cy="477389"/>
            <a:chOff x="9626609" y="3627280"/>
            <a:chExt cx="1507908" cy="1142806"/>
          </a:xfrm>
        </p:grpSpPr>
        <p:sp>
          <p:nvSpPr>
            <p:cNvPr id="127" name="Star: 4 Points 126"/>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Star: 4 Points 127"/>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Star: 4 Points 128"/>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30" name="TextBox 129"/>
          <p:cNvSpPr txBox="1"/>
          <p:nvPr/>
        </p:nvSpPr>
        <p:spPr>
          <a:xfrm>
            <a:off x="2484487" y="629137"/>
            <a:ext cx="7223027" cy="707886"/>
          </a:xfrm>
          <a:prstGeom prst="rect">
            <a:avLst/>
          </a:prstGeom>
          <a:noFill/>
        </p:spPr>
        <p:txBody>
          <a:bodyPr wrap="square" rtlCol="0">
            <a:spAutoFit/>
          </a:bodyPr>
          <a:lstStyle/>
          <a:p>
            <a:pPr algn="ctr"/>
            <a:r>
              <a:rPr lang="en-US" sz="4000" b="1" u="sng" dirty="0">
                <a:solidFill>
                  <a:schemeClr val="bg2">
                    <a:lumMod val="25000"/>
                  </a:schemeClr>
                </a:solidFill>
                <a:latin typeface="Montserrat Medium" panose="00000600000000000000" pitchFamily="50" charset="0"/>
                <a:cs typeface="Poppins SemiBold" panose="00000700000000000000" pitchFamily="50" charset="0"/>
              </a:rPr>
              <a:t>CONTENT</a:t>
            </a:r>
            <a:endParaRPr lang="id-ID" sz="4000" b="1" u="sng" dirty="0">
              <a:solidFill>
                <a:schemeClr val="bg2">
                  <a:lumMod val="25000"/>
                </a:schemeClr>
              </a:solidFill>
              <a:latin typeface="Montserrat Medium" panose="00000600000000000000" pitchFamily="50" charset="0"/>
              <a:cs typeface="Poppins SemiBold" panose="00000700000000000000" pitchFamily="50"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2237" y="1774288"/>
            <a:ext cx="3576278" cy="3543087"/>
          </a:xfrm>
          <a:prstGeom prst="rect">
            <a:avLst/>
          </a:prstGeom>
        </p:spPr>
      </p:pic>
      <p:sp>
        <p:nvSpPr>
          <p:cNvPr id="5" name="Slide Number Placeholder 4"/>
          <p:cNvSpPr>
            <a:spLocks noGrp="1"/>
          </p:cNvSpPr>
          <p:nvPr>
            <p:ph type="sldNum" sz="quarter" idx="12"/>
          </p:nvPr>
        </p:nvSpPr>
        <p:spPr>
          <a:xfrm>
            <a:off x="8559800" y="6351882"/>
            <a:ext cx="2743200" cy="365125"/>
          </a:xfrm>
        </p:spPr>
        <p:txBody>
          <a:bodyPr/>
          <a:lstStyle/>
          <a:p>
            <a:fld id="{2D2BF0A6-4C82-41BE-AC95-9D97390F5643}" type="slidenum">
              <a:rPr lang="en-ID" smtClean="0"/>
            </a:fld>
            <a:endParaRPr lang="en-ID" dirty="0"/>
          </a:p>
        </p:txBody>
      </p:sp>
      <p:pic>
        <p:nvPicPr>
          <p:cNvPr id="2" name="Picture Placeholder 1" descr="Screenshot 2021-04-06 000405"/>
          <p:cNvPicPr>
            <a:picLocks noGrp="1" noChangeAspect="1"/>
          </p:cNvPicPr>
          <p:nvPr>
            <p:ph type="pic" sz="quarter" idx="11"/>
          </p:nvPr>
        </p:nvPicPr>
        <p:blipFill>
          <a:blip r:embed="rId2"/>
          <a:stretch>
            <a:fillRect/>
          </a:stretch>
        </p:blipFill>
        <p:spPr>
          <a:xfrm>
            <a:off x="0" y="5044440"/>
            <a:ext cx="1524000" cy="1813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pic>
        <p:nvPicPr>
          <p:cNvPr id="7" name="Picture Placeholder 6"/>
          <p:cNvPicPr>
            <a:picLocks noGrp="1" noChangeAspect="1"/>
          </p:cNvPicPr>
          <p:nvPr>
            <p:ph type="pic" sz="quarter" idx="10"/>
          </p:nvPr>
        </p:nvPicPr>
        <p:blipFill>
          <a:blip r:embed="rId1"/>
          <a:stretch>
            <a:fillRect/>
          </a:stretch>
        </p:blipFill>
        <p:spPr>
          <a:xfrm>
            <a:off x="0" y="414020"/>
            <a:ext cx="12192635" cy="5852795"/>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pic>
        <p:nvPicPr>
          <p:cNvPr id="7" name="Picture Placeholder 6"/>
          <p:cNvPicPr>
            <a:picLocks noGrp="1" noChangeAspect="1"/>
          </p:cNvPicPr>
          <p:nvPr>
            <p:ph type="pic" sz="quarter" idx="10"/>
          </p:nvPr>
        </p:nvPicPr>
        <p:blipFill>
          <a:blip r:embed="rId1"/>
          <a:stretch>
            <a:fillRect/>
          </a:stretch>
        </p:blipFill>
        <p:spPr>
          <a:xfrm>
            <a:off x="365760" y="481378"/>
            <a:ext cx="11460480" cy="5519583"/>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0"/>
          </p:nvPr>
        </p:nvPicPr>
        <p:blipFill>
          <a:blip r:embed="rId1"/>
          <a:stretch>
            <a:fillRect/>
          </a:stretch>
        </p:blipFill>
        <p:spPr>
          <a:xfrm>
            <a:off x="553085" y="300990"/>
            <a:ext cx="11085830" cy="5849220"/>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30" name="Trapezoid 29"/>
          <p:cNvSpPr/>
          <p:nvPr/>
        </p:nvSpPr>
        <p:spPr>
          <a:xfrm>
            <a:off x="0" y="-2"/>
            <a:ext cx="12192000" cy="6858000"/>
          </a:xfrm>
          <a:prstGeom prst="trapezoid">
            <a:avLst>
              <a:gd name="adj" fmla="val 59286"/>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5" name="Parallelogram 34"/>
          <p:cNvSpPr/>
          <p:nvPr/>
        </p:nvSpPr>
        <p:spPr>
          <a:xfrm flipV="1">
            <a:off x="-3" y="-2"/>
            <a:ext cx="7010402" cy="6858002"/>
          </a:xfrm>
          <a:prstGeom prst="parallelogram">
            <a:avLst>
              <a:gd name="adj" fmla="val 691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Parallelogram 35"/>
          <p:cNvSpPr/>
          <p:nvPr/>
        </p:nvSpPr>
        <p:spPr>
          <a:xfrm flipH="1" flipV="1">
            <a:off x="5181597" y="-4"/>
            <a:ext cx="7010402" cy="6858002"/>
          </a:xfrm>
          <a:prstGeom prst="parallelogram">
            <a:avLst>
              <a:gd name="adj" fmla="val 691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p:cNvSpPr txBox="1"/>
          <p:nvPr/>
        </p:nvSpPr>
        <p:spPr>
          <a:xfrm>
            <a:off x="2522268" y="2497973"/>
            <a:ext cx="7147469" cy="1323439"/>
          </a:xfrm>
          <a:prstGeom prst="rect">
            <a:avLst/>
          </a:prstGeom>
          <a:noFill/>
        </p:spPr>
        <p:txBody>
          <a:bodyPr wrap="none" rtlCol="0">
            <a:spAutoFit/>
          </a:bodyPr>
          <a:lstStyle/>
          <a:p>
            <a:pPr algn="ctr"/>
            <a:r>
              <a:rPr lang="en-US" sz="8000" dirty="0">
                <a:solidFill>
                  <a:schemeClr val="bg1"/>
                </a:solidFill>
                <a:latin typeface="Montserrat Black" panose="00000A00000000000000" pitchFamily="50" charset="0"/>
              </a:rPr>
              <a:t>FORCASTING</a:t>
            </a:r>
            <a:endParaRPr lang="id-ID" sz="8000" dirty="0">
              <a:solidFill>
                <a:schemeClr val="bg1"/>
              </a:solidFill>
              <a:latin typeface="Montserrat Black" panose="00000A00000000000000" pitchFamily="50" charset="0"/>
            </a:endParaRPr>
          </a:p>
        </p:txBody>
      </p:sp>
      <p:sp>
        <p:nvSpPr>
          <p:cNvPr id="38" name="TextBox 37"/>
          <p:cNvSpPr txBox="1"/>
          <p:nvPr/>
        </p:nvSpPr>
        <p:spPr>
          <a:xfrm>
            <a:off x="4459971" y="1913196"/>
            <a:ext cx="3272051" cy="584775"/>
          </a:xfrm>
          <a:prstGeom prst="rect">
            <a:avLst/>
          </a:prstGeom>
          <a:noFill/>
        </p:spPr>
        <p:txBody>
          <a:bodyPr wrap="none" rtlCol="0">
            <a:spAutoFit/>
          </a:bodyPr>
          <a:lstStyle/>
          <a:p>
            <a:pPr algn="ctr"/>
            <a:r>
              <a:rPr lang="en-US" sz="3200" spc="600" dirty="0">
                <a:solidFill>
                  <a:schemeClr val="bg1"/>
                </a:solidFill>
                <a:latin typeface="Montserrat Black" panose="00000A00000000000000" pitchFamily="50" charset="0"/>
              </a:rPr>
              <a:t>CHAPTER 2</a:t>
            </a:r>
            <a:endParaRPr lang="id-ID" sz="3200" spc="600" dirty="0">
              <a:solidFill>
                <a:schemeClr val="bg1"/>
              </a:solidFill>
              <a:latin typeface="Montserrat Black" panose="00000A00000000000000" pitchFamily="50" charset="0"/>
            </a:endParaRPr>
          </a:p>
        </p:txBody>
      </p:sp>
      <p:sp>
        <p:nvSpPr>
          <p:cNvPr id="39" name="Arrow: Chevron 38"/>
          <p:cNvSpPr/>
          <p:nvPr/>
        </p:nvSpPr>
        <p:spPr>
          <a:xfrm>
            <a:off x="795683" y="3095623"/>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Arrow: Chevron 39"/>
          <p:cNvSpPr/>
          <p:nvPr/>
        </p:nvSpPr>
        <p:spPr>
          <a:xfrm flipH="1">
            <a:off x="10968777" y="3095620"/>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0" name="Rectangle 19"/>
          <p:cNvSpPr/>
          <p:nvPr/>
        </p:nvSpPr>
        <p:spPr>
          <a:xfrm rot="5400000">
            <a:off x="10639641" y="1971798"/>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21" name="Rectangle 2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2" name="Group 21"/>
          <p:cNvGrpSpPr/>
          <p:nvPr/>
        </p:nvGrpSpPr>
        <p:grpSpPr>
          <a:xfrm rot="13090895">
            <a:off x="11390823" y="287743"/>
            <a:ext cx="629904" cy="477389"/>
            <a:chOff x="9626609" y="3627280"/>
            <a:chExt cx="1507908" cy="1142806"/>
          </a:xfrm>
        </p:grpSpPr>
        <p:sp>
          <p:nvSpPr>
            <p:cNvPr id="23" name="Star: 4 Points 2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Star: 4 Points 2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Star: 4 Points 2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8"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p:cNvSpPr/>
          <p:nvPr/>
        </p:nvSpPr>
        <p:spPr>
          <a:xfrm>
            <a:off x="5710951" y="961633"/>
            <a:ext cx="5870116" cy="5217881"/>
          </a:xfrm>
          <a:custGeom>
            <a:avLst/>
            <a:gdLst>
              <a:gd name="connsiteX0" fmla="*/ 1467050 w 4800600"/>
              <a:gd name="connsiteY0" fmla="*/ 3680194 h 4267200"/>
              <a:gd name="connsiteX1" fmla="*/ 3546358 w 4800600"/>
              <a:gd name="connsiteY1" fmla="*/ 3314434 h 4267200"/>
              <a:gd name="connsiteX2" fmla="*/ 4693168 w 4800600"/>
              <a:gd name="connsiteY2" fmla="*/ 2536242 h 4267200"/>
              <a:gd name="connsiteX3" fmla="*/ 3373003 w 4800600"/>
              <a:gd name="connsiteY3" fmla="*/ 59742 h 4267200"/>
              <a:gd name="connsiteX4" fmla="*/ 1982353 w 4800600"/>
              <a:gd name="connsiteY4" fmla="*/ 373114 h 4267200"/>
              <a:gd name="connsiteX5" fmla="*/ 1341320 w 4800600"/>
              <a:gd name="connsiteY5" fmla="*/ 1411339 h 4267200"/>
              <a:gd name="connsiteX6" fmla="*/ 392630 w 4800600"/>
              <a:gd name="connsiteY6" fmla="*/ 2929624 h 4267200"/>
              <a:gd name="connsiteX7" fmla="*/ 1467050 w 4800600"/>
              <a:gd name="connsiteY7" fmla="*/ 3680194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0600" h="4267200">
                <a:moveTo>
                  <a:pt x="1467050" y="3680194"/>
                </a:moveTo>
                <a:cubicBezTo>
                  <a:pt x="2374783" y="5178477"/>
                  <a:pt x="3024388" y="3324912"/>
                  <a:pt x="3546358" y="3314434"/>
                </a:cubicBezTo>
                <a:cubicBezTo>
                  <a:pt x="4120715" y="3303005"/>
                  <a:pt x="4451233" y="3087740"/>
                  <a:pt x="4693168" y="2536242"/>
                </a:cubicBezTo>
                <a:cubicBezTo>
                  <a:pt x="5080835" y="1653274"/>
                  <a:pt x="4375033" y="340729"/>
                  <a:pt x="3373003" y="59742"/>
                </a:cubicBezTo>
                <a:cubicBezTo>
                  <a:pt x="2934853" y="-63131"/>
                  <a:pt x="2337635" y="24499"/>
                  <a:pt x="1982353" y="373114"/>
                </a:cubicBezTo>
                <a:cubicBezTo>
                  <a:pt x="1626118" y="722682"/>
                  <a:pt x="1859480" y="1458012"/>
                  <a:pt x="1341320" y="1411339"/>
                </a:cubicBezTo>
                <a:cubicBezTo>
                  <a:pt x="-126482" y="1279894"/>
                  <a:pt x="-286502" y="2460994"/>
                  <a:pt x="392630" y="2929624"/>
                </a:cubicBezTo>
                <a:cubicBezTo>
                  <a:pt x="809825" y="3218232"/>
                  <a:pt x="1076525" y="3034399"/>
                  <a:pt x="1467050" y="3680194"/>
                </a:cubicBezTo>
                <a:close/>
              </a:path>
            </a:pathLst>
          </a:custGeom>
          <a:solidFill>
            <a:schemeClr val="accent2"/>
          </a:solidFill>
          <a:ln w="9525" cap="flat">
            <a:noFill/>
            <a:prstDash val="solid"/>
            <a:miter/>
          </a:ln>
        </p:spPr>
        <p:txBody>
          <a:bodyPr rtlCol="0" anchor="ctr"/>
          <a:lstStyle/>
          <a:p>
            <a:endParaRPr lang="en-US"/>
          </a:p>
        </p:txBody>
      </p:sp>
      <p:sp>
        <p:nvSpPr>
          <p:cNvPr id="8" name="Oval 7"/>
          <p:cNvSpPr/>
          <p:nvPr/>
        </p:nvSpPr>
        <p:spPr>
          <a:xfrm>
            <a:off x="8799648" y="387883"/>
            <a:ext cx="1933029" cy="1933029"/>
          </a:xfrm>
          <a:prstGeom prst="ellipse">
            <a:avLst/>
          </a:prstGeom>
          <a:solidFill>
            <a:schemeClr val="bg1"/>
          </a:solidFill>
          <a:ln>
            <a:noFill/>
          </a:ln>
          <a:effectLst>
            <a:outerShdw blurRad="698500" sx="102000" sy="102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799648" y="2462486"/>
            <a:ext cx="1933029" cy="1933029"/>
          </a:xfrm>
          <a:prstGeom prst="ellipse">
            <a:avLst/>
          </a:prstGeom>
          <a:solidFill>
            <a:schemeClr val="bg1"/>
          </a:solidFill>
          <a:ln>
            <a:noFill/>
          </a:ln>
          <a:effectLst>
            <a:outerShdw blurRad="698500" sx="102000" sy="102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866619" y="1495971"/>
            <a:ext cx="1933029" cy="1933029"/>
          </a:xfrm>
          <a:prstGeom prst="ellipse">
            <a:avLst/>
          </a:prstGeom>
          <a:solidFill>
            <a:schemeClr val="bg1"/>
          </a:solidFill>
          <a:ln>
            <a:noFill/>
          </a:ln>
          <a:effectLst>
            <a:outerShdw blurRad="698500" sx="102000" sy="102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66619" y="3570574"/>
            <a:ext cx="1933029" cy="1933029"/>
          </a:xfrm>
          <a:prstGeom prst="ellipse">
            <a:avLst/>
          </a:prstGeom>
          <a:solidFill>
            <a:schemeClr val="bg1"/>
          </a:solidFill>
          <a:ln>
            <a:noFill/>
          </a:ln>
          <a:effectLst>
            <a:outerShdw blurRad="698500" sx="102000" sy="1020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31" name="Rectangle 3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32" name="Group 31"/>
          <p:cNvGrpSpPr/>
          <p:nvPr/>
        </p:nvGrpSpPr>
        <p:grpSpPr>
          <a:xfrm rot="13090895">
            <a:off x="11390823" y="287743"/>
            <a:ext cx="629904" cy="477389"/>
            <a:chOff x="9626609" y="3627280"/>
            <a:chExt cx="1507908" cy="1142806"/>
          </a:xfrm>
        </p:grpSpPr>
        <p:sp>
          <p:nvSpPr>
            <p:cNvPr id="33" name="Star: 4 Points 3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Star: 4 Points 3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Star: 4 Points 3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6" name="TextBox 35"/>
          <p:cNvSpPr txBox="1"/>
          <p:nvPr/>
        </p:nvSpPr>
        <p:spPr>
          <a:xfrm>
            <a:off x="377190" y="776605"/>
            <a:ext cx="8422640" cy="1260475"/>
          </a:xfrm>
          <a:prstGeom prst="rect">
            <a:avLst/>
          </a:prstGeom>
          <a:noFill/>
        </p:spPr>
        <p:txBody>
          <a:bodyPr wrap="square" rtlCol="0">
            <a:spAutoFit/>
          </a:bodyPr>
          <a:lstStyle/>
          <a:p>
            <a:r>
              <a:rPr lang="en-US" sz="3600" b="1" dirty="0">
                <a:solidFill>
                  <a:schemeClr val="bg2">
                    <a:lumMod val="25000"/>
                  </a:schemeClr>
                </a:solidFill>
                <a:latin typeface="Montserrat Medium" panose="00000600000000000000" pitchFamily="50" charset="0"/>
                <a:cs typeface="Poppins SemiBold" panose="00000700000000000000" pitchFamily="50" charset="0"/>
              </a:rPr>
              <a:t>Ý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tưởng</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cơ</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bản</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của</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các</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thuật</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toán</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endParaRPr lang="en-US" sz="3600" b="1" dirty="0">
              <a:solidFill>
                <a:schemeClr val="accent3"/>
              </a:solidFill>
              <a:latin typeface="Montserrat Medium" panose="00000600000000000000" pitchFamily="50" charset="0"/>
              <a:cs typeface="Poppins SemiBold" panose="00000700000000000000" pitchFamily="50" charset="0"/>
            </a:endParaRPr>
          </a:p>
          <a:p>
            <a:r>
              <a:rPr lang="en-US" sz="4000" b="1" dirty="0">
                <a:solidFill>
                  <a:schemeClr val="accent3"/>
                </a:solidFill>
                <a:latin typeface="Montserrat Medium" panose="00000600000000000000" pitchFamily="50" charset="0"/>
                <a:cs typeface="Poppins SemiBold" panose="00000700000000000000" pitchFamily="50" charset="0"/>
              </a:rPr>
              <a:t>Time Series</a:t>
            </a:r>
            <a:r>
              <a:rPr lang="en-US" sz="4000" b="1" dirty="0">
                <a:solidFill>
                  <a:schemeClr val="bg2">
                    <a:lumMod val="25000"/>
                  </a:schemeClr>
                </a:solidFill>
                <a:latin typeface="Montserrat Medium" panose="00000600000000000000" pitchFamily="50" charset="0"/>
                <a:cs typeface="Poppins SemiBold" panose="00000700000000000000" pitchFamily="50" charset="0"/>
              </a:rPr>
              <a:t>.</a:t>
            </a:r>
            <a:endParaRPr 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grpSp>
        <p:nvGrpSpPr>
          <p:cNvPr id="2" name="Group 1"/>
          <p:cNvGrpSpPr/>
          <p:nvPr/>
        </p:nvGrpSpPr>
        <p:grpSpPr>
          <a:xfrm>
            <a:off x="456680" y="2133847"/>
            <a:ext cx="5072761" cy="3728328"/>
            <a:chOff x="503456" y="2293071"/>
            <a:chExt cx="5072761" cy="3728328"/>
          </a:xfrm>
        </p:grpSpPr>
        <p:sp>
          <p:nvSpPr>
            <p:cNvPr id="41" name="TextBox 40"/>
            <p:cNvSpPr txBox="1"/>
            <p:nvPr/>
          </p:nvSpPr>
          <p:spPr>
            <a:xfrm>
              <a:off x="928612" y="2293071"/>
              <a:ext cx="4647605" cy="3728328"/>
            </a:xfrm>
            <a:prstGeom prst="rect">
              <a:avLst/>
            </a:prstGeom>
            <a:noFill/>
          </p:spPr>
          <p:txBody>
            <a:bodyPr wrap="square" rtlCol="0">
              <a:spAutoFit/>
            </a:bodyPr>
            <a:lstStyle/>
            <a:p>
              <a:pPr>
                <a:lnSpc>
                  <a:spcPct val="150000"/>
                </a:lnSpc>
              </a:pPr>
              <a:r>
                <a:rPr lang="en-US" sz="2000" dirty="0">
                  <a:solidFill>
                    <a:schemeClr val="tx2">
                      <a:lumMod val="50000"/>
                    </a:schemeClr>
                  </a:solidFill>
                  <a:latin typeface="Segoe UI" panose="020B0502040204020203" pitchFamily="34" charset="0"/>
                  <a:cs typeface="Segoe UI" panose="020B0502040204020203" pitchFamily="34" charset="0"/>
                </a:rPr>
                <a:t>Bao </a:t>
              </a:r>
              <a:r>
                <a:rPr lang="en-US" sz="2000" dirty="0" err="1">
                  <a:solidFill>
                    <a:schemeClr val="tx2">
                      <a:lumMod val="50000"/>
                    </a:schemeClr>
                  </a:solidFill>
                  <a:latin typeface="Segoe UI" panose="020B0502040204020203" pitchFamily="34" charset="0"/>
                  <a:cs typeface="Segoe UI" panose="020B0502040204020203" pitchFamily="34" charset="0"/>
                </a:rPr>
                <a:t>gồm</a:t>
              </a:r>
              <a:r>
                <a:rPr lang="en-US" sz="2000" dirty="0">
                  <a:solidFill>
                    <a:schemeClr val="tx2">
                      <a:lumMod val="50000"/>
                    </a:schemeClr>
                  </a:solidFill>
                  <a:latin typeface="Segoe UI" panose="020B0502040204020203" pitchFamily="34" charset="0"/>
                  <a:cs typeface="Segoe UI" panose="020B0502040204020203" pitchFamily="34" charset="0"/>
                </a:rPr>
                <a:t> 4 </a:t>
              </a:r>
              <a:r>
                <a:rPr lang="en-US" sz="2000" dirty="0" err="1">
                  <a:solidFill>
                    <a:schemeClr val="tx2">
                      <a:lumMod val="50000"/>
                    </a:schemeClr>
                  </a:solidFill>
                  <a:latin typeface="Segoe UI" panose="020B0502040204020203" pitchFamily="34" charset="0"/>
                  <a:cs typeface="Segoe UI" panose="020B0502040204020203" pitchFamily="34" charset="0"/>
                </a:rPr>
                <a:t>yếu</a:t>
              </a:r>
              <a:r>
                <a:rPr lang="en-US" sz="2000" dirty="0">
                  <a:solidFill>
                    <a:schemeClr val="tx2">
                      <a:lumMod val="50000"/>
                    </a:schemeClr>
                  </a:solidFill>
                  <a:latin typeface="Segoe UI" panose="020B0502040204020203" pitchFamily="34" charset="0"/>
                  <a:cs typeface="Segoe UI" panose="020B0502040204020203" pitchFamily="34" charset="0"/>
                </a:rPr>
                <a:t> </a:t>
              </a:r>
              <a:r>
                <a:rPr lang="en-US" sz="2000" dirty="0" err="1">
                  <a:solidFill>
                    <a:schemeClr val="tx2">
                      <a:lumMod val="50000"/>
                    </a:schemeClr>
                  </a:solidFill>
                  <a:latin typeface="Segoe UI" panose="020B0502040204020203" pitchFamily="34" charset="0"/>
                  <a:cs typeface="Segoe UI" panose="020B0502040204020203" pitchFamily="34" charset="0"/>
                </a:rPr>
                <a:t>tố</a:t>
              </a:r>
              <a:r>
                <a:rPr lang="en-US" sz="2000" dirty="0">
                  <a:solidFill>
                    <a:schemeClr val="tx2">
                      <a:lumMod val="50000"/>
                    </a:schemeClr>
                  </a:solidFill>
                  <a:latin typeface="Segoe UI" panose="020B0502040204020203" pitchFamily="34" charset="0"/>
                  <a:cs typeface="Segoe UI" panose="020B0502040204020203" pitchFamily="34" charset="0"/>
                </a:rPr>
                <a:t>:</a:t>
              </a:r>
              <a:endParaRPr lang="en-US" sz="2000" dirty="0">
                <a:solidFill>
                  <a:schemeClr val="tx2">
                    <a:lumMod val="50000"/>
                  </a:schemeClr>
                </a:solidFill>
                <a:latin typeface="Segoe UI" panose="020B0502040204020203" pitchFamily="34" charset="0"/>
                <a:cs typeface="Segoe UI" panose="020B0502040204020203" pitchFamily="34" charset="0"/>
              </a:endParaRP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333333"/>
                  </a:solidFill>
                  <a:effectLst/>
                  <a:latin typeface="Segoe UI" panose="020B0502040204020203" pitchFamily="34" charset="0"/>
                  <a:cs typeface="Segoe UI" panose="020B0502040204020203" pitchFamily="34" charset="0"/>
                </a:rPr>
                <a:t> </a:t>
              </a:r>
              <a:r>
                <a:rPr lang="vi-VN" sz="2000" b="1" i="0" u="none" strike="noStrike" dirty="0">
                  <a:solidFill>
                    <a:srgbClr val="333333"/>
                  </a:solidFill>
                  <a:effectLst/>
                  <a:latin typeface="Segoe UI" panose="020B0502040204020203" pitchFamily="34" charset="0"/>
                  <a:cs typeface="Segoe UI" panose="020B0502040204020203" pitchFamily="34" charset="0"/>
                </a:rPr>
                <a:t>Trend: </a:t>
              </a:r>
              <a:r>
                <a:rPr lang="vi-VN" sz="2000" b="0" i="0" u="none" strike="noStrike" dirty="0">
                  <a:solidFill>
                    <a:srgbClr val="333333"/>
                  </a:solidFill>
                  <a:effectLst/>
                  <a:latin typeface="Segoe UI" panose="020B0502040204020203" pitchFamily="34" charset="0"/>
                  <a:cs typeface="Segoe UI" panose="020B0502040204020203" pitchFamily="34" charset="0"/>
                </a:rPr>
                <a:t>chỉ ra thành phần xu hướng của dữ liệu</a:t>
              </a:r>
              <a:endParaRPr lang="vi-VN" sz="2000" b="0" i="0" u="none" strike="noStrike" dirty="0">
                <a:solidFill>
                  <a:srgbClr val="333333"/>
                </a:solidFill>
                <a:effectLst/>
                <a:latin typeface="Segoe UI" panose="020B0502040204020203" pitchFamily="34" charset="0"/>
                <a:cs typeface="Segoe UI" panose="020B0502040204020203" pitchFamily="34" charset="0"/>
              </a:endParaRP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333333"/>
                  </a:solidFill>
                  <a:effectLst/>
                  <a:latin typeface="Segoe UI" panose="020B0502040204020203" pitchFamily="34" charset="0"/>
                  <a:cs typeface="Segoe UI" panose="020B0502040204020203" pitchFamily="34" charset="0"/>
                </a:rPr>
                <a:t> </a:t>
              </a:r>
              <a:r>
                <a:rPr lang="vi-VN" sz="2000" b="1" i="0" u="none" strike="noStrike" dirty="0">
                  <a:solidFill>
                    <a:srgbClr val="333333"/>
                  </a:solidFill>
                  <a:effectLst/>
                  <a:latin typeface="Segoe UI" panose="020B0502040204020203" pitchFamily="34" charset="0"/>
                  <a:cs typeface="Segoe UI" panose="020B0502040204020203" pitchFamily="34" charset="0"/>
                </a:rPr>
                <a:t>Seasonality: </a:t>
              </a:r>
              <a:r>
                <a:rPr lang="vi-VN" sz="2000" b="0" i="0" u="none" strike="noStrike" dirty="0">
                  <a:solidFill>
                    <a:srgbClr val="333333"/>
                  </a:solidFill>
                  <a:effectLst/>
                  <a:latin typeface="Segoe UI" panose="020B0502040204020203" pitchFamily="34" charset="0"/>
                  <a:cs typeface="Segoe UI" panose="020B0502040204020203" pitchFamily="34" charset="0"/>
                </a:rPr>
                <a:t>thành phần xu hướng theo mùa </a:t>
              </a:r>
              <a:endParaRPr lang="en-US" sz="2000" b="0" i="0" u="none" strike="noStrike" dirty="0">
                <a:solidFill>
                  <a:srgbClr val="333333"/>
                </a:solidFill>
                <a:effectLst/>
                <a:latin typeface="Segoe UI" panose="020B0502040204020203" pitchFamily="34" charset="0"/>
                <a:cs typeface="Segoe UI" panose="020B0502040204020203" pitchFamily="34" charset="0"/>
              </a:endParaRP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333333"/>
                  </a:solidFill>
                  <a:effectLst/>
                  <a:latin typeface="Segoe UI" panose="020B0502040204020203" pitchFamily="34" charset="0"/>
                  <a:cs typeface="Segoe UI" panose="020B0502040204020203" pitchFamily="34" charset="0"/>
                </a:rPr>
                <a:t> </a:t>
              </a:r>
              <a:r>
                <a:rPr lang="vi-VN" sz="2000" b="1" i="0" u="none" strike="noStrike" dirty="0">
                  <a:solidFill>
                    <a:srgbClr val="333333"/>
                  </a:solidFill>
                  <a:effectLst/>
                  <a:latin typeface="Segoe UI" panose="020B0502040204020203" pitchFamily="34" charset="0"/>
                  <a:cs typeface="Segoe UI" panose="020B0502040204020203" pitchFamily="34" charset="0"/>
                </a:rPr>
                <a:t>Cycle: </a:t>
              </a:r>
              <a:r>
                <a:rPr lang="vi-VN" sz="2000" b="0" i="0" u="none" strike="noStrike" dirty="0">
                  <a:solidFill>
                    <a:srgbClr val="333333"/>
                  </a:solidFill>
                  <a:effectLst/>
                  <a:latin typeface="Segoe UI" panose="020B0502040204020203" pitchFamily="34" charset="0"/>
                  <a:cs typeface="Segoe UI" panose="020B0502040204020203" pitchFamily="34" charset="0"/>
                </a:rPr>
                <a:t>thành phần theo chu kỳ</a:t>
              </a:r>
              <a:endParaRPr lang="en-US" sz="2000" b="0" i="0" u="none" strike="noStrike" dirty="0">
                <a:solidFill>
                  <a:srgbClr val="333333"/>
                </a:solidFill>
                <a:effectLst/>
                <a:latin typeface="Segoe UI" panose="020B0502040204020203" pitchFamily="34" charset="0"/>
                <a:cs typeface="Segoe UI" panose="020B0502040204020203" pitchFamily="34" charset="0"/>
              </a:endParaRP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151515"/>
                  </a:solidFill>
                  <a:effectLst/>
                  <a:latin typeface="Segoe UI" panose="020B0502040204020203" pitchFamily="34" charset="0"/>
                  <a:cs typeface="Segoe UI" panose="020B0502040204020203" pitchFamily="34" charset="0"/>
                </a:rPr>
                <a:t> </a:t>
              </a:r>
              <a:r>
                <a:rPr lang="vi-VN" sz="2000" b="1" i="0" u="none" strike="noStrike" dirty="0">
                  <a:solidFill>
                    <a:srgbClr val="151515"/>
                  </a:solidFill>
                  <a:effectLst/>
                  <a:latin typeface="Segoe UI" panose="020B0502040204020203" pitchFamily="34" charset="0"/>
                  <a:cs typeface="Segoe UI" panose="020B0502040204020203" pitchFamily="34" charset="0"/>
                </a:rPr>
                <a:t>Irregular remainder: </a:t>
              </a:r>
              <a:r>
                <a:rPr lang="vi-VN" sz="2000" b="0" i="0" u="none" strike="noStrike" dirty="0">
                  <a:solidFill>
                    <a:srgbClr val="151515"/>
                  </a:solidFill>
                  <a:effectLst/>
                  <a:latin typeface="Segoe UI" panose="020B0502040204020203" pitchFamily="34" charset="0"/>
                  <a:cs typeface="Segoe UI" panose="020B0502040204020203" pitchFamily="34" charset="0"/>
                </a:rPr>
                <a:t>chỉ ra sự bất thường của các điểm dữ liệu</a:t>
              </a:r>
              <a:endParaRPr lang="vi-VN" sz="2000" b="0" i="0" u="none" strike="noStrike" dirty="0">
                <a:solidFill>
                  <a:srgbClr val="333333"/>
                </a:solidFill>
                <a:effectLst/>
                <a:latin typeface="Segoe UI" panose="020B0502040204020203" pitchFamily="34" charset="0"/>
                <a:cs typeface="Segoe UI" panose="020B0502040204020203" pitchFamily="34" charset="0"/>
              </a:endParaRPr>
            </a:p>
          </p:txBody>
        </p:sp>
        <p:sp>
          <p:nvSpPr>
            <p:cNvPr id="43" name="Circle: Hollow 42"/>
            <p:cNvSpPr/>
            <p:nvPr/>
          </p:nvSpPr>
          <p:spPr>
            <a:xfrm>
              <a:off x="503456" y="2725759"/>
              <a:ext cx="217715" cy="217715"/>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2">
                    <a:lumMod val="50000"/>
                  </a:schemeClr>
                </a:solidFill>
              </a:endParaRPr>
            </a:p>
          </p:txBody>
        </p:sp>
      </p:grpSp>
      <p:pic>
        <p:nvPicPr>
          <p:cNvPr id="1026" name="Picture 2" descr="The trend is your friend” ( không có link hình) - SCUE"/>
          <p:cNvPicPr>
            <a:picLocks noGrp="1" noChangeAspect="1" noChangeArrowheads="1"/>
          </p:cNvPicPr>
          <p:nvPr>
            <p:ph type="pic" sz="quarter" idx="11"/>
          </p:nvPr>
        </p:nvPicPr>
        <p:blipFill>
          <a:blip r:embed="rId1" cstate="print">
            <a:extLst>
              <a:ext uri="{28A0092B-C50C-407E-A947-70E740481C1C}">
                <a14:useLocalDpi xmlns:a14="http://schemas.microsoft.com/office/drawing/2010/main" val="0"/>
              </a:ext>
            </a:extLst>
          </a:blip>
          <a:srcRect l="8750" r="8750"/>
          <a:stretch>
            <a:fillRect/>
          </a:stretch>
        </p:blipFill>
        <p:spPr bwMode="auto">
          <a:xfrm>
            <a:off x="7285366" y="1945840"/>
            <a:ext cx="1033292" cy="10332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tacionalidad Ilustración - Twinkl"/>
          <p:cNvPicPr>
            <a:picLocks noGrp="1" noChangeAspect="1" noChangeArrowheads="1"/>
          </p:cNvPicPr>
          <p:nvPr>
            <p:ph type="pic" sz="quarter" idx="10"/>
          </p:nvPr>
        </p:nvPicPr>
        <p:blipFill>
          <a:blip r:embed="rId2" cstate="print">
            <a:extLst>
              <a:ext uri="{28A0092B-C50C-407E-A947-70E740481C1C}">
                <a14:useLocalDpi xmlns:a14="http://schemas.microsoft.com/office/drawing/2010/main" val="0"/>
              </a:ext>
            </a:extLst>
          </a:blip>
          <a:srcRect l="24975" r="24975"/>
          <a:stretch>
            <a:fillRect/>
          </a:stretch>
        </p:blipFill>
        <p:spPr bwMode="auto">
          <a:xfrm>
            <a:off x="9137318" y="716991"/>
            <a:ext cx="1274811" cy="12748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een Cycle Icon Royalty Free Cliparts, Vectors, And Stock Illustration.  Image 64136530."/>
          <p:cNvPicPr>
            <a:picLocks noGrp="1" noChangeAspect="1" noChangeArrowheads="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7214542" y="3881542"/>
            <a:ext cx="1237184" cy="12371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nowing all about Outliers in Machine Learning"/>
          <p:cNvPicPr>
            <a:picLocks noGrp="1" noChangeAspect="1" noChangeArrowheads="1"/>
          </p:cNvPicPr>
          <p:nvPr>
            <p:ph type="pic" sz="quarter" idx="12"/>
          </p:nvPr>
        </p:nvPicPr>
        <p:blipFill>
          <a:blip r:embed="rId4">
            <a:extLst>
              <a:ext uri="{28A0092B-C50C-407E-A947-70E740481C1C}">
                <a14:useLocalDpi xmlns:a14="http://schemas.microsoft.com/office/drawing/2010/main" val="0"/>
              </a:ext>
            </a:extLst>
          </a:blip>
          <a:srcRect l="16815" r="16815"/>
          <a:stretch>
            <a:fillRect/>
          </a:stretch>
        </p:blipFill>
        <p:spPr bwMode="auto">
          <a:xfrm>
            <a:off x="9158262" y="2894662"/>
            <a:ext cx="1205811" cy="120581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Placeholder 1"/>
          <p:cNvPicPr>
            <a:picLocks noChangeAspect="1"/>
          </p:cNvPicPr>
          <p:nvPr/>
        </p:nvPicPr>
        <p:blipFill>
          <a:blip r:embed="rId5">
            <a:clrChange>
              <a:clrFrom>
                <a:srgbClr val="FFFFFF"/>
              </a:clrFrom>
              <a:clrTo>
                <a:srgbClr val="FFFFFF">
                  <a:alpha val="0"/>
                </a:srgbClr>
              </a:clrTo>
            </a:clrChange>
          </a:blip>
          <a:stretch>
            <a:fillRect/>
          </a:stretch>
        </p:blipFill>
        <p:spPr>
          <a:xfrm>
            <a:off x="1264167" y="122825"/>
            <a:ext cx="525145" cy="530225"/>
          </a:xfrm>
          <a:prstGeom prst="rect">
            <a:avLst/>
          </a:prstGeom>
        </p:spPr>
      </p:pic>
      <p:sp>
        <p:nvSpPr>
          <p:cNvPr id="3" name="Slide Number Placeholder 2"/>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p:nvPr/>
        </p:nvSpPr>
        <p:spPr>
          <a:xfrm>
            <a:off x="1" y="4206240"/>
            <a:ext cx="12192000" cy="2651760"/>
          </a:xfrm>
          <a:custGeom>
            <a:avLst/>
            <a:gdLst>
              <a:gd name="connsiteX0" fmla="*/ 7270378 w 12192000"/>
              <a:gd name="connsiteY0" fmla="*/ 986 h 2921463"/>
              <a:gd name="connsiteX1" fmla="*/ 7644250 w 12192000"/>
              <a:gd name="connsiteY1" fmla="*/ 85776 h 2921463"/>
              <a:gd name="connsiteX2" fmla="*/ 9565660 w 12192000"/>
              <a:gd name="connsiteY2" fmla="*/ 1354306 h 2921463"/>
              <a:gd name="connsiteX3" fmla="*/ 10546240 w 12192000"/>
              <a:gd name="connsiteY3" fmla="*/ 841155 h 2921463"/>
              <a:gd name="connsiteX4" fmla="*/ 11731318 w 12192000"/>
              <a:gd name="connsiteY4" fmla="*/ 832589 h 2921463"/>
              <a:gd name="connsiteX5" fmla="*/ 12060596 w 12192000"/>
              <a:gd name="connsiteY5" fmla="*/ 1793374 h 2921463"/>
              <a:gd name="connsiteX6" fmla="*/ 12155583 w 12192000"/>
              <a:gd name="connsiteY6" fmla="*/ 1891229 h 2921463"/>
              <a:gd name="connsiteX7" fmla="*/ 12192000 w 12192000"/>
              <a:gd name="connsiteY7" fmla="*/ 1940369 h 2921463"/>
              <a:gd name="connsiteX8" fmla="*/ 12191999 w 12192000"/>
              <a:gd name="connsiteY8" fmla="*/ 2921463 h 2921463"/>
              <a:gd name="connsiteX9" fmla="*/ 0 w 12192000"/>
              <a:gd name="connsiteY9" fmla="*/ 2921463 h 2921463"/>
              <a:gd name="connsiteX10" fmla="*/ 0 w 12192000"/>
              <a:gd name="connsiteY10" fmla="*/ 1746996 h 2921463"/>
              <a:gd name="connsiteX11" fmla="*/ 10731 w 12192000"/>
              <a:gd name="connsiteY11" fmla="*/ 1732629 h 2921463"/>
              <a:gd name="connsiteX12" fmla="*/ 740506 w 12192000"/>
              <a:gd name="connsiteY12" fmla="*/ 1131186 h 2921463"/>
              <a:gd name="connsiteX13" fmla="*/ 2706202 w 12192000"/>
              <a:gd name="connsiteY13" fmla="*/ 321515 h 2921463"/>
              <a:gd name="connsiteX14" fmla="*/ 5578457 w 12192000"/>
              <a:gd name="connsiteY14" fmla="*/ 651087 h 2921463"/>
              <a:gd name="connsiteX15" fmla="*/ 7270378 w 12192000"/>
              <a:gd name="connsiteY15" fmla="*/ 986 h 292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921463">
                <a:moveTo>
                  <a:pt x="7270378" y="986"/>
                </a:moveTo>
                <a:cubicBezTo>
                  <a:pt x="7392348" y="-5346"/>
                  <a:pt x="7516120" y="18320"/>
                  <a:pt x="7644250" y="85776"/>
                </a:cubicBezTo>
                <a:cubicBezTo>
                  <a:pt x="8627738" y="602417"/>
                  <a:pt x="8532610" y="943933"/>
                  <a:pt x="9565660" y="1354306"/>
                </a:cubicBezTo>
                <a:cubicBezTo>
                  <a:pt x="9969443" y="1516060"/>
                  <a:pt x="10185294" y="928108"/>
                  <a:pt x="10546240" y="841155"/>
                </a:cubicBezTo>
                <a:cubicBezTo>
                  <a:pt x="10907183" y="754202"/>
                  <a:pt x="11474930" y="740960"/>
                  <a:pt x="11731318" y="832589"/>
                </a:cubicBezTo>
                <a:cubicBezTo>
                  <a:pt x="12101963" y="1084189"/>
                  <a:pt x="11945176" y="1690209"/>
                  <a:pt x="12060596" y="1793374"/>
                </a:cubicBezTo>
                <a:cubicBezTo>
                  <a:pt x="12094653" y="1823919"/>
                  <a:pt x="12126297" y="1856640"/>
                  <a:pt x="12155583" y="1891229"/>
                </a:cubicBezTo>
                <a:lnTo>
                  <a:pt x="12192000" y="1940369"/>
                </a:lnTo>
                <a:lnTo>
                  <a:pt x="12191999" y="2921463"/>
                </a:lnTo>
                <a:lnTo>
                  <a:pt x="0" y="2921463"/>
                </a:lnTo>
                <a:lnTo>
                  <a:pt x="0" y="1746996"/>
                </a:lnTo>
                <a:lnTo>
                  <a:pt x="10731" y="1732629"/>
                </a:lnTo>
                <a:cubicBezTo>
                  <a:pt x="210560" y="1489118"/>
                  <a:pt x="466316" y="1287727"/>
                  <a:pt x="740506" y="1131186"/>
                </a:cubicBezTo>
                <a:cubicBezTo>
                  <a:pt x="1361660" y="774330"/>
                  <a:pt x="1899875" y="401531"/>
                  <a:pt x="2706202" y="321515"/>
                </a:cubicBezTo>
                <a:cubicBezTo>
                  <a:pt x="3512528" y="241498"/>
                  <a:pt x="4755448" y="690377"/>
                  <a:pt x="5578457" y="651087"/>
                </a:cubicBezTo>
                <a:cubicBezTo>
                  <a:pt x="6247153" y="619163"/>
                  <a:pt x="6741842" y="28423"/>
                  <a:pt x="7270378" y="98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21" name="Rectangle 2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2" name="Group 21"/>
          <p:cNvGrpSpPr/>
          <p:nvPr/>
        </p:nvGrpSpPr>
        <p:grpSpPr>
          <a:xfrm rot="13090895">
            <a:off x="11390823" y="287743"/>
            <a:ext cx="629904" cy="477389"/>
            <a:chOff x="9626609" y="3627280"/>
            <a:chExt cx="1507908" cy="1142806"/>
          </a:xfrm>
        </p:grpSpPr>
        <p:sp>
          <p:nvSpPr>
            <p:cNvPr id="23" name="Star: 4 Points 2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Star: 4 Points 2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Star: 4 Points 2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6" name="TextBox 25"/>
          <p:cNvSpPr txBox="1"/>
          <p:nvPr/>
        </p:nvSpPr>
        <p:spPr>
          <a:xfrm>
            <a:off x="2484487" y="652632"/>
            <a:ext cx="7223027" cy="1323439"/>
          </a:xfrm>
          <a:prstGeom prst="rect">
            <a:avLst/>
          </a:prstGeom>
          <a:noFill/>
        </p:spPr>
        <p:txBody>
          <a:bodyPr wrap="square" rtlCol="0">
            <a:spAutoFit/>
          </a:bodyPr>
          <a:lstStyle/>
          <a:p>
            <a:pPr algn="ctr"/>
            <a:r>
              <a:rPr lang="en-US" sz="4000" b="1" dirty="0" err="1">
                <a:solidFill>
                  <a:schemeClr val="accent3"/>
                </a:solidFill>
                <a:latin typeface="Montserrat Medium" panose="00000600000000000000" pitchFamily="50" charset="0"/>
                <a:cs typeface="Poppins SemiBold" panose="00000700000000000000" pitchFamily="50" charset="0"/>
              </a:rPr>
              <a:t>Phương</a:t>
            </a:r>
            <a:r>
              <a:rPr lang="en-US" sz="4000" b="1" dirty="0">
                <a:solidFill>
                  <a:schemeClr val="accent3"/>
                </a:solidFill>
                <a:latin typeface="Montserrat Medium" panose="00000600000000000000" pitchFamily="50" charset="0"/>
                <a:cs typeface="Poppins SemiBold" panose="00000700000000000000" pitchFamily="50" charset="0"/>
              </a:rPr>
              <a:t> </a:t>
            </a:r>
            <a:r>
              <a:rPr lang="en-US" sz="4000" b="1" dirty="0" err="1">
                <a:solidFill>
                  <a:schemeClr val="accent3"/>
                </a:solidFill>
                <a:latin typeface="Montserrat Medium" panose="00000600000000000000" pitchFamily="50" charset="0"/>
                <a:cs typeface="Poppins SemiBold" panose="00000700000000000000" pitchFamily="50" charset="0"/>
              </a:rPr>
              <a:t>pháp</a:t>
            </a:r>
            <a:r>
              <a:rPr lang="en-US" sz="4000" b="1" dirty="0">
                <a:solidFill>
                  <a:schemeClr val="bg2">
                    <a:lumMod val="25000"/>
                  </a:schemeClr>
                </a:solidFill>
                <a:latin typeface="Montserrat Medium" panose="00000600000000000000" pitchFamily="50" charset="0"/>
                <a:cs typeface="Poppins SemiBold" panose="00000700000000000000" pitchFamily="50" charset="0"/>
              </a:rPr>
              <a:t> </a:t>
            </a:r>
            <a:endParaRPr lang="en-US" sz="4000" b="1" dirty="0">
              <a:solidFill>
                <a:schemeClr val="bg2">
                  <a:lumMod val="25000"/>
                </a:schemeClr>
              </a:solidFill>
              <a:latin typeface="Montserrat Medium" panose="00000600000000000000" pitchFamily="50" charset="0"/>
              <a:cs typeface="Poppins SemiBold" panose="00000700000000000000" pitchFamily="50" charset="0"/>
            </a:endParaRPr>
          </a:p>
          <a:p>
            <a:pPr algn="ctr"/>
            <a:r>
              <a:rPr lang="en-US" sz="4000" b="1" dirty="0" err="1">
                <a:solidFill>
                  <a:schemeClr val="bg2">
                    <a:lumMod val="25000"/>
                  </a:schemeClr>
                </a:solidFill>
                <a:latin typeface="Montserrat Medium" panose="00000600000000000000" pitchFamily="50" charset="0"/>
                <a:cs typeface="Poppins SemiBold" panose="00000700000000000000" pitchFamily="50" charset="0"/>
              </a:rPr>
              <a:t>Exponetial</a:t>
            </a:r>
            <a:r>
              <a:rPr lang="en-US" sz="4000" b="1" dirty="0">
                <a:solidFill>
                  <a:schemeClr val="bg2">
                    <a:lumMod val="25000"/>
                  </a:schemeClr>
                </a:solidFill>
                <a:latin typeface="Montserrat Medium" panose="00000600000000000000" pitchFamily="50" charset="0"/>
                <a:cs typeface="Poppins SemiBold" panose="00000700000000000000" pitchFamily="50" charset="0"/>
              </a:rPr>
              <a:t> Smoothing.</a:t>
            </a:r>
            <a:endParaRPr 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28" name="Rectangle 27"/>
          <p:cNvSpPr/>
          <p:nvPr/>
        </p:nvSpPr>
        <p:spPr>
          <a:xfrm>
            <a:off x="1348027" y="2026268"/>
            <a:ext cx="9495946" cy="958339"/>
          </a:xfrm>
          <a:prstGeom prst="rect">
            <a:avLst/>
          </a:prstGeom>
        </p:spPr>
        <p:txBody>
          <a:bodyPr wrap="square">
            <a:spAutoFit/>
          </a:bodyPr>
          <a:lstStyle/>
          <a:p>
            <a:pPr algn="ctr">
              <a:lnSpc>
                <a:spcPct val="150000"/>
              </a:lnSpc>
            </a:pPr>
            <a:r>
              <a:rPr lang="en-US" sz="2000" dirty="0">
                <a:solidFill>
                  <a:schemeClr val="accent1"/>
                </a:solidFill>
                <a:latin typeface="Segoe UI" panose="020B0502040204020203" pitchFamily="34" charset="0"/>
                <a:cs typeface="Segoe UI" panose="020B0502040204020203" pitchFamily="34" charset="0"/>
              </a:rPr>
              <a:t>Exponential Smoothing</a:t>
            </a:r>
            <a:r>
              <a:rPr lang="en-US" sz="2000" dirty="0">
                <a:latin typeface="Segoe UI" panose="020B0502040204020203" pitchFamily="34" charset="0"/>
                <a:cs typeface="Segoe UI" panose="020B0502040204020203" pitchFamily="34" charset="0"/>
              </a:rPr>
              <a:t>, </a:t>
            </a:r>
            <a:r>
              <a:rPr lang="vi-VN" sz="2000" b="0" i="0" dirty="0">
                <a:solidFill>
                  <a:srgbClr val="4B5D67"/>
                </a:solidFill>
                <a:effectLst/>
                <a:latin typeface="Segoe UI" panose="020B0502040204020203" pitchFamily="34" charset="0"/>
                <a:cs typeface="Segoe UI" panose="020B0502040204020203" pitchFamily="34" charset="0"/>
              </a:rPr>
              <a:t> là phương pháp dự đoán dựa trên dữ liệu gần nhất cộng với phần trăm chênh lệch giữa số dự đoán và số thực tế ở thời điểm dự đoán.</a:t>
            </a:r>
            <a:endParaRPr lang="en-US" sz="2000" dirty="0">
              <a:latin typeface="Segoe UI" panose="020B0502040204020203" pitchFamily="34" charset="0"/>
              <a:cs typeface="Segoe UI" panose="020B0502040204020203" pitchFamily="34" charset="0"/>
            </a:endParaRPr>
          </a:p>
        </p:txBody>
      </p:sp>
      <p:pic>
        <p:nvPicPr>
          <p:cNvPr id="15"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mc:AlternateContent xmlns:mc="http://schemas.openxmlformats.org/markup-compatibility/2006">
        <mc:Choice xmlns:a14="http://schemas.microsoft.com/office/drawing/2010/main" Requires="a14">
          <p:sp>
            <p:nvSpPr>
              <p:cNvPr id="2" name="TextBox 1"/>
              <p:cNvSpPr txBox="1"/>
              <p:nvPr/>
            </p:nvSpPr>
            <p:spPr>
              <a:xfrm>
                <a:off x="1526739" y="3523900"/>
                <a:ext cx="5547481" cy="553998"/>
              </a:xfrm>
              <a:prstGeom prst="rect">
                <a:avLst/>
              </a:prstGeom>
              <a:noFill/>
            </p:spPr>
            <p:txBody>
              <a:bodyPr wrap="none" lIns="0" tIns="0" rIns="0" bIns="0" rtlCol="0">
                <a:spAutoFit/>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𝐹</m:t>
                        </m:r>
                      </m:e>
                      <m:sub>
                        <m:r>
                          <a:rPr lang="en-US" sz="3600" b="0" i="1" smtClean="0">
                            <a:latin typeface="Cambria Math" panose="02040503050406030204" pitchFamily="18" charset="0"/>
                          </a:rPr>
                          <m:t>𝑡</m:t>
                        </m:r>
                      </m:sub>
                    </m:sSub>
                    <m:r>
                      <a:rPr lang="en-US" sz="360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𝑡</m:t>
                        </m:r>
                        <m:r>
                          <a:rPr lang="en-US" sz="3600" i="1">
                            <a:latin typeface="Cambria Math" panose="02040503050406030204" pitchFamily="18" charset="0"/>
                          </a:rPr>
                          <m:t>−</m:t>
                        </m:r>
                        <m:r>
                          <a:rPr lang="en-US" sz="3600" i="1">
                            <a:latin typeface="Cambria Math" panose="02040503050406030204" pitchFamily="18" charset="0"/>
                          </a:rPr>
                          <m:t>1</m:t>
                        </m:r>
                      </m:sub>
                    </m:sSub>
                    <m:r>
                      <a:rPr lang="en-US" sz="3600" b="0" i="1" smtClean="0">
                        <a:latin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𝛼</m:t>
                    </m:r>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𝑡</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sub>
                    </m:sSub>
                    <m:r>
                      <a:rPr lang="en-US" sz="3600" b="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1</m:t>
                        </m:r>
                      </m:sub>
                    </m:sSub>
                  </m:oMath>
                </a14:m>
                <a:r>
                  <a:rPr lang="en-US" sz="3600" dirty="0"/>
                  <a:t>) </a:t>
                </a:r>
                <a:endParaRPr lang="en-US" sz="3600" dirty="0"/>
              </a:p>
            </p:txBody>
          </p:sp>
        </mc:Choice>
        <mc:Fallback>
          <p:sp>
            <p:nvSpPr>
              <p:cNvPr id="2" name="TextBox 1"/>
              <p:cNvSpPr txBox="1">
                <a:spLocks noRot="1" noChangeAspect="1" noMove="1" noResize="1" noEditPoints="1" noAdjustHandles="1" noChangeArrowheads="1" noChangeShapeType="1" noTextEdit="1"/>
              </p:cNvSpPr>
              <p:nvPr/>
            </p:nvSpPr>
            <p:spPr>
              <a:xfrm>
                <a:off x="1526739" y="3523900"/>
                <a:ext cx="5547481" cy="553998"/>
              </a:xfrm>
              <a:prstGeom prst="rect">
                <a:avLst/>
              </a:prstGeom>
              <a:blipFill rotWithShape="1">
                <a:blip r:embed="rId2"/>
                <a:stretch>
                  <a:fillRect l="-4" t="-968" r="-4184" b="10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7538606" y="3350351"/>
                <a:ext cx="3305367" cy="1200329"/>
              </a:xfrm>
              <a:prstGeom prst="rect">
                <a:avLst/>
              </a:prstGeom>
              <a:noFill/>
            </p:spPr>
            <p:txBody>
              <a:bodyPr wrap="square">
                <a:spAutoFit/>
              </a:bodyPr>
              <a:lstStyle/>
              <a:p>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 </m:t>
                        </m:r>
                        <m:r>
                          <a:rPr lang="en-US" sz="1800" i="1">
                            <a:latin typeface="Cambria Math" panose="02040503050406030204" pitchFamily="18" charset="0"/>
                          </a:rPr>
                          <m:t>𝐹</m:t>
                        </m:r>
                      </m:e>
                      <m:sub>
                        <m:r>
                          <a:rPr lang="en-US" sz="1800" i="1">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1</m:t>
                        </m:r>
                      </m:sub>
                    </m:sSub>
                  </m:oMath>
                </a14:m>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Dự</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đoán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tại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thời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điểm</a:t>
                </a:r>
                <a:r>
                  <a:rPr lang="en-US" dirty="0">
                    <a:latin typeface="Cambria" panose="02040503050406030204" pitchFamily="18" charset="0"/>
                    <a:ea typeface="Cambria" panose="02040503050406030204" pitchFamily="18" charset="0"/>
                  </a:rPr>
                  <a:t> t</a:t>
                </a:r>
                <a:endParaRPr lang="en-US" dirty="0">
                  <a:latin typeface="Cambria" panose="02040503050406030204" pitchFamily="18" charset="0"/>
                  <a:ea typeface="Cambria" panose="02040503050406030204" pitchFamily="18" charset="0"/>
                </a:endParaRPr>
              </a:p>
              <a:p>
                <a14:m>
                  <m:oMath xmlns:m="http://schemas.openxmlformats.org/officeDocument/2006/math">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𝐴</m:t>
                    </m:r>
                  </m:oMath>
                </a14:m>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Dữ</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liệu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thực</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tế</a:t>
                </a:r>
                <a:endParaRPr lang="en-US" dirty="0">
                  <a:latin typeface="Cambria" panose="02040503050406030204" pitchFamily="18" charset="0"/>
                  <a:ea typeface="Cambria" panose="02040503050406030204" pitchFamily="18" charset="0"/>
                </a:endParaRPr>
              </a:p>
              <a:p>
                <a14:m>
                  <m:oMath xmlns:m="http://schemas.openxmlformats.org/officeDocument/2006/math">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𝛼</m:t>
                    </m:r>
                  </m:oMath>
                </a14:m>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Hằng</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số</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liên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tiến</a:t>
                </a: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7538606" y="3350351"/>
                <a:ext cx="3305367" cy="1200329"/>
              </a:xfrm>
              <a:prstGeom prst="rect">
                <a:avLst/>
              </a:prstGeom>
              <a:blipFill rotWithShape="1">
                <a:blip r:embed="rId3"/>
                <a:stretch>
                  <a:fillRect l="-16" t="-8" r="2" b="22"/>
                </a:stretch>
              </a:blipFill>
            </p:spPr>
            <p:txBody>
              <a:bodyPr/>
              <a:lstStyle/>
              <a:p>
                <a:r>
                  <a:rPr lang="en-US" altLang="en-US">
                    <a:noFill/>
                  </a:rPr>
                  <a:t> </a:t>
                </a:r>
              </a:p>
            </p:txBody>
          </p:sp>
        </mc:Fallback>
      </mc:AlternateContent>
      <p:sp>
        <p:nvSpPr>
          <p:cNvPr id="16" name="Slide Number Placeholder 15"/>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6" name="Rectangle 5"/>
          <p:cNvSpPr/>
          <p:nvPr/>
        </p:nvSpPr>
        <p:spPr>
          <a:xfrm>
            <a:off x="-21460" y="0"/>
            <a:ext cx="12234920" cy="68580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p:cNvSpPr/>
          <p:nvPr/>
        </p:nvSpPr>
        <p:spPr>
          <a:xfrm flipH="1">
            <a:off x="-42920" y="5577840"/>
            <a:ext cx="12234920" cy="1280160"/>
          </a:xfrm>
          <a:custGeom>
            <a:avLst/>
            <a:gdLst>
              <a:gd name="connsiteX0" fmla="*/ 7252058 w 12192000"/>
              <a:gd name="connsiteY0" fmla="*/ 895 h 1280160"/>
              <a:gd name="connsiteX1" fmla="*/ 5443817 w 12192000"/>
              <a:gd name="connsiteY1" fmla="*/ 590980 h 1280160"/>
              <a:gd name="connsiteX2" fmla="*/ 2374094 w 12192000"/>
              <a:gd name="connsiteY2" fmla="*/ 291834 h 1280160"/>
              <a:gd name="connsiteX3" fmla="*/ 273257 w 12192000"/>
              <a:gd name="connsiteY3" fmla="*/ 1026758 h 1280160"/>
              <a:gd name="connsiteX4" fmla="*/ 57796 w 12192000"/>
              <a:gd name="connsiteY4" fmla="*/ 1140919 h 1280160"/>
              <a:gd name="connsiteX5" fmla="*/ 0 w 12192000"/>
              <a:gd name="connsiteY5" fmla="*/ 1177466 h 1280160"/>
              <a:gd name="connsiteX6" fmla="*/ 0 w 12192000"/>
              <a:gd name="connsiteY6" fmla="*/ 1280160 h 1280160"/>
              <a:gd name="connsiteX7" fmla="*/ 12192000 w 12192000"/>
              <a:gd name="connsiteY7" fmla="*/ 1280160 h 1280160"/>
              <a:gd name="connsiteX8" fmla="*/ 12192000 w 12192000"/>
              <a:gd name="connsiteY8" fmla="*/ 926984 h 1280160"/>
              <a:gd name="connsiteX9" fmla="*/ 12143480 w 12192000"/>
              <a:gd name="connsiteY9" fmla="*/ 854926 h 1280160"/>
              <a:gd name="connsiteX10" fmla="*/ 12019687 w 12192000"/>
              <a:gd name="connsiteY10" fmla="*/ 755726 h 1280160"/>
              <a:gd name="connsiteX11" fmla="*/ 10753135 w 12192000"/>
              <a:gd name="connsiteY11" fmla="*/ 763502 h 1280160"/>
              <a:gd name="connsiteX12" fmla="*/ 9705140 w 12192000"/>
              <a:gd name="connsiteY12" fmla="*/ 1229280 h 1280160"/>
              <a:gd name="connsiteX13" fmla="*/ 7651633 w 12192000"/>
              <a:gd name="connsiteY13" fmla="*/ 77858 h 1280160"/>
              <a:gd name="connsiteX14" fmla="*/ 7252058 w 12192000"/>
              <a:gd name="connsiteY14" fmla="*/ 895 h 1280160"/>
              <a:gd name="connsiteX0-1" fmla="*/ 7252058 w 12192000"/>
              <a:gd name="connsiteY0-2" fmla="*/ 895 h 1280160"/>
              <a:gd name="connsiteX1-3" fmla="*/ 5443817 w 12192000"/>
              <a:gd name="connsiteY1-4" fmla="*/ 590980 h 1280160"/>
              <a:gd name="connsiteX2-5" fmla="*/ 2374094 w 12192000"/>
              <a:gd name="connsiteY2-6" fmla="*/ 291834 h 1280160"/>
              <a:gd name="connsiteX3-7" fmla="*/ 273257 w 12192000"/>
              <a:gd name="connsiteY3-8" fmla="*/ 1026758 h 1280160"/>
              <a:gd name="connsiteX4-9" fmla="*/ 57796 w 12192000"/>
              <a:gd name="connsiteY4-10" fmla="*/ 1140919 h 1280160"/>
              <a:gd name="connsiteX5-11" fmla="*/ 0 w 12192000"/>
              <a:gd name="connsiteY5-12" fmla="*/ 1177466 h 1280160"/>
              <a:gd name="connsiteX6-13" fmla="*/ 0 w 12192000"/>
              <a:gd name="connsiteY6-14" fmla="*/ 1280160 h 1280160"/>
              <a:gd name="connsiteX7-15" fmla="*/ 12192000 w 12192000"/>
              <a:gd name="connsiteY7-16" fmla="*/ 1280160 h 1280160"/>
              <a:gd name="connsiteX8-17" fmla="*/ 12192000 w 12192000"/>
              <a:gd name="connsiteY8-18" fmla="*/ 926984 h 1280160"/>
              <a:gd name="connsiteX9-19" fmla="*/ 12143480 w 12192000"/>
              <a:gd name="connsiteY9-20" fmla="*/ 854926 h 1280160"/>
              <a:gd name="connsiteX10-21" fmla="*/ 12019687 w 12192000"/>
              <a:gd name="connsiteY10-22" fmla="*/ 755726 h 1280160"/>
              <a:gd name="connsiteX11-23" fmla="*/ 10753135 w 12192000"/>
              <a:gd name="connsiteY11-24" fmla="*/ 763502 h 1280160"/>
              <a:gd name="connsiteX12-25" fmla="*/ 9720380 w 12192000"/>
              <a:gd name="connsiteY12-26" fmla="*/ 1076880 h 1280160"/>
              <a:gd name="connsiteX13-27" fmla="*/ 7651633 w 12192000"/>
              <a:gd name="connsiteY13-28" fmla="*/ 77858 h 1280160"/>
              <a:gd name="connsiteX14-29" fmla="*/ 7252058 w 12192000"/>
              <a:gd name="connsiteY14-30" fmla="*/ 895 h 1280160"/>
              <a:gd name="connsiteX0-31" fmla="*/ 7252058 w 12234920"/>
              <a:gd name="connsiteY0-32" fmla="*/ 895 h 1280160"/>
              <a:gd name="connsiteX1-33" fmla="*/ 5443817 w 12234920"/>
              <a:gd name="connsiteY1-34" fmla="*/ 590980 h 1280160"/>
              <a:gd name="connsiteX2-35" fmla="*/ 2374094 w 12234920"/>
              <a:gd name="connsiteY2-36" fmla="*/ 291834 h 1280160"/>
              <a:gd name="connsiteX3-37" fmla="*/ 273257 w 12234920"/>
              <a:gd name="connsiteY3-38" fmla="*/ 1026758 h 1280160"/>
              <a:gd name="connsiteX4-39" fmla="*/ 57796 w 12234920"/>
              <a:gd name="connsiteY4-40" fmla="*/ 1140919 h 1280160"/>
              <a:gd name="connsiteX5-41" fmla="*/ 0 w 12234920"/>
              <a:gd name="connsiteY5-42" fmla="*/ 1177466 h 1280160"/>
              <a:gd name="connsiteX6-43" fmla="*/ 0 w 12234920"/>
              <a:gd name="connsiteY6-44" fmla="*/ 1280160 h 1280160"/>
              <a:gd name="connsiteX7-45" fmla="*/ 12192000 w 12234920"/>
              <a:gd name="connsiteY7-46" fmla="*/ 1280160 h 1280160"/>
              <a:gd name="connsiteX8-47" fmla="*/ 12192000 w 12234920"/>
              <a:gd name="connsiteY8-48" fmla="*/ 926984 h 1280160"/>
              <a:gd name="connsiteX9-49" fmla="*/ 12234920 w 12234920"/>
              <a:gd name="connsiteY9-50" fmla="*/ 656806 h 1280160"/>
              <a:gd name="connsiteX10-51" fmla="*/ 12019687 w 12234920"/>
              <a:gd name="connsiteY10-52" fmla="*/ 755726 h 1280160"/>
              <a:gd name="connsiteX11-53" fmla="*/ 10753135 w 12234920"/>
              <a:gd name="connsiteY11-54" fmla="*/ 763502 h 1280160"/>
              <a:gd name="connsiteX12-55" fmla="*/ 9720380 w 12234920"/>
              <a:gd name="connsiteY12-56" fmla="*/ 1076880 h 1280160"/>
              <a:gd name="connsiteX13-57" fmla="*/ 7651633 w 12234920"/>
              <a:gd name="connsiteY13-58" fmla="*/ 77858 h 1280160"/>
              <a:gd name="connsiteX14-59" fmla="*/ 7252058 w 12234920"/>
              <a:gd name="connsiteY14-60" fmla="*/ 895 h 12801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2234920" h="1280160">
                <a:moveTo>
                  <a:pt x="7252058" y="895"/>
                </a:moveTo>
                <a:cubicBezTo>
                  <a:pt x="6687185" y="25799"/>
                  <a:pt x="6158486" y="562003"/>
                  <a:pt x="5443817" y="590980"/>
                </a:cubicBezTo>
                <a:cubicBezTo>
                  <a:pt x="4564226" y="626643"/>
                  <a:pt x="3235855" y="219204"/>
                  <a:pt x="2374094" y="291834"/>
                </a:cubicBezTo>
                <a:cubicBezTo>
                  <a:pt x="1512332" y="364463"/>
                  <a:pt x="937115" y="702846"/>
                  <a:pt x="273257" y="1026758"/>
                </a:cubicBezTo>
                <a:cubicBezTo>
                  <a:pt x="199997" y="1062280"/>
                  <a:pt x="127968" y="1100347"/>
                  <a:pt x="57796" y="1140919"/>
                </a:cubicBezTo>
                <a:lnTo>
                  <a:pt x="0" y="1177466"/>
                </a:lnTo>
                <a:lnTo>
                  <a:pt x="0" y="1280160"/>
                </a:lnTo>
                <a:lnTo>
                  <a:pt x="12192000" y="1280160"/>
                </a:lnTo>
                <a:lnTo>
                  <a:pt x="12192000" y="926984"/>
                </a:lnTo>
                <a:lnTo>
                  <a:pt x="12234920" y="656806"/>
                </a:lnTo>
                <a:cubicBezTo>
                  <a:pt x="12201351" y="619726"/>
                  <a:pt x="12069203" y="784273"/>
                  <a:pt x="12019687" y="755726"/>
                </a:cubicBezTo>
                <a:cubicBezTo>
                  <a:pt x="11745672" y="672556"/>
                  <a:pt x="11136353" y="709976"/>
                  <a:pt x="10753135" y="763502"/>
                </a:cubicBezTo>
                <a:cubicBezTo>
                  <a:pt x="10369917" y="817028"/>
                  <a:pt x="10151923" y="1223701"/>
                  <a:pt x="9720380" y="1076880"/>
                </a:cubicBezTo>
                <a:cubicBezTo>
                  <a:pt x="8616308" y="704391"/>
                  <a:pt x="8702736" y="546803"/>
                  <a:pt x="7651633" y="77858"/>
                </a:cubicBezTo>
                <a:cubicBezTo>
                  <a:pt x="7514695" y="16629"/>
                  <a:pt x="7382413" y="-4853"/>
                  <a:pt x="7252058" y="8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0639641" y="1971798"/>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11" name="Rectangle 1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12" name="Group 11"/>
          <p:cNvGrpSpPr/>
          <p:nvPr/>
        </p:nvGrpSpPr>
        <p:grpSpPr>
          <a:xfrm rot="13090895">
            <a:off x="11390823" y="287743"/>
            <a:ext cx="629904" cy="477389"/>
            <a:chOff x="9626609" y="3627280"/>
            <a:chExt cx="1507908" cy="1142806"/>
          </a:xfrm>
        </p:grpSpPr>
        <p:sp>
          <p:nvSpPr>
            <p:cNvPr id="13" name="Star: 4 Points 1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4" name="Star: 4 Points 1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5" name="Star: 4 Points 1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sp>
        <p:nvSpPr>
          <p:cNvPr id="16" name="TextBox 15"/>
          <p:cNvSpPr txBox="1"/>
          <p:nvPr/>
        </p:nvSpPr>
        <p:spPr>
          <a:xfrm>
            <a:off x="2484487" y="629137"/>
            <a:ext cx="7223027" cy="707886"/>
          </a:xfrm>
          <a:prstGeom prst="rect">
            <a:avLst/>
          </a:prstGeom>
          <a:noFill/>
        </p:spPr>
        <p:txBody>
          <a:bodyPr wrap="square" rtlCol="0">
            <a:spAutoFit/>
          </a:bodyPr>
          <a:lstStyle/>
          <a:p>
            <a:pPr algn="ctr"/>
            <a:r>
              <a:rPr lang="en-US" sz="4000" b="1" dirty="0" err="1">
                <a:solidFill>
                  <a:schemeClr val="bg1"/>
                </a:solidFill>
                <a:latin typeface="Montserrat Medium" panose="00000600000000000000" pitchFamily="50" charset="0"/>
                <a:cs typeface="Poppins SemiBold" panose="00000700000000000000" pitchFamily="50" charset="0"/>
              </a:rPr>
              <a:t>Các</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Thông</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Số</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trong</a:t>
            </a:r>
            <a:r>
              <a:rPr lang="en-US" sz="4000" b="1" dirty="0">
                <a:solidFill>
                  <a:schemeClr val="bg1"/>
                </a:solidFill>
                <a:latin typeface="Montserrat Medium" panose="00000600000000000000" pitchFamily="50" charset="0"/>
                <a:cs typeface="Poppins SemiBold" panose="00000700000000000000" pitchFamily="50" charset="0"/>
              </a:rPr>
              <a:t> Power BI.</a:t>
            </a:r>
            <a:endParaRPr lang="id-ID" sz="4000" b="1" dirty="0">
              <a:solidFill>
                <a:schemeClr val="bg1"/>
              </a:solidFill>
              <a:latin typeface="Montserrat Medium" panose="00000600000000000000" pitchFamily="50" charset="0"/>
              <a:cs typeface="Poppins SemiBold" panose="00000700000000000000" pitchFamily="50" charset="0"/>
            </a:endParaRPr>
          </a:p>
        </p:txBody>
      </p:sp>
      <p:sp>
        <p:nvSpPr>
          <p:cNvPr id="18" name="Freeform 6"/>
          <p:cNvSpPr/>
          <p:nvPr/>
        </p:nvSpPr>
        <p:spPr bwMode="auto">
          <a:xfrm>
            <a:off x="1252397" y="2397276"/>
            <a:ext cx="1553971" cy="1555448"/>
          </a:xfrm>
          <a:custGeom>
            <a:avLst/>
            <a:gdLst>
              <a:gd name="T0" fmla="*/ 445 w 445"/>
              <a:gd name="T1" fmla="*/ 223 h 445"/>
              <a:gd name="T2" fmla="*/ 433 w 445"/>
              <a:gd name="T3" fmla="*/ 296 h 445"/>
              <a:gd name="T4" fmla="*/ 429 w 445"/>
              <a:gd name="T5" fmla="*/ 306 h 445"/>
              <a:gd name="T6" fmla="*/ 327 w 445"/>
              <a:gd name="T7" fmla="*/ 420 h 445"/>
              <a:gd name="T8" fmla="*/ 307 w 445"/>
              <a:gd name="T9" fmla="*/ 429 h 445"/>
              <a:gd name="T10" fmla="*/ 226 w 445"/>
              <a:gd name="T11" fmla="*/ 445 h 445"/>
              <a:gd name="T12" fmla="*/ 223 w 445"/>
              <a:gd name="T13" fmla="*/ 445 h 445"/>
              <a:gd name="T14" fmla="*/ 195 w 445"/>
              <a:gd name="T15" fmla="*/ 444 h 445"/>
              <a:gd name="T16" fmla="*/ 124 w 445"/>
              <a:gd name="T17" fmla="*/ 423 h 445"/>
              <a:gd name="T18" fmla="*/ 104 w 445"/>
              <a:gd name="T19" fmla="*/ 412 h 445"/>
              <a:gd name="T20" fmla="*/ 13 w 445"/>
              <a:gd name="T21" fmla="*/ 297 h 445"/>
              <a:gd name="T22" fmla="*/ 10 w 445"/>
              <a:gd name="T23" fmla="*/ 288 h 445"/>
              <a:gd name="T24" fmla="*/ 0 w 445"/>
              <a:gd name="T25" fmla="*/ 223 h 445"/>
              <a:gd name="T26" fmla="*/ 207 w 445"/>
              <a:gd name="T27" fmla="*/ 1 h 445"/>
              <a:gd name="T28" fmla="*/ 223 w 445"/>
              <a:gd name="T29" fmla="*/ 0 h 445"/>
              <a:gd name="T30" fmla="*/ 231 w 445"/>
              <a:gd name="T31" fmla="*/ 0 h 445"/>
              <a:gd name="T32" fmla="*/ 445 w 445"/>
              <a:gd name="T33" fmla="*/ 22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 h="445">
                <a:moveTo>
                  <a:pt x="445" y="223"/>
                </a:moveTo>
                <a:cubicBezTo>
                  <a:pt x="445" y="248"/>
                  <a:pt x="441" y="273"/>
                  <a:pt x="433" y="296"/>
                </a:cubicBezTo>
                <a:cubicBezTo>
                  <a:pt x="432" y="299"/>
                  <a:pt x="431" y="303"/>
                  <a:pt x="429" y="306"/>
                </a:cubicBezTo>
                <a:cubicBezTo>
                  <a:pt x="410" y="355"/>
                  <a:pt x="373" y="395"/>
                  <a:pt x="327" y="420"/>
                </a:cubicBezTo>
                <a:cubicBezTo>
                  <a:pt x="320" y="423"/>
                  <a:pt x="313" y="426"/>
                  <a:pt x="307" y="429"/>
                </a:cubicBezTo>
                <a:cubicBezTo>
                  <a:pt x="282" y="439"/>
                  <a:pt x="255" y="445"/>
                  <a:pt x="226" y="445"/>
                </a:cubicBezTo>
                <a:cubicBezTo>
                  <a:pt x="225" y="445"/>
                  <a:pt x="224" y="445"/>
                  <a:pt x="223" y="445"/>
                </a:cubicBezTo>
                <a:cubicBezTo>
                  <a:pt x="213" y="445"/>
                  <a:pt x="204" y="445"/>
                  <a:pt x="195" y="444"/>
                </a:cubicBezTo>
                <a:cubicBezTo>
                  <a:pt x="170" y="441"/>
                  <a:pt x="146" y="433"/>
                  <a:pt x="124" y="423"/>
                </a:cubicBezTo>
                <a:cubicBezTo>
                  <a:pt x="117" y="419"/>
                  <a:pt x="111" y="416"/>
                  <a:pt x="104" y="412"/>
                </a:cubicBezTo>
                <a:cubicBezTo>
                  <a:pt x="62" y="385"/>
                  <a:pt x="30" y="345"/>
                  <a:pt x="13" y="297"/>
                </a:cubicBezTo>
                <a:cubicBezTo>
                  <a:pt x="12" y="294"/>
                  <a:pt x="11" y="291"/>
                  <a:pt x="10" y="288"/>
                </a:cubicBezTo>
                <a:cubicBezTo>
                  <a:pt x="3" y="267"/>
                  <a:pt x="0" y="245"/>
                  <a:pt x="0" y="223"/>
                </a:cubicBezTo>
                <a:cubicBezTo>
                  <a:pt x="0" y="105"/>
                  <a:pt x="91" y="9"/>
                  <a:pt x="207" y="1"/>
                </a:cubicBezTo>
                <a:cubicBezTo>
                  <a:pt x="212" y="0"/>
                  <a:pt x="217" y="0"/>
                  <a:pt x="223" y="0"/>
                </a:cubicBezTo>
                <a:cubicBezTo>
                  <a:pt x="226" y="0"/>
                  <a:pt x="228" y="0"/>
                  <a:pt x="231" y="0"/>
                </a:cubicBezTo>
                <a:cubicBezTo>
                  <a:pt x="350" y="5"/>
                  <a:pt x="445" y="103"/>
                  <a:pt x="445" y="223"/>
                </a:cubicBezTo>
              </a:path>
            </a:pathLst>
          </a:custGeom>
          <a:solidFill>
            <a:schemeClr val="accent1"/>
          </a:solidFill>
          <a:ln>
            <a:noFill/>
          </a:ln>
        </p:spPr>
        <p:txBody>
          <a:bodyPr vert="horz" wrap="square" lIns="91440" tIns="45720" rIns="91440" bIns="45720" numCol="1" anchor="t" anchorCtr="0" compatLnSpc="1"/>
          <a:lstStyle/>
          <a:p>
            <a:endParaRPr lang="en-US">
              <a:solidFill>
                <a:schemeClr val="bg1"/>
              </a:solidFill>
              <a:latin typeface="+mj-lt"/>
            </a:endParaRPr>
          </a:p>
        </p:txBody>
      </p:sp>
      <p:sp>
        <p:nvSpPr>
          <p:cNvPr id="19" name="Freeform 57"/>
          <p:cNvSpPr/>
          <p:nvPr/>
        </p:nvSpPr>
        <p:spPr bwMode="auto">
          <a:xfrm>
            <a:off x="3965937" y="2397276"/>
            <a:ext cx="1558403" cy="1555448"/>
          </a:xfrm>
          <a:custGeom>
            <a:avLst/>
            <a:gdLst>
              <a:gd name="T0" fmla="*/ 446 w 446"/>
              <a:gd name="T1" fmla="*/ 223 h 445"/>
              <a:gd name="T2" fmla="*/ 443 w 446"/>
              <a:gd name="T3" fmla="*/ 258 h 445"/>
              <a:gd name="T4" fmla="*/ 443 w 446"/>
              <a:gd name="T5" fmla="*/ 258 h 445"/>
              <a:gd name="T6" fmla="*/ 442 w 446"/>
              <a:gd name="T7" fmla="*/ 262 h 445"/>
              <a:gd name="T8" fmla="*/ 442 w 446"/>
              <a:gd name="T9" fmla="*/ 262 h 445"/>
              <a:gd name="T10" fmla="*/ 440 w 446"/>
              <a:gd name="T11" fmla="*/ 272 h 445"/>
              <a:gd name="T12" fmla="*/ 440 w 446"/>
              <a:gd name="T13" fmla="*/ 272 h 445"/>
              <a:gd name="T14" fmla="*/ 431 w 446"/>
              <a:gd name="T15" fmla="*/ 303 h 445"/>
              <a:gd name="T16" fmla="*/ 429 w 446"/>
              <a:gd name="T17" fmla="*/ 308 h 445"/>
              <a:gd name="T18" fmla="*/ 406 w 446"/>
              <a:gd name="T19" fmla="*/ 350 h 445"/>
              <a:gd name="T20" fmla="*/ 401 w 446"/>
              <a:gd name="T21" fmla="*/ 357 h 445"/>
              <a:gd name="T22" fmla="*/ 392 w 446"/>
              <a:gd name="T23" fmla="*/ 367 h 445"/>
              <a:gd name="T24" fmla="*/ 388 w 446"/>
              <a:gd name="T25" fmla="*/ 373 h 445"/>
              <a:gd name="T26" fmla="*/ 360 w 446"/>
              <a:gd name="T27" fmla="*/ 398 h 445"/>
              <a:gd name="T28" fmla="*/ 250 w 446"/>
              <a:gd name="T29" fmla="*/ 444 h 445"/>
              <a:gd name="T30" fmla="*/ 223 w 446"/>
              <a:gd name="T31" fmla="*/ 445 h 445"/>
              <a:gd name="T32" fmla="*/ 203 w 446"/>
              <a:gd name="T33" fmla="*/ 445 h 445"/>
              <a:gd name="T34" fmla="*/ 86 w 446"/>
              <a:gd name="T35" fmla="*/ 398 h 445"/>
              <a:gd name="T36" fmla="*/ 58 w 446"/>
              <a:gd name="T37" fmla="*/ 372 h 445"/>
              <a:gd name="T38" fmla="*/ 54 w 446"/>
              <a:gd name="T39" fmla="*/ 367 h 445"/>
              <a:gd name="T40" fmla="*/ 45 w 446"/>
              <a:gd name="T41" fmla="*/ 357 h 445"/>
              <a:gd name="T42" fmla="*/ 40 w 446"/>
              <a:gd name="T43" fmla="*/ 350 h 445"/>
              <a:gd name="T44" fmla="*/ 17 w 446"/>
              <a:gd name="T45" fmla="*/ 308 h 445"/>
              <a:gd name="T46" fmla="*/ 15 w 446"/>
              <a:gd name="T47" fmla="*/ 303 h 445"/>
              <a:gd name="T48" fmla="*/ 5 w 446"/>
              <a:gd name="T49" fmla="*/ 271 h 445"/>
              <a:gd name="T50" fmla="*/ 5 w 446"/>
              <a:gd name="T51" fmla="*/ 271 h 445"/>
              <a:gd name="T52" fmla="*/ 4 w 446"/>
              <a:gd name="T53" fmla="*/ 261 h 445"/>
              <a:gd name="T54" fmla="*/ 4 w 446"/>
              <a:gd name="T55" fmla="*/ 261 h 445"/>
              <a:gd name="T56" fmla="*/ 3 w 446"/>
              <a:gd name="T57" fmla="*/ 257 h 445"/>
              <a:gd name="T58" fmla="*/ 3 w 446"/>
              <a:gd name="T59" fmla="*/ 257 h 445"/>
              <a:gd name="T60" fmla="*/ 0 w 446"/>
              <a:gd name="T61" fmla="*/ 223 h 445"/>
              <a:gd name="T62" fmla="*/ 223 w 446"/>
              <a:gd name="T63" fmla="*/ 0 h 445"/>
              <a:gd name="T64" fmla="*/ 446 w 446"/>
              <a:gd name="T65" fmla="*/ 22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6" h="445">
                <a:moveTo>
                  <a:pt x="446" y="223"/>
                </a:moveTo>
                <a:cubicBezTo>
                  <a:pt x="446" y="235"/>
                  <a:pt x="445" y="247"/>
                  <a:pt x="443" y="258"/>
                </a:cubicBezTo>
                <a:cubicBezTo>
                  <a:pt x="443" y="258"/>
                  <a:pt x="443" y="258"/>
                  <a:pt x="443" y="258"/>
                </a:cubicBezTo>
                <a:cubicBezTo>
                  <a:pt x="443" y="259"/>
                  <a:pt x="443" y="261"/>
                  <a:pt x="442" y="262"/>
                </a:cubicBezTo>
                <a:cubicBezTo>
                  <a:pt x="442" y="262"/>
                  <a:pt x="442" y="262"/>
                  <a:pt x="442" y="262"/>
                </a:cubicBezTo>
                <a:cubicBezTo>
                  <a:pt x="442" y="265"/>
                  <a:pt x="441" y="269"/>
                  <a:pt x="440" y="272"/>
                </a:cubicBezTo>
                <a:cubicBezTo>
                  <a:pt x="440" y="272"/>
                  <a:pt x="440" y="272"/>
                  <a:pt x="440" y="272"/>
                </a:cubicBezTo>
                <a:cubicBezTo>
                  <a:pt x="438" y="283"/>
                  <a:pt x="435" y="293"/>
                  <a:pt x="431" y="303"/>
                </a:cubicBezTo>
                <a:cubicBezTo>
                  <a:pt x="430" y="305"/>
                  <a:pt x="429" y="306"/>
                  <a:pt x="429" y="308"/>
                </a:cubicBezTo>
                <a:cubicBezTo>
                  <a:pt x="423" y="323"/>
                  <a:pt x="415" y="337"/>
                  <a:pt x="406" y="350"/>
                </a:cubicBezTo>
                <a:cubicBezTo>
                  <a:pt x="404" y="352"/>
                  <a:pt x="402" y="355"/>
                  <a:pt x="401" y="357"/>
                </a:cubicBezTo>
                <a:cubicBezTo>
                  <a:pt x="398" y="361"/>
                  <a:pt x="395" y="364"/>
                  <a:pt x="392" y="367"/>
                </a:cubicBezTo>
                <a:cubicBezTo>
                  <a:pt x="391" y="369"/>
                  <a:pt x="389" y="371"/>
                  <a:pt x="388" y="373"/>
                </a:cubicBezTo>
                <a:cubicBezTo>
                  <a:pt x="379" y="382"/>
                  <a:pt x="370" y="391"/>
                  <a:pt x="360" y="398"/>
                </a:cubicBezTo>
                <a:cubicBezTo>
                  <a:pt x="329" y="423"/>
                  <a:pt x="291" y="439"/>
                  <a:pt x="250" y="444"/>
                </a:cubicBezTo>
                <a:cubicBezTo>
                  <a:pt x="241" y="445"/>
                  <a:pt x="232" y="445"/>
                  <a:pt x="223" y="445"/>
                </a:cubicBezTo>
                <a:cubicBezTo>
                  <a:pt x="216" y="445"/>
                  <a:pt x="210" y="445"/>
                  <a:pt x="203" y="445"/>
                </a:cubicBezTo>
                <a:cubicBezTo>
                  <a:pt x="159" y="441"/>
                  <a:pt x="118" y="424"/>
                  <a:pt x="86" y="398"/>
                </a:cubicBezTo>
                <a:cubicBezTo>
                  <a:pt x="76" y="390"/>
                  <a:pt x="66" y="382"/>
                  <a:pt x="58" y="372"/>
                </a:cubicBezTo>
                <a:cubicBezTo>
                  <a:pt x="57" y="371"/>
                  <a:pt x="55" y="369"/>
                  <a:pt x="54" y="367"/>
                </a:cubicBezTo>
                <a:cubicBezTo>
                  <a:pt x="51" y="364"/>
                  <a:pt x="48" y="361"/>
                  <a:pt x="45" y="357"/>
                </a:cubicBezTo>
                <a:cubicBezTo>
                  <a:pt x="44" y="355"/>
                  <a:pt x="42" y="352"/>
                  <a:pt x="40" y="350"/>
                </a:cubicBezTo>
                <a:cubicBezTo>
                  <a:pt x="31" y="337"/>
                  <a:pt x="23" y="323"/>
                  <a:pt x="17" y="308"/>
                </a:cubicBezTo>
                <a:cubicBezTo>
                  <a:pt x="17" y="306"/>
                  <a:pt x="16" y="305"/>
                  <a:pt x="15" y="303"/>
                </a:cubicBezTo>
                <a:cubicBezTo>
                  <a:pt x="11" y="293"/>
                  <a:pt x="8" y="282"/>
                  <a:pt x="5" y="271"/>
                </a:cubicBezTo>
                <a:cubicBezTo>
                  <a:pt x="5" y="271"/>
                  <a:pt x="5" y="271"/>
                  <a:pt x="5" y="271"/>
                </a:cubicBezTo>
                <a:cubicBezTo>
                  <a:pt x="5" y="267"/>
                  <a:pt x="4" y="264"/>
                  <a:pt x="4" y="261"/>
                </a:cubicBezTo>
                <a:cubicBezTo>
                  <a:pt x="4" y="261"/>
                  <a:pt x="4" y="261"/>
                  <a:pt x="4" y="261"/>
                </a:cubicBezTo>
                <a:cubicBezTo>
                  <a:pt x="3" y="259"/>
                  <a:pt x="3" y="258"/>
                  <a:pt x="3" y="257"/>
                </a:cubicBezTo>
                <a:cubicBezTo>
                  <a:pt x="3" y="257"/>
                  <a:pt x="3" y="257"/>
                  <a:pt x="3" y="257"/>
                </a:cubicBezTo>
                <a:cubicBezTo>
                  <a:pt x="1" y="246"/>
                  <a:pt x="0" y="234"/>
                  <a:pt x="0" y="223"/>
                </a:cubicBezTo>
                <a:cubicBezTo>
                  <a:pt x="0" y="100"/>
                  <a:pt x="100" y="0"/>
                  <a:pt x="223" y="0"/>
                </a:cubicBezTo>
                <a:cubicBezTo>
                  <a:pt x="346" y="0"/>
                  <a:pt x="446" y="100"/>
                  <a:pt x="446" y="223"/>
                </a:cubicBezTo>
              </a:path>
            </a:pathLst>
          </a:custGeom>
          <a:solidFill>
            <a:schemeClr val="accent2"/>
          </a:solidFill>
          <a:ln>
            <a:noFill/>
          </a:ln>
        </p:spPr>
        <p:txBody>
          <a:bodyPr vert="horz" wrap="square" lIns="91440" tIns="45720" rIns="91440" bIns="45720" numCol="1" anchor="t" anchorCtr="0" compatLnSpc="1"/>
          <a:lstStyle/>
          <a:p>
            <a:endParaRPr lang="en-US">
              <a:solidFill>
                <a:schemeClr val="bg1"/>
              </a:solidFill>
              <a:latin typeface="+mj-lt"/>
            </a:endParaRPr>
          </a:p>
        </p:txBody>
      </p:sp>
      <p:sp>
        <p:nvSpPr>
          <p:cNvPr id="20" name="Oval 168"/>
          <p:cNvSpPr>
            <a:spLocks noChangeArrowheads="1"/>
          </p:cNvSpPr>
          <p:nvPr/>
        </p:nvSpPr>
        <p:spPr bwMode="auto">
          <a:xfrm>
            <a:off x="6707543" y="2397276"/>
            <a:ext cx="1556925" cy="1555448"/>
          </a:xfrm>
          <a:prstGeom prst="ellipse">
            <a:avLst/>
          </a:prstGeom>
          <a:solidFill>
            <a:schemeClr val="accent3"/>
          </a:solidFill>
          <a:ln>
            <a:noFill/>
          </a:ln>
        </p:spPr>
        <p:txBody>
          <a:bodyPr vert="horz" wrap="square" lIns="91440" tIns="45720" rIns="91440" bIns="45720" numCol="1" anchor="t" anchorCtr="0" compatLnSpc="1"/>
          <a:lstStyle/>
          <a:p>
            <a:endParaRPr lang="en-US">
              <a:solidFill>
                <a:schemeClr val="bg1"/>
              </a:solidFill>
              <a:latin typeface="+mj-lt"/>
            </a:endParaRPr>
          </a:p>
        </p:txBody>
      </p:sp>
      <p:sp>
        <p:nvSpPr>
          <p:cNvPr id="21" name="Oval 212"/>
          <p:cNvSpPr>
            <a:spLocks noChangeArrowheads="1"/>
          </p:cNvSpPr>
          <p:nvPr/>
        </p:nvSpPr>
        <p:spPr bwMode="auto">
          <a:xfrm>
            <a:off x="9385633" y="2397276"/>
            <a:ext cx="1553971" cy="1555448"/>
          </a:xfrm>
          <a:prstGeom prst="ellipse">
            <a:avLst/>
          </a:prstGeom>
          <a:solidFill>
            <a:schemeClr val="accent4"/>
          </a:solidFill>
          <a:ln>
            <a:noFill/>
          </a:ln>
        </p:spPr>
        <p:txBody>
          <a:bodyPr vert="horz" wrap="square" lIns="91440" tIns="45720" rIns="91440" bIns="45720" numCol="1" anchor="t" anchorCtr="0" compatLnSpc="1"/>
          <a:lstStyle/>
          <a:p>
            <a:endParaRPr lang="en-US">
              <a:solidFill>
                <a:schemeClr val="bg1"/>
              </a:solidFill>
              <a:latin typeface="+mj-lt"/>
            </a:endParaRPr>
          </a:p>
        </p:txBody>
      </p:sp>
      <p:sp>
        <p:nvSpPr>
          <p:cNvPr id="22" name="TextBox 21"/>
          <p:cNvSpPr txBox="1"/>
          <p:nvPr/>
        </p:nvSpPr>
        <p:spPr>
          <a:xfrm>
            <a:off x="1081859" y="4303874"/>
            <a:ext cx="1895045" cy="850617"/>
          </a:xfrm>
          <a:prstGeom prst="rect">
            <a:avLst/>
          </a:prstGeom>
          <a:noFill/>
        </p:spPr>
        <p:txBody>
          <a:bodyPr wrap="square" rtlCol="0">
            <a:spAutoFit/>
          </a:bodyPr>
          <a:lstStyle/>
          <a:p>
            <a:pPr algn="ctr">
              <a:lnSpc>
                <a:spcPct val="130000"/>
              </a:lnSpc>
            </a:pPr>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Forecast Length</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TextBox 22"/>
          <p:cNvSpPr txBox="1"/>
          <p:nvPr/>
        </p:nvSpPr>
        <p:spPr>
          <a:xfrm>
            <a:off x="3797615" y="4303874"/>
            <a:ext cx="1895045" cy="450508"/>
          </a:xfrm>
          <a:prstGeom prst="rect">
            <a:avLst/>
          </a:prstGeom>
          <a:noFill/>
        </p:spPr>
        <p:txBody>
          <a:bodyPr wrap="square" rtlCol="0">
            <a:spAutoFit/>
          </a:bodyPr>
          <a:lstStyle/>
          <a:p>
            <a:pPr algn="ctr">
              <a:lnSpc>
                <a:spcPct val="130000"/>
              </a:lnSpc>
            </a:pPr>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Ignore Last</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TextBox 23"/>
          <p:cNvSpPr txBox="1"/>
          <p:nvPr/>
        </p:nvSpPr>
        <p:spPr>
          <a:xfrm>
            <a:off x="6538482" y="4303874"/>
            <a:ext cx="1895045" cy="450508"/>
          </a:xfrm>
          <a:prstGeom prst="rect">
            <a:avLst/>
          </a:prstGeom>
          <a:noFill/>
        </p:spPr>
        <p:txBody>
          <a:bodyPr wrap="square" rtlCol="0">
            <a:spAutoFit/>
          </a:bodyPr>
          <a:lstStyle/>
          <a:p>
            <a:pPr algn="ctr">
              <a:lnSpc>
                <a:spcPct val="130000"/>
              </a:lnSpc>
            </a:pPr>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Seasonality</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TextBox 24"/>
          <p:cNvSpPr txBox="1"/>
          <p:nvPr/>
        </p:nvSpPr>
        <p:spPr>
          <a:xfrm>
            <a:off x="9215096" y="4303874"/>
            <a:ext cx="1895045" cy="850617"/>
          </a:xfrm>
          <a:prstGeom prst="rect">
            <a:avLst/>
          </a:prstGeom>
          <a:noFill/>
        </p:spPr>
        <p:txBody>
          <a:bodyPr wrap="square" rtlCol="0">
            <a:spAutoFit/>
          </a:bodyPr>
          <a:lstStyle/>
          <a:p>
            <a:pPr algn="ctr">
              <a:lnSpc>
                <a:spcPct val="130000"/>
              </a:lnSpc>
            </a:pPr>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Confidence Interval</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6" name="Graphic 27" descr="City"/>
          <p:cNvGrpSpPr/>
          <p:nvPr/>
        </p:nvGrpSpPr>
        <p:grpSpPr>
          <a:xfrm>
            <a:off x="1697702" y="2843320"/>
            <a:ext cx="663360" cy="663360"/>
            <a:chOff x="1697702" y="2843320"/>
            <a:chExt cx="663360" cy="663360"/>
          </a:xfrm>
        </p:grpSpPr>
        <p:sp>
          <p:nvSpPr>
            <p:cNvPr id="27" name="Freeform: Shape 26"/>
            <p:cNvSpPr/>
            <p:nvPr/>
          </p:nvSpPr>
          <p:spPr>
            <a:xfrm>
              <a:off x="1749257" y="3136725"/>
              <a:ext cx="172750" cy="255670"/>
            </a:xfrm>
            <a:custGeom>
              <a:avLst/>
              <a:gdLst>
                <a:gd name="connsiteX0" fmla="*/ 45185 w 172750"/>
                <a:gd name="connsiteY0" fmla="*/ 155745 h 255670"/>
                <a:gd name="connsiteX1" fmla="*/ 72825 w 172750"/>
                <a:gd name="connsiteY1" fmla="*/ 155745 h 255670"/>
                <a:gd name="connsiteX2" fmla="*/ 72825 w 172750"/>
                <a:gd name="connsiteY2" fmla="*/ 183385 h 255670"/>
                <a:gd name="connsiteX3" fmla="*/ 45185 w 172750"/>
                <a:gd name="connsiteY3" fmla="*/ 183385 h 255670"/>
                <a:gd name="connsiteX4" fmla="*/ 45185 w 172750"/>
                <a:gd name="connsiteY4" fmla="*/ 155745 h 255670"/>
                <a:gd name="connsiteX5" fmla="*/ 45185 w 172750"/>
                <a:gd name="connsiteY5" fmla="*/ 100465 h 255670"/>
                <a:gd name="connsiteX6" fmla="*/ 72825 w 172750"/>
                <a:gd name="connsiteY6" fmla="*/ 100465 h 255670"/>
                <a:gd name="connsiteX7" fmla="*/ 72825 w 172750"/>
                <a:gd name="connsiteY7" fmla="*/ 128105 h 255670"/>
                <a:gd name="connsiteX8" fmla="*/ 45185 w 172750"/>
                <a:gd name="connsiteY8" fmla="*/ 128105 h 255670"/>
                <a:gd name="connsiteX9" fmla="*/ 45185 w 172750"/>
                <a:gd name="connsiteY9" fmla="*/ 100465 h 255670"/>
                <a:gd name="connsiteX10" fmla="*/ 45185 w 172750"/>
                <a:gd name="connsiteY10" fmla="*/ 45185 h 255670"/>
                <a:gd name="connsiteX11" fmla="*/ 72825 w 172750"/>
                <a:gd name="connsiteY11" fmla="*/ 45185 h 255670"/>
                <a:gd name="connsiteX12" fmla="*/ 72825 w 172750"/>
                <a:gd name="connsiteY12" fmla="*/ 72825 h 255670"/>
                <a:gd name="connsiteX13" fmla="*/ 45185 w 172750"/>
                <a:gd name="connsiteY13" fmla="*/ 72825 h 255670"/>
                <a:gd name="connsiteX14" fmla="*/ 45185 w 172750"/>
                <a:gd name="connsiteY14" fmla="*/ 45185 h 255670"/>
                <a:gd name="connsiteX15" fmla="*/ 100465 w 172750"/>
                <a:gd name="connsiteY15" fmla="*/ 155745 h 255670"/>
                <a:gd name="connsiteX16" fmla="*/ 128105 w 172750"/>
                <a:gd name="connsiteY16" fmla="*/ 155745 h 255670"/>
                <a:gd name="connsiteX17" fmla="*/ 128105 w 172750"/>
                <a:gd name="connsiteY17" fmla="*/ 183385 h 255670"/>
                <a:gd name="connsiteX18" fmla="*/ 100465 w 172750"/>
                <a:gd name="connsiteY18" fmla="*/ 183385 h 255670"/>
                <a:gd name="connsiteX19" fmla="*/ 100465 w 172750"/>
                <a:gd name="connsiteY19" fmla="*/ 155745 h 255670"/>
                <a:gd name="connsiteX20" fmla="*/ 100465 w 172750"/>
                <a:gd name="connsiteY20" fmla="*/ 100465 h 255670"/>
                <a:gd name="connsiteX21" fmla="*/ 128105 w 172750"/>
                <a:gd name="connsiteY21" fmla="*/ 100465 h 255670"/>
                <a:gd name="connsiteX22" fmla="*/ 128105 w 172750"/>
                <a:gd name="connsiteY22" fmla="*/ 128105 h 255670"/>
                <a:gd name="connsiteX23" fmla="*/ 100465 w 172750"/>
                <a:gd name="connsiteY23" fmla="*/ 128105 h 255670"/>
                <a:gd name="connsiteX24" fmla="*/ 100465 w 172750"/>
                <a:gd name="connsiteY24" fmla="*/ 100465 h 255670"/>
                <a:gd name="connsiteX25" fmla="*/ 100465 w 172750"/>
                <a:gd name="connsiteY25" fmla="*/ 45185 h 255670"/>
                <a:gd name="connsiteX26" fmla="*/ 128105 w 172750"/>
                <a:gd name="connsiteY26" fmla="*/ 45185 h 255670"/>
                <a:gd name="connsiteX27" fmla="*/ 128105 w 172750"/>
                <a:gd name="connsiteY27" fmla="*/ 72825 h 255670"/>
                <a:gd name="connsiteX28" fmla="*/ 100465 w 172750"/>
                <a:gd name="connsiteY28" fmla="*/ 72825 h 255670"/>
                <a:gd name="connsiteX29" fmla="*/ 100465 w 172750"/>
                <a:gd name="connsiteY29" fmla="*/ 45185 h 255670"/>
                <a:gd name="connsiteX30" fmla="*/ 3725 w 172750"/>
                <a:gd name="connsiteY30" fmla="*/ 252485 h 255670"/>
                <a:gd name="connsiteX31" fmla="*/ 72825 w 172750"/>
                <a:gd name="connsiteY31" fmla="*/ 252485 h 255670"/>
                <a:gd name="connsiteX32" fmla="*/ 72825 w 172750"/>
                <a:gd name="connsiteY32" fmla="*/ 211025 h 255670"/>
                <a:gd name="connsiteX33" fmla="*/ 100465 w 172750"/>
                <a:gd name="connsiteY33" fmla="*/ 211025 h 255670"/>
                <a:gd name="connsiteX34" fmla="*/ 100465 w 172750"/>
                <a:gd name="connsiteY34" fmla="*/ 252485 h 255670"/>
                <a:gd name="connsiteX35" fmla="*/ 169565 w 172750"/>
                <a:gd name="connsiteY35" fmla="*/ 252485 h 255670"/>
                <a:gd name="connsiteX36" fmla="*/ 169565 w 172750"/>
                <a:gd name="connsiteY36" fmla="*/ 3725 h 255670"/>
                <a:gd name="connsiteX37" fmla="*/ 3725 w 172750"/>
                <a:gd name="connsiteY37" fmla="*/ 3725 h 255670"/>
                <a:gd name="connsiteX38" fmla="*/ 3725 w 172750"/>
                <a:gd name="connsiteY38" fmla="*/ 252485 h 25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72750" h="255670">
                  <a:moveTo>
                    <a:pt x="45185" y="155745"/>
                  </a:moveTo>
                  <a:lnTo>
                    <a:pt x="72825" y="155745"/>
                  </a:lnTo>
                  <a:lnTo>
                    <a:pt x="72825" y="183385"/>
                  </a:lnTo>
                  <a:lnTo>
                    <a:pt x="45185" y="183385"/>
                  </a:lnTo>
                  <a:lnTo>
                    <a:pt x="45185" y="155745"/>
                  </a:lnTo>
                  <a:close/>
                  <a:moveTo>
                    <a:pt x="45185" y="100465"/>
                  </a:moveTo>
                  <a:lnTo>
                    <a:pt x="72825" y="100465"/>
                  </a:lnTo>
                  <a:lnTo>
                    <a:pt x="72825" y="128105"/>
                  </a:lnTo>
                  <a:lnTo>
                    <a:pt x="45185" y="128105"/>
                  </a:lnTo>
                  <a:lnTo>
                    <a:pt x="45185" y="100465"/>
                  </a:lnTo>
                  <a:close/>
                  <a:moveTo>
                    <a:pt x="45185" y="45185"/>
                  </a:moveTo>
                  <a:lnTo>
                    <a:pt x="72825" y="45185"/>
                  </a:lnTo>
                  <a:lnTo>
                    <a:pt x="72825" y="72825"/>
                  </a:lnTo>
                  <a:lnTo>
                    <a:pt x="45185" y="72825"/>
                  </a:lnTo>
                  <a:lnTo>
                    <a:pt x="45185" y="45185"/>
                  </a:lnTo>
                  <a:close/>
                  <a:moveTo>
                    <a:pt x="100465" y="155745"/>
                  </a:moveTo>
                  <a:lnTo>
                    <a:pt x="128105" y="155745"/>
                  </a:lnTo>
                  <a:lnTo>
                    <a:pt x="128105" y="183385"/>
                  </a:lnTo>
                  <a:lnTo>
                    <a:pt x="100465" y="183385"/>
                  </a:lnTo>
                  <a:lnTo>
                    <a:pt x="100465" y="155745"/>
                  </a:lnTo>
                  <a:close/>
                  <a:moveTo>
                    <a:pt x="100465" y="100465"/>
                  </a:moveTo>
                  <a:lnTo>
                    <a:pt x="128105" y="100465"/>
                  </a:lnTo>
                  <a:lnTo>
                    <a:pt x="128105" y="128105"/>
                  </a:lnTo>
                  <a:lnTo>
                    <a:pt x="100465" y="128105"/>
                  </a:lnTo>
                  <a:lnTo>
                    <a:pt x="100465" y="100465"/>
                  </a:lnTo>
                  <a:close/>
                  <a:moveTo>
                    <a:pt x="100465" y="45185"/>
                  </a:moveTo>
                  <a:lnTo>
                    <a:pt x="128105" y="45185"/>
                  </a:lnTo>
                  <a:lnTo>
                    <a:pt x="128105" y="72825"/>
                  </a:lnTo>
                  <a:lnTo>
                    <a:pt x="100465" y="72825"/>
                  </a:lnTo>
                  <a:lnTo>
                    <a:pt x="100465" y="45185"/>
                  </a:lnTo>
                  <a:close/>
                  <a:moveTo>
                    <a:pt x="3725" y="252485"/>
                  </a:moveTo>
                  <a:lnTo>
                    <a:pt x="72825" y="252485"/>
                  </a:lnTo>
                  <a:lnTo>
                    <a:pt x="72825" y="211025"/>
                  </a:lnTo>
                  <a:lnTo>
                    <a:pt x="100465" y="211025"/>
                  </a:lnTo>
                  <a:lnTo>
                    <a:pt x="100465" y="252485"/>
                  </a:lnTo>
                  <a:lnTo>
                    <a:pt x="169565" y="252485"/>
                  </a:lnTo>
                  <a:lnTo>
                    <a:pt x="169565" y="3725"/>
                  </a:lnTo>
                  <a:lnTo>
                    <a:pt x="3725" y="3725"/>
                  </a:lnTo>
                  <a:lnTo>
                    <a:pt x="3725" y="252485"/>
                  </a:lnTo>
                  <a:close/>
                </a:path>
              </a:pathLst>
            </a:custGeom>
            <a:solidFill>
              <a:schemeClr val="bg1"/>
            </a:solidFill>
            <a:ln w="6846" cap="flat">
              <a:noFill/>
              <a:prstDash val="solid"/>
              <a:miter/>
            </a:ln>
          </p:spPr>
          <p:txBody>
            <a:bodyPr rtlCol="0" anchor="ctr"/>
            <a:lstStyle/>
            <a:p>
              <a:endParaRPr lang="en-US">
                <a:solidFill>
                  <a:schemeClr val="bg1"/>
                </a:solidFill>
              </a:endParaRPr>
            </a:p>
          </p:txBody>
        </p:sp>
        <p:sp>
          <p:nvSpPr>
            <p:cNvPr id="28" name="Freeform: Shape 27"/>
            <p:cNvSpPr/>
            <p:nvPr/>
          </p:nvSpPr>
          <p:spPr>
            <a:xfrm>
              <a:off x="1942737" y="3192005"/>
              <a:ext cx="172750" cy="200390"/>
            </a:xfrm>
            <a:custGeom>
              <a:avLst/>
              <a:gdLst>
                <a:gd name="connsiteX0" fmla="*/ 45185 w 172750"/>
                <a:gd name="connsiteY0" fmla="*/ 100465 h 200390"/>
                <a:gd name="connsiteX1" fmla="*/ 72825 w 172750"/>
                <a:gd name="connsiteY1" fmla="*/ 100465 h 200390"/>
                <a:gd name="connsiteX2" fmla="*/ 72825 w 172750"/>
                <a:gd name="connsiteY2" fmla="*/ 128105 h 200390"/>
                <a:gd name="connsiteX3" fmla="*/ 45185 w 172750"/>
                <a:gd name="connsiteY3" fmla="*/ 128105 h 200390"/>
                <a:gd name="connsiteX4" fmla="*/ 45185 w 172750"/>
                <a:gd name="connsiteY4" fmla="*/ 100465 h 200390"/>
                <a:gd name="connsiteX5" fmla="*/ 45185 w 172750"/>
                <a:gd name="connsiteY5" fmla="*/ 45185 h 200390"/>
                <a:gd name="connsiteX6" fmla="*/ 72825 w 172750"/>
                <a:gd name="connsiteY6" fmla="*/ 45185 h 200390"/>
                <a:gd name="connsiteX7" fmla="*/ 72825 w 172750"/>
                <a:gd name="connsiteY7" fmla="*/ 72825 h 200390"/>
                <a:gd name="connsiteX8" fmla="*/ 45185 w 172750"/>
                <a:gd name="connsiteY8" fmla="*/ 72825 h 200390"/>
                <a:gd name="connsiteX9" fmla="*/ 45185 w 172750"/>
                <a:gd name="connsiteY9" fmla="*/ 45185 h 200390"/>
                <a:gd name="connsiteX10" fmla="*/ 100465 w 172750"/>
                <a:gd name="connsiteY10" fmla="*/ 100465 h 200390"/>
                <a:gd name="connsiteX11" fmla="*/ 128105 w 172750"/>
                <a:gd name="connsiteY11" fmla="*/ 100465 h 200390"/>
                <a:gd name="connsiteX12" fmla="*/ 128105 w 172750"/>
                <a:gd name="connsiteY12" fmla="*/ 128105 h 200390"/>
                <a:gd name="connsiteX13" fmla="*/ 100465 w 172750"/>
                <a:gd name="connsiteY13" fmla="*/ 128105 h 200390"/>
                <a:gd name="connsiteX14" fmla="*/ 100465 w 172750"/>
                <a:gd name="connsiteY14" fmla="*/ 100465 h 200390"/>
                <a:gd name="connsiteX15" fmla="*/ 100465 w 172750"/>
                <a:gd name="connsiteY15" fmla="*/ 45185 h 200390"/>
                <a:gd name="connsiteX16" fmla="*/ 128105 w 172750"/>
                <a:gd name="connsiteY16" fmla="*/ 45185 h 200390"/>
                <a:gd name="connsiteX17" fmla="*/ 128105 w 172750"/>
                <a:gd name="connsiteY17" fmla="*/ 72825 h 200390"/>
                <a:gd name="connsiteX18" fmla="*/ 100465 w 172750"/>
                <a:gd name="connsiteY18" fmla="*/ 72825 h 200390"/>
                <a:gd name="connsiteX19" fmla="*/ 100465 w 172750"/>
                <a:gd name="connsiteY19" fmla="*/ 45185 h 200390"/>
                <a:gd name="connsiteX20" fmla="*/ 3725 w 172750"/>
                <a:gd name="connsiteY20" fmla="*/ 197205 h 200390"/>
                <a:gd name="connsiteX21" fmla="*/ 72825 w 172750"/>
                <a:gd name="connsiteY21" fmla="*/ 197205 h 200390"/>
                <a:gd name="connsiteX22" fmla="*/ 72825 w 172750"/>
                <a:gd name="connsiteY22" fmla="*/ 155745 h 200390"/>
                <a:gd name="connsiteX23" fmla="*/ 100465 w 172750"/>
                <a:gd name="connsiteY23" fmla="*/ 155745 h 200390"/>
                <a:gd name="connsiteX24" fmla="*/ 100465 w 172750"/>
                <a:gd name="connsiteY24" fmla="*/ 197205 h 200390"/>
                <a:gd name="connsiteX25" fmla="*/ 169565 w 172750"/>
                <a:gd name="connsiteY25" fmla="*/ 197205 h 200390"/>
                <a:gd name="connsiteX26" fmla="*/ 169565 w 172750"/>
                <a:gd name="connsiteY26" fmla="*/ 3725 h 200390"/>
                <a:gd name="connsiteX27" fmla="*/ 3725 w 172750"/>
                <a:gd name="connsiteY27" fmla="*/ 3725 h 200390"/>
                <a:gd name="connsiteX28" fmla="*/ 3725 w 172750"/>
                <a:gd name="connsiteY28" fmla="*/ 197205 h 20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2750" h="200390">
                  <a:moveTo>
                    <a:pt x="45185" y="100465"/>
                  </a:moveTo>
                  <a:lnTo>
                    <a:pt x="72825" y="100465"/>
                  </a:lnTo>
                  <a:lnTo>
                    <a:pt x="72825" y="128105"/>
                  </a:lnTo>
                  <a:lnTo>
                    <a:pt x="45185" y="128105"/>
                  </a:lnTo>
                  <a:lnTo>
                    <a:pt x="45185" y="100465"/>
                  </a:lnTo>
                  <a:close/>
                  <a:moveTo>
                    <a:pt x="45185" y="45185"/>
                  </a:moveTo>
                  <a:lnTo>
                    <a:pt x="72825" y="45185"/>
                  </a:lnTo>
                  <a:lnTo>
                    <a:pt x="72825" y="72825"/>
                  </a:lnTo>
                  <a:lnTo>
                    <a:pt x="45185" y="72825"/>
                  </a:lnTo>
                  <a:lnTo>
                    <a:pt x="45185" y="45185"/>
                  </a:lnTo>
                  <a:close/>
                  <a:moveTo>
                    <a:pt x="100465" y="100465"/>
                  </a:moveTo>
                  <a:lnTo>
                    <a:pt x="128105" y="100465"/>
                  </a:lnTo>
                  <a:lnTo>
                    <a:pt x="128105" y="128105"/>
                  </a:lnTo>
                  <a:lnTo>
                    <a:pt x="100465" y="128105"/>
                  </a:lnTo>
                  <a:lnTo>
                    <a:pt x="100465" y="100465"/>
                  </a:lnTo>
                  <a:close/>
                  <a:moveTo>
                    <a:pt x="100465" y="45185"/>
                  </a:moveTo>
                  <a:lnTo>
                    <a:pt x="128105" y="45185"/>
                  </a:lnTo>
                  <a:lnTo>
                    <a:pt x="128105" y="72825"/>
                  </a:lnTo>
                  <a:lnTo>
                    <a:pt x="100465" y="72825"/>
                  </a:lnTo>
                  <a:lnTo>
                    <a:pt x="100465" y="45185"/>
                  </a:lnTo>
                  <a:close/>
                  <a:moveTo>
                    <a:pt x="3725" y="197205"/>
                  </a:moveTo>
                  <a:lnTo>
                    <a:pt x="72825" y="197205"/>
                  </a:lnTo>
                  <a:lnTo>
                    <a:pt x="72825" y="155745"/>
                  </a:lnTo>
                  <a:lnTo>
                    <a:pt x="100465" y="155745"/>
                  </a:lnTo>
                  <a:lnTo>
                    <a:pt x="100465" y="197205"/>
                  </a:lnTo>
                  <a:lnTo>
                    <a:pt x="169565" y="197205"/>
                  </a:lnTo>
                  <a:lnTo>
                    <a:pt x="169565" y="3725"/>
                  </a:lnTo>
                  <a:lnTo>
                    <a:pt x="3725" y="3725"/>
                  </a:lnTo>
                  <a:lnTo>
                    <a:pt x="3725" y="197205"/>
                  </a:lnTo>
                  <a:close/>
                </a:path>
              </a:pathLst>
            </a:custGeom>
            <a:solidFill>
              <a:schemeClr val="bg1"/>
            </a:solidFill>
            <a:ln w="6846" cap="flat">
              <a:noFill/>
              <a:prstDash val="solid"/>
              <a:miter/>
            </a:ln>
          </p:spPr>
          <p:txBody>
            <a:bodyPr rtlCol="0" anchor="ctr"/>
            <a:lstStyle/>
            <a:p>
              <a:endParaRPr lang="en-US">
                <a:solidFill>
                  <a:schemeClr val="bg1"/>
                </a:solidFill>
              </a:endParaRPr>
            </a:p>
          </p:txBody>
        </p:sp>
        <p:sp>
          <p:nvSpPr>
            <p:cNvPr id="29" name="Freeform: Shape 28"/>
            <p:cNvSpPr/>
            <p:nvPr/>
          </p:nvSpPr>
          <p:spPr>
            <a:xfrm>
              <a:off x="2136217" y="2970885"/>
              <a:ext cx="172750" cy="421510"/>
            </a:xfrm>
            <a:custGeom>
              <a:avLst/>
              <a:gdLst>
                <a:gd name="connsiteX0" fmla="*/ 128105 w 172750"/>
                <a:gd name="connsiteY0" fmla="*/ 79735 h 421510"/>
                <a:gd name="connsiteX1" fmla="*/ 100465 w 172750"/>
                <a:gd name="connsiteY1" fmla="*/ 79735 h 421510"/>
                <a:gd name="connsiteX2" fmla="*/ 100465 w 172750"/>
                <a:gd name="connsiteY2" fmla="*/ 52095 h 421510"/>
                <a:gd name="connsiteX3" fmla="*/ 128105 w 172750"/>
                <a:gd name="connsiteY3" fmla="*/ 52095 h 421510"/>
                <a:gd name="connsiteX4" fmla="*/ 128105 w 172750"/>
                <a:gd name="connsiteY4" fmla="*/ 79735 h 421510"/>
                <a:gd name="connsiteX5" fmla="*/ 128105 w 172750"/>
                <a:gd name="connsiteY5" fmla="*/ 128105 h 421510"/>
                <a:gd name="connsiteX6" fmla="*/ 100465 w 172750"/>
                <a:gd name="connsiteY6" fmla="*/ 128105 h 421510"/>
                <a:gd name="connsiteX7" fmla="*/ 100465 w 172750"/>
                <a:gd name="connsiteY7" fmla="*/ 100465 h 421510"/>
                <a:gd name="connsiteX8" fmla="*/ 128105 w 172750"/>
                <a:gd name="connsiteY8" fmla="*/ 100465 h 421510"/>
                <a:gd name="connsiteX9" fmla="*/ 128105 w 172750"/>
                <a:gd name="connsiteY9" fmla="*/ 128105 h 421510"/>
                <a:gd name="connsiteX10" fmla="*/ 128105 w 172750"/>
                <a:gd name="connsiteY10" fmla="*/ 183385 h 421510"/>
                <a:gd name="connsiteX11" fmla="*/ 100465 w 172750"/>
                <a:gd name="connsiteY11" fmla="*/ 183385 h 421510"/>
                <a:gd name="connsiteX12" fmla="*/ 100465 w 172750"/>
                <a:gd name="connsiteY12" fmla="*/ 155745 h 421510"/>
                <a:gd name="connsiteX13" fmla="*/ 128105 w 172750"/>
                <a:gd name="connsiteY13" fmla="*/ 155745 h 421510"/>
                <a:gd name="connsiteX14" fmla="*/ 128105 w 172750"/>
                <a:gd name="connsiteY14" fmla="*/ 183385 h 421510"/>
                <a:gd name="connsiteX15" fmla="*/ 128105 w 172750"/>
                <a:gd name="connsiteY15" fmla="*/ 238665 h 421510"/>
                <a:gd name="connsiteX16" fmla="*/ 100465 w 172750"/>
                <a:gd name="connsiteY16" fmla="*/ 238665 h 421510"/>
                <a:gd name="connsiteX17" fmla="*/ 100465 w 172750"/>
                <a:gd name="connsiteY17" fmla="*/ 211025 h 421510"/>
                <a:gd name="connsiteX18" fmla="*/ 128105 w 172750"/>
                <a:gd name="connsiteY18" fmla="*/ 211025 h 421510"/>
                <a:gd name="connsiteX19" fmla="*/ 128105 w 172750"/>
                <a:gd name="connsiteY19" fmla="*/ 238665 h 421510"/>
                <a:gd name="connsiteX20" fmla="*/ 128105 w 172750"/>
                <a:gd name="connsiteY20" fmla="*/ 293945 h 421510"/>
                <a:gd name="connsiteX21" fmla="*/ 100465 w 172750"/>
                <a:gd name="connsiteY21" fmla="*/ 293945 h 421510"/>
                <a:gd name="connsiteX22" fmla="*/ 100465 w 172750"/>
                <a:gd name="connsiteY22" fmla="*/ 266305 h 421510"/>
                <a:gd name="connsiteX23" fmla="*/ 128105 w 172750"/>
                <a:gd name="connsiteY23" fmla="*/ 266305 h 421510"/>
                <a:gd name="connsiteX24" fmla="*/ 128105 w 172750"/>
                <a:gd name="connsiteY24" fmla="*/ 293945 h 421510"/>
                <a:gd name="connsiteX25" fmla="*/ 128105 w 172750"/>
                <a:gd name="connsiteY25" fmla="*/ 349225 h 421510"/>
                <a:gd name="connsiteX26" fmla="*/ 100465 w 172750"/>
                <a:gd name="connsiteY26" fmla="*/ 349225 h 421510"/>
                <a:gd name="connsiteX27" fmla="*/ 100465 w 172750"/>
                <a:gd name="connsiteY27" fmla="*/ 321585 h 421510"/>
                <a:gd name="connsiteX28" fmla="*/ 128105 w 172750"/>
                <a:gd name="connsiteY28" fmla="*/ 321585 h 421510"/>
                <a:gd name="connsiteX29" fmla="*/ 128105 w 172750"/>
                <a:gd name="connsiteY29" fmla="*/ 349225 h 421510"/>
                <a:gd name="connsiteX30" fmla="*/ 72825 w 172750"/>
                <a:gd name="connsiteY30" fmla="*/ 79735 h 421510"/>
                <a:gd name="connsiteX31" fmla="*/ 45185 w 172750"/>
                <a:gd name="connsiteY31" fmla="*/ 79735 h 421510"/>
                <a:gd name="connsiteX32" fmla="*/ 45185 w 172750"/>
                <a:gd name="connsiteY32" fmla="*/ 52095 h 421510"/>
                <a:gd name="connsiteX33" fmla="*/ 72825 w 172750"/>
                <a:gd name="connsiteY33" fmla="*/ 52095 h 421510"/>
                <a:gd name="connsiteX34" fmla="*/ 72825 w 172750"/>
                <a:gd name="connsiteY34" fmla="*/ 79735 h 421510"/>
                <a:gd name="connsiteX35" fmla="*/ 72825 w 172750"/>
                <a:gd name="connsiteY35" fmla="*/ 128105 h 421510"/>
                <a:gd name="connsiteX36" fmla="*/ 45185 w 172750"/>
                <a:gd name="connsiteY36" fmla="*/ 128105 h 421510"/>
                <a:gd name="connsiteX37" fmla="*/ 45185 w 172750"/>
                <a:gd name="connsiteY37" fmla="*/ 100465 h 421510"/>
                <a:gd name="connsiteX38" fmla="*/ 72825 w 172750"/>
                <a:gd name="connsiteY38" fmla="*/ 100465 h 421510"/>
                <a:gd name="connsiteX39" fmla="*/ 72825 w 172750"/>
                <a:gd name="connsiteY39" fmla="*/ 128105 h 421510"/>
                <a:gd name="connsiteX40" fmla="*/ 72825 w 172750"/>
                <a:gd name="connsiteY40" fmla="*/ 183385 h 421510"/>
                <a:gd name="connsiteX41" fmla="*/ 45185 w 172750"/>
                <a:gd name="connsiteY41" fmla="*/ 183385 h 421510"/>
                <a:gd name="connsiteX42" fmla="*/ 45185 w 172750"/>
                <a:gd name="connsiteY42" fmla="*/ 155745 h 421510"/>
                <a:gd name="connsiteX43" fmla="*/ 72825 w 172750"/>
                <a:gd name="connsiteY43" fmla="*/ 155745 h 421510"/>
                <a:gd name="connsiteX44" fmla="*/ 72825 w 172750"/>
                <a:gd name="connsiteY44" fmla="*/ 183385 h 421510"/>
                <a:gd name="connsiteX45" fmla="*/ 72825 w 172750"/>
                <a:gd name="connsiteY45" fmla="*/ 238665 h 421510"/>
                <a:gd name="connsiteX46" fmla="*/ 45185 w 172750"/>
                <a:gd name="connsiteY46" fmla="*/ 238665 h 421510"/>
                <a:gd name="connsiteX47" fmla="*/ 45185 w 172750"/>
                <a:gd name="connsiteY47" fmla="*/ 211025 h 421510"/>
                <a:gd name="connsiteX48" fmla="*/ 72825 w 172750"/>
                <a:gd name="connsiteY48" fmla="*/ 211025 h 421510"/>
                <a:gd name="connsiteX49" fmla="*/ 72825 w 172750"/>
                <a:gd name="connsiteY49" fmla="*/ 238665 h 421510"/>
                <a:gd name="connsiteX50" fmla="*/ 72825 w 172750"/>
                <a:gd name="connsiteY50" fmla="*/ 293945 h 421510"/>
                <a:gd name="connsiteX51" fmla="*/ 45185 w 172750"/>
                <a:gd name="connsiteY51" fmla="*/ 293945 h 421510"/>
                <a:gd name="connsiteX52" fmla="*/ 45185 w 172750"/>
                <a:gd name="connsiteY52" fmla="*/ 266305 h 421510"/>
                <a:gd name="connsiteX53" fmla="*/ 72825 w 172750"/>
                <a:gd name="connsiteY53" fmla="*/ 266305 h 421510"/>
                <a:gd name="connsiteX54" fmla="*/ 72825 w 172750"/>
                <a:gd name="connsiteY54" fmla="*/ 293945 h 421510"/>
                <a:gd name="connsiteX55" fmla="*/ 72825 w 172750"/>
                <a:gd name="connsiteY55" fmla="*/ 349225 h 421510"/>
                <a:gd name="connsiteX56" fmla="*/ 45185 w 172750"/>
                <a:gd name="connsiteY56" fmla="*/ 349225 h 421510"/>
                <a:gd name="connsiteX57" fmla="*/ 45185 w 172750"/>
                <a:gd name="connsiteY57" fmla="*/ 321585 h 421510"/>
                <a:gd name="connsiteX58" fmla="*/ 72825 w 172750"/>
                <a:gd name="connsiteY58" fmla="*/ 321585 h 421510"/>
                <a:gd name="connsiteX59" fmla="*/ 72825 w 172750"/>
                <a:gd name="connsiteY59" fmla="*/ 349225 h 421510"/>
                <a:gd name="connsiteX60" fmla="*/ 3725 w 172750"/>
                <a:gd name="connsiteY60" fmla="*/ 3725 h 421510"/>
                <a:gd name="connsiteX61" fmla="*/ 3725 w 172750"/>
                <a:gd name="connsiteY61" fmla="*/ 418325 h 421510"/>
                <a:gd name="connsiteX62" fmla="*/ 72825 w 172750"/>
                <a:gd name="connsiteY62" fmla="*/ 418325 h 421510"/>
                <a:gd name="connsiteX63" fmla="*/ 72825 w 172750"/>
                <a:gd name="connsiteY63" fmla="*/ 376865 h 421510"/>
                <a:gd name="connsiteX64" fmla="*/ 100465 w 172750"/>
                <a:gd name="connsiteY64" fmla="*/ 376865 h 421510"/>
                <a:gd name="connsiteX65" fmla="*/ 100465 w 172750"/>
                <a:gd name="connsiteY65" fmla="*/ 418325 h 421510"/>
                <a:gd name="connsiteX66" fmla="*/ 169565 w 172750"/>
                <a:gd name="connsiteY66" fmla="*/ 418325 h 421510"/>
                <a:gd name="connsiteX67" fmla="*/ 169565 w 172750"/>
                <a:gd name="connsiteY67" fmla="*/ 24455 h 421510"/>
                <a:gd name="connsiteX68" fmla="*/ 3725 w 172750"/>
                <a:gd name="connsiteY68" fmla="*/ 3725 h 421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72750" h="421510">
                  <a:moveTo>
                    <a:pt x="128105" y="79735"/>
                  </a:moveTo>
                  <a:lnTo>
                    <a:pt x="100465" y="79735"/>
                  </a:lnTo>
                  <a:lnTo>
                    <a:pt x="100465" y="52095"/>
                  </a:lnTo>
                  <a:lnTo>
                    <a:pt x="128105" y="52095"/>
                  </a:lnTo>
                  <a:lnTo>
                    <a:pt x="128105" y="79735"/>
                  </a:lnTo>
                  <a:close/>
                  <a:moveTo>
                    <a:pt x="128105" y="128105"/>
                  </a:moveTo>
                  <a:lnTo>
                    <a:pt x="100465" y="128105"/>
                  </a:lnTo>
                  <a:lnTo>
                    <a:pt x="100465" y="100465"/>
                  </a:lnTo>
                  <a:lnTo>
                    <a:pt x="128105" y="100465"/>
                  </a:lnTo>
                  <a:lnTo>
                    <a:pt x="128105" y="128105"/>
                  </a:lnTo>
                  <a:close/>
                  <a:moveTo>
                    <a:pt x="128105" y="183385"/>
                  </a:moveTo>
                  <a:lnTo>
                    <a:pt x="100465" y="183385"/>
                  </a:lnTo>
                  <a:lnTo>
                    <a:pt x="100465" y="155745"/>
                  </a:lnTo>
                  <a:lnTo>
                    <a:pt x="128105" y="155745"/>
                  </a:lnTo>
                  <a:lnTo>
                    <a:pt x="128105" y="183385"/>
                  </a:lnTo>
                  <a:close/>
                  <a:moveTo>
                    <a:pt x="128105" y="238665"/>
                  </a:moveTo>
                  <a:lnTo>
                    <a:pt x="100465" y="238665"/>
                  </a:lnTo>
                  <a:lnTo>
                    <a:pt x="100465" y="211025"/>
                  </a:lnTo>
                  <a:lnTo>
                    <a:pt x="128105" y="211025"/>
                  </a:lnTo>
                  <a:lnTo>
                    <a:pt x="128105" y="238665"/>
                  </a:lnTo>
                  <a:close/>
                  <a:moveTo>
                    <a:pt x="128105" y="293945"/>
                  </a:moveTo>
                  <a:lnTo>
                    <a:pt x="100465" y="293945"/>
                  </a:lnTo>
                  <a:lnTo>
                    <a:pt x="100465" y="266305"/>
                  </a:lnTo>
                  <a:lnTo>
                    <a:pt x="128105" y="266305"/>
                  </a:lnTo>
                  <a:lnTo>
                    <a:pt x="128105" y="293945"/>
                  </a:lnTo>
                  <a:close/>
                  <a:moveTo>
                    <a:pt x="128105" y="349225"/>
                  </a:moveTo>
                  <a:lnTo>
                    <a:pt x="100465" y="349225"/>
                  </a:lnTo>
                  <a:lnTo>
                    <a:pt x="100465" y="321585"/>
                  </a:lnTo>
                  <a:lnTo>
                    <a:pt x="128105" y="321585"/>
                  </a:lnTo>
                  <a:lnTo>
                    <a:pt x="128105" y="349225"/>
                  </a:lnTo>
                  <a:close/>
                  <a:moveTo>
                    <a:pt x="72825" y="79735"/>
                  </a:moveTo>
                  <a:lnTo>
                    <a:pt x="45185" y="79735"/>
                  </a:lnTo>
                  <a:lnTo>
                    <a:pt x="45185" y="52095"/>
                  </a:lnTo>
                  <a:lnTo>
                    <a:pt x="72825" y="52095"/>
                  </a:lnTo>
                  <a:lnTo>
                    <a:pt x="72825" y="79735"/>
                  </a:lnTo>
                  <a:close/>
                  <a:moveTo>
                    <a:pt x="72825" y="128105"/>
                  </a:moveTo>
                  <a:lnTo>
                    <a:pt x="45185" y="128105"/>
                  </a:lnTo>
                  <a:lnTo>
                    <a:pt x="45185" y="100465"/>
                  </a:lnTo>
                  <a:lnTo>
                    <a:pt x="72825" y="100465"/>
                  </a:lnTo>
                  <a:lnTo>
                    <a:pt x="72825" y="128105"/>
                  </a:lnTo>
                  <a:close/>
                  <a:moveTo>
                    <a:pt x="72825" y="183385"/>
                  </a:moveTo>
                  <a:lnTo>
                    <a:pt x="45185" y="183385"/>
                  </a:lnTo>
                  <a:lnTo>
                    <a:pt x="45185" y="155745"/>
                  </a:lnTo>
                  <a:lnTo>
                    <a:pt x="72825" y="155745"/>
                  </a:lnTo>
                  <a:lnTo>
                    <a:pt x="72825" y="183385"/>
                  </a:lnTo>
                  <a:close/>
                  <a:moveTo>
                    <a:pt x="72825" y="238665"/>
                  </a:moveTo>
                  <a:lnTo>
                    <a:pt x="45185" y="238665"/>
                  </a:lnTo>
                  <a:lnTo>
                    <a:pt x="45185" y="211025"/>
                  </a:lnTo>
                  <a:lnTo>
                    <a:pt x="72825" y="211025"/>
                  </a:lnTo>
                  <a:lnTo>
                    <a:pt x="72825" y="238665"/>
                  </a:lnTo>
                  <a:close/>
                  <a:moveTo>
                    <a:pt x="72825" y="293945"/>
                  </a:moveTo>
                  <a:lnTo>
                    <a:pt x="45185" y="293945"/>
                  </a:lnTo>
                  <a:lnTo>
                    <a:pt x="45185" y="266305"/>
                  </a:lnTo>
                  <a:lnTo>
                    <a:pt x="72825" y="266305"/>
                  </a:lnTo>
                  <a:lnTo>
                    <a:pt x="72825" y="293945"/>
                  </a:lnTo>
                  <a:close/>
                  <a:moveTo>
                    <a:pt x="72825" y="349225"/>
                  </a:moveTo>
                  <a:lnTo>
                    <a:pt x="45185" y="349225"/>
                  </a:lnTo>
                  <a:lnTo>
                    <a:pt x="45185" y="321585"/>
                  </a:lnTo>
                  <a:lnTo>
                    <a:pt x="72825" y="321585"/>
                  </a:lnTo>
                  <a:lnTo>
                    <a:pt x="72825" y="349225"/>
                  </a:lnTo>
                  <a:close/>
                  <a:moveTo>
                    <a:pt x="3725" y="3725"/>
                  </a:moveTo>
                  <a:lnTo>
                    <a:pt x="3725" y="418325"/>
                  </a:lnTo>
                  <a:lnTo>
                    <a:pt x="72825" y="418325"/>
                  </a:lnTo>
                  <a:lnTo>
                    <a:pt x="72825" y="376865"/>
                  </a:lnTo>
                  <a:lnTo>
                    <a:pt x="100465" y="376865"/>
                  </a:lnTo>
                  <a:lnTo>
                    <a:pt x="100465" y="418325"/>
                  </a:lnTo>
                  <a:lnTo>
                    <a:pt x="169565" y="418325"/>
                  </a:lnTo>
                  <a:lnTo>
                    <a:pt x="169565" y="24455"/>
                  </a:lnTo>
                  <a:lnTo>
                    <a:pt x="3725" y="3725"/>
                  </a:lnTo>
                  <a:close/>
                </a:path>
              </a:pathLst>
            </a:custGeom>
            <a:solidFill>
              <a:schemeClr val="bg1"/>
            </a:solidFill>
            <a:ln w="6846" cap="flat">
              <a:noFill/>
              <a:prstDash val="solid"/>
              <a:miter/>
            </a:ln>
          </p:spPr>
          <p:txBody>
            <a:bodyPr rtlCol="0" anchor="ctr"/>
            <a:lstStyle/>
            <a:p>
              <a:endParaRPr lang="en-US">
                <a:solidFill>
                  <a:schemeClr val="bg1"/>
                </a:solidFill>
              </a:endParaRPr>
            </a:p>
          </p:txBody>
        </p:sp>
        <p:sp>
          <p:nvSpPr>
            <p:cNvPr id="30" name="Freeform: Shape 29"/>
            <p:cNvSpPr/>
            <p:nvPr/>
          </p:nvSpPr>
          <p:spPr>
            <a:xfrm>
              <a:off x="1845997" y="2957065"/>
              <a:ext cx="172750" cy="214210"/>
            </a:xfrm>
            <a:custGeom>
              <a:avLst/>
              <a:gdLst>
                <a:gd name="connsiteX0" fmla="*/ 100465 w 172750"/>
                <a:gd name="connsiteY0" fmla="*/ 100465 h 214210"/>
                <a:gd name="connsiteX1" fmla="*/ 128105 w 172750"/>
                <a:gd name="connsiteY1" fmla="*/ 100465 h 214210"/>
                <a:gd name="connsiteX2" fmla="*/ 128105 w 172750"/>
                <a:gd name="connsiteY2" fmla="*/ 128105 h 214210"/>
                <a:gd name="connsiteX3" fmla="*/ 100465 w 172750"/>
                <a:gd name="connsiteY3" fmla="*/ 128105 h 214210"/>
                <a:gd name="connsiteX4" fmla="*/ 100465 w 172750"/>
                <a:gd name="connsiteY4" fmla="*/ 100465 h 214210"/>
                <a:gd name="connsiteX5" fmla="*/ 100465 w 172750"/>
                <a:gd name="connsiteY5" fmla="*/ 45185 h 214210"/>
                <a:gd name="connsiteX6" fmla="*/ 128105 w 172750"/>
                <a:gd name="connsiteY6" fmla="*/ 45185 h 214210"/>
                <a:gd name="connsiteX7" fmla="*/ 128105 w 172750"/>
                <a:gd name="connsiteY7" fmla="*/ 72825 h 214210"/>
                <a:gd name="connsiteX8" fmla="*/ 100465 w 172750"/>
                <a:gd name="connsiteY8" fmla="*/ 72825 h 214210"/>
                <a:gd name="connsiteX9" fmla="*/ 100465 w 172750"/>
                <a:gd name="connsiteY9" fmla="*/ 45185 h 214210"/>
                <a:gd name="connsiteX10" fmla="*/ 72825 w 172750"/>
                <a:gd name="connsiteY10" fmla="*/ 72825 h 214210"/>
                <a:gd name="connsiteX11" fmla="*/ 45185 w 172750"/>
                <a:gd name="connsiteY11" fmla="*/ 72825 h 214210"/>
                <a:gd name="connsiteX12" fmla="*/ 45185 w 172750"/>
                <a:gd name="connsiteY12" fmla="*/ 45185 h 214210"/>
                <a:gd name="connsiteX13" fmla="*/ 72825 w 172750"/>
                <a:gd name="connsiteY13" fmla="*/ 45185 h 214210"/>
                <a:gd name="connsiteX14" fmla="*/ 72825 w 172750"/>
                <a:gd name="connsiteY14" fmla="*/ 72825 h 214210"/>
                <a:gd name="connsiteX15" fmla="*/ 72825 w 172750"/>
                <a:gd name="connsiteY15" fmla="*/ 128105 h 214210"/>
                <a:gd name="connsiteX16" fmla="*/ 45185 w 172750"/>
                <a:gd name="connsiteY16" fmla="*/ 128105 h 214210"/>
                <a:gd name="connsiteX17" fmla="*/ 45185 w 172750"/>
                <a:gd name="connsiteY17" fmla="*/ 100465 h 214210"/>
                <a:gd name="connsiteX18" fmla="*/ 72825 w 172750"/>
                <a:gd name="connsiteY18" fmla="*/ 100465 h 214210"/>
                <a:gd name="connsiteX19" fmla="*/ 72825 w 172750"/>
                <a:gd name="connsiteY19" fmla="*/ 128105 h 214210"/>
                <a:gd name="connsiteX20" fmla="*/ 100465 w 172750"/>
                <a:gd name="connsiteY20" fmla="*/ 211025 h 214210"/>
                <a:gd name="connsiteX21" fmla="*/ 169565 w 172750"/>
                <a:gd name="connsiteY21" fmla="*/ 211025 h 214210"/>
                <a:gd name="connsiteX22" fmla="*/ 169565 w 172750"/>
                <a:gd name="connsiteY22" fmla="*/ 3725 h 214210"/>
                <a:gd name="connsiteX23" fmla="*/ 3725 w 172750"/>
                <a:gd name="connsiteY23" fmla="*/ 3725 h 214210"/>
                <a:gd name="connsiteX24" fmla="*/ 3725 w 172750"/>
                <a:gd name="connsiteY24" fmla="*/ 155745 h 214210"/>
                <a:gd name="connsiteX25" fmla="*/ 100465 w 172750"/>
                <a:gd name="connsiteY25" fmla="*/ 155745 h 214210"/>
                <a:gd name="connsiteX26" fmla="*/ 100465 w 172750"/>
                <a:gd name="connsiteY26" fmla="*/ 211025 h 21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2750" h="214210">
                  <a:moveTo>
                    <a:pt x="100465" y="100465"/>
                  </a:moveTo>
                  <a:lnTo>
                    <a:pt x="128105" y="100465"/>
                  </a:lnTo>
                  <a:lnTo>
                    <a:pt x="128105" y="128105"/>
                  </a:lnTo>
                  <a:lnTo>
                    <a:pt x="100465" y="128105"/>
                  </a:lnTo>
                  <a:lnTo>
                    <a:pt x="100465" y="100465"/>
                  </a:lnTo>
                  <a:close/>
                  <a:moveTo>
                    <a:pt x="100465" y="45185"/>
                  </a:moveTo>
                  <a:lnTo>
                    <a:pt x="128105" y="45185"/>
                  </a:lnTo>
                  <a:lnTo>
                    <a:pt x="128105" y="72825"/>
                  </a:lnTo>
                  <a:lnTo>
                    <a:pt x="100465" y="72825"/>
                  </a:lnTo>
                  <a:lnTo>
                    <a:pt x="100465" y="45185"/>
                  </a:lnTo>
                  <a:close/>
                  <a:moveTo>
                    <a:pt x="72825" y="72825"/>
                  </a:moveTo>
                  <a:lnTo>
                    <a:pt x="45185" y="72825"/>
                  </a:lnTo>
                  <a:lnTo>
                    <a:pt x="45185" y="45185"/>
                  </a:lnTo>
                  <a:lnTo>
                    <a:pt x="72825" y="45185"/>
                  </a:lnTo>
                  <a:lnTo>
                    <a:pt x="72825" y="72825"/>
                  </a:lnTo>
                  <a:close/>
                  <a:moveTo>
                    <a:pt x="72825" y="128105"/>
                  </a:moveTo>
                  <a:lnTo>
                    <a:pt x="45185" y="128105"/>
                  </a:lnTo>
                  <a:lnTo>
                    <a:pt x="45185" y="100465"/>
                  </a:lnTo>
                  <a:lnTo>
                    <a:pt x="72825" y="100465"/>
                  </a:lnTo>
                  <a:lnTo>
                    <a:pt x="72825" y="128105"/>
                  </a:lnTo>
                  <a:close/>
                  <a:moveTo>
                    <a:pt x="100465" y="211025"/>
                  </a:moveTo>
                  <a:lnTo>
                    <a:pt x="169565" y="211025"/>
                  </a:lnTo>
                  <a:lnTo>
                    <a:pt x="169565" y="3725"/>
                  </a:lnTo>
                  <a:lnTo>
                    <a:pt x="3725" y="3725"/>
                  </a:lnTo>
                  <a:lnTo>
                    <a:pt x="3725" y="155745"/>
                  </a:lnTo>
                  <a:lnTo>
                    <a:pt x="100465" y="155745"/>
                  </a:lnTo>
                  <a:lnTo>
                    <a:pt x="100465" y="211025"/>
                  </a:lnTo>
                  <a:close/>
                </a:path>
              </a:pathLst>
            </a:custGeom>
            <a:solidFill>
              <a:schemeClr val="bg1"/>
            </a:solidFill>
            <a:ln w="6846" cap="flat">
              <a:noFill/>
              <a:prstDash val="solid"/>
              <a:miter/>
            </a:ln>
          </p:spPr>
          <p:txBody>
            <a:bodyPr rtlCol="0" anchor="ctr"/>
            <a:lstStyle/>
            <a:p>
              <a:endParaRPr lang="en-US">
                <a:solidFill>
                  <a:schemeClr val="bg1"/>
                </a:solidFill>
              </a:endParaRPr>
            </a:p>
          </p:txBody>
        </p:sp>
      </p:grpSp>
      <p:sp>
        <p:nvSpPr>
          <p:cNvPr id="31" name="Graphic 29" descr="Factory"/>
          <p:cNvSpPr/>
          <p:nvPr/>
        </p:nvSpPr>
        <p:spPr>
          <a:xfrm>
            <a:off x="4505016" y="2934878"/>
            <a:ext cx="476790" cy="476790"/>
          </a:xfrm>
          <a:custGeom>
            <a:avLst/>
            <a:gdLst>
              <a:gd name="connsiteX0" fmla="*/ 419783 w 476790"/>
              <a:gd name="connsiteY0" fmla="*/ 426693 h 476790"/>
              <a:gd name="connsiteX1" fmla="*/ 336863 w 476790"/>
              <a:gd name="connsiteY1" fmla="*/ 426693 h 476790"/>
              <a:gd name="connsiteX2" fmla="*/ 336863 w 476790"/>
              <a:gd name="connsiteY2" fmla="*/ 364503 h 476790"/>
              <a:gd name="connsiteX3" fmla="*/ 419783 w 476790"/>
              <a:gd name="connsiteY3" fmla="*/ 364503 h 476790"/>
              <a:gd name="connsiteX4" fmla="*/ 419783 w 476790"/>
              <a:gd name="connsiteY4" fmla="*/ 426693 h 476790"/>
              <a:gd name="connsiteX5" fmla="*/ 281583 w 476790"/>
              <a:gd name="connsiteY5" fmla="*/ 426693 h 476790"/>
              <a:gd name="connsiteX6" fmla="*/ 198663 w 476790"/>
              <a:gd name="connsiteY6" fmla="*/ 426693 h 476790"/>
              <a:gd name="connsiteX7" fmla="*/ 198663 w 476790"/>
              <a:gd name="connsiteY7" fmla="*/ 364503 h 476790"/>
              <a:gd name="connsiteX8" fmla="*/ 281583 w 476790"/>
              <a:gd name="connsiteY8" fmla="*/ 364503 h 476790"/>
              <a:gd name="connsiteX9" fmla="*/ 281583 w 476790"/>
              <a:gd name="connsiteY9" fmla="*/ 426693 h 476790"/>
              <a:gd name="connsiteX10" fmla="*/ 143383 w 476790"/>
              <a:gd name="connsiteY10" fmla="*/ 426693 h 476790"/>
              <a:gd name="connsiteX11" fmla="*/ 60463 w 476790"/>
              <a:gd name="connsiteY11" fmla="*/ 426693 h 476790"/>
              <a:gd name="connsiteX12" fmla="*/ 60463 w 476790"/>
              <a:gd name="connsiteY12" fmla="*/ 364503 h 476790"/>
              <a:gd name="connsiteX13" fmla="*/ 143383 w 476790"/>
              <a:gd name="connsiteY13" fmla="*/ 364503 h 476790"/>
              <a:gd name="connsiteX14" fmla="*/ 143383 w 476790"/>
              <a:gd name="connsiteY14" fmla="*/ 426693 h 476790"/>
              <a:gd name="connsiteX15" fmla="*/ 288493 w 476790"/>
              <a:gd name="connsiteY15" fmla="*/ 288493 h 476790"/>
              <a:gd name="connsiteX16" fmla="*/ 288493 w 476790"/>
              <a:gd name="connsiteY16" fmla="*/ 191753 h 476790"/>
              <a:gd name="connsiteX17" fmla="*/ 101923 w 476790"/>
              <a:gd name="connsiteY17" fmla="*/ 288493 h 476790"/>
              <a:gd name="connsiteX18" fmla="*/ 81193 w 476790"/>
              <a:gd name="connsiteY18" fmla="*/ 5183 h 476790"/>
              <a:gd name="connsiteX19" fmla="*/ 25913 w 476790"/>
              <a:gd name="connsiteY19" fmla="*/ 5183 h 476790"/>
              <a:gd name="connsiteX20" fmla="*/ 5183 w 476790"/>
              <a:gd name="connsiteY20" fmla="*/ 288493 h 476790"/>
              <a:gd name="connsiteX21" fmla="*/ 5183 w 476790"/>
              <a:gd name="connsiteY21" fmla="*/ 475063 h 476790"/>
              <a:gd name="connsiteX22" fmla="*/ 475063 w 476790"/>
              <a:gd name="connsiteY22" fmla="*/ 475063 h 476790"/>
              <a:gd name="connsiteX23" fmla="*/ 475063 w 476790"/>
              <a:gd name="connsiteY23" fmla="*/ 288493 h 476790"/>
              <a:gd name="connsiteX24" fmla="*/ 475063 w 476790"/>
              <a:gd name="connsiteY24" fmla="*/ 191753 h 476790"/>
              <a:gd name="connsiteX25" fmla="*/ 288493 w 476790"/>
              <a:gd name="connsiteY25" fmla="*/ 288493 h 476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6790" h="476790">
                <a:moveTo>
                  <a:pt x="419783" y="426693"/>
                </a:moveTo>
                <a:lnTo>
                  <a:pt x="336863" y="426693"/>
                </a:lnTo>
                <a:lnTo>
                  <a:pt x="336863" y="364503"/>
                </a:lnTo>
                <a:lnTo>
                  <a:pt x="419783" y="364503"/>
                </a:lnTo>
                <a:lnTo>
                  <a:pt x="419783" y="426693"/>
                </a:lnTo>
                <a:close/>
                <a:moveTo>
                  <a:pt x="281583" y="426693"/>
                </a:moveTo>
                <a:lnTo>
                  <a:pt x="198663" y="426693"/>
                </a:lnTo>
                <a:lnTo>
                  <a:pt x="198663" y="364503"/>
                </a:lnTo>
                <a:lnTo>
                  <a:pt x="281583" y="364503"/>
                </a:lnTo>
                <a:lnTo>
                  <a:pt x="281583" y="426693"/>
                </a:lnTo>
                <a:close/>
                <a:moveTo>
                  <a:pt x="143383" y="426693"/>
                </a:moveTo>
                <a:lnTo>
                  <a:pt x="60463" y="426693"/>
                </a:lnTo>
                <a:lnTo>
                  <a:pt x="60463" y="364503"/>
                </a:lnTo>
                <a:lnTo>
                  <a:pt x="143383" y="364503"/>
                </a:lnTo>
                <a:lnTo>
                  <a:pt x="143383" y="426693"/>
                </a:lnTo>
                <a:close/>
                <a:moveTo>
                  <a:pt x="288493" y="288493"/>
                </a:moveTo>
                <a:lnTo>
                  <a:pt x="288493" y="191753"/>
                </a:lnTo>
                <a:lnTo>
                  <a:pt x="101923" y="288493"/>
                </a:lnTo>
                <a:lnTo>
                  <a:pt x="81193" y="5183"/>
                </a:lnTo>
                <a:lnTo>
                  <a:pt x="25913" y="5183"/>
                </a:lnTo>
                <a:lnTo>
                  <a:pt x="5183" y="288493"/>
                </a:lnTo>
                <a:lnTo>
                  <a:pt x="5183" y="475063"/>
                </a:lnTo>
                <a:lnTo>
                  <a:pt x="475063" y="475063"/>
                </a:lnTo>
                <a:lnTo>
                  <a:pt x="475063" y="288493"/>
                </a:lnTo>
                <a:lnTo>
                  <a:pt x="475063" y="191753"/>
                </a:lnTo>
                <a:lnTo>
                  <a:pt x="288493" y="288493"/>
                </a:lnTo>
                <a:close/>
              </a:path>
            </a:pathLst>
          </a:custGeom>
          <a:solidFill>
            <a:schemeClr val="bg1"/>
          </a:solidFill>
          <a:ln w="9525" cap="flat">
            <a:noFill/>
            <a:prstDash val="solid"/>
            <a:miter/>
          </a:ln>
        </p:spPr>
        <p:txBody>
          <a:bodyPr rtlCol="0" anchor="ctr"/>
          <a:lstStyle/>
          <a:p>
            <a:endParaRPr lang="en-US">
              <a:solidFill>
                <a:schemeClr val="bg1"/>
              </a:solidFill>
            </a:endParaRPr>
          </a:p>
        </p:txBody>
      </p:sp>
      <p:grpSp>
        <p:nvGrpSpPr>
          <p:cNvPr id="32" name="Graphic 31" descr="Schoolhouse"/>
          <p:cNvGrpSpPr/>
          <p:nvPr/>
        </p:nvGrpSpPr>
        <p:grpSpPr>
          <a:xfrm>
            <a:off x="7153683" y="2843320"/>
            <a:ext cx="663360" cy="663360"/>
            <a:chOff x="7153683" y="2843320"/>
            <a:chExt cx="663360" cy="663360"/>
          </a:xfrm>
        </p:grpSpPr>
        <p:sp>
          <p:nvSpPr>
            <p:cNvPr id="33" name="Freeform: Shape 32"/>
            <p:cNvSpPr/>
            <p:nvPr/>
          </p:nvSpPr>
          <p:spPr>
            <a:xfrm>
              <a:off x="7360022" y="2957065"/>
              <a:ext cx="241850" cy="138200"/>
            </a:xfrm>
            <a:custGeom>
              <a:avLst/>
              <a:gdLst>
                <a:gd name="connsiteX0" fmla="*/ 125341 w 241850"/>
                <a:gd name="connsiteY0" fmla="*/ 36893 h 138200"/>
                <a:gd name="connsiteX1" fmla="*/ 224845 w 241850"/>
                <a:gd name="connsiteY1" fmla="*/ 137088 h 138200"/>
                <a:gd name="connsiteX2" fmla="*/ 244193 w 241850"/>
                <a:gd name="connsiteY2" fmla="*/ 117740 h 138200"/>
                <a:gd name="connsiteX3" fmla="*/ 125341 w 241850"/>
                <a:gd name="connsiteY3" fmla="*/ 3725 h 138200"/>
                <a:gd name="connsiteX4" fmla="*/ 3725 w 241850"/>
                <a:gd name="connsiteY4" fmla="*/ 119813 h 138200"/>
                <a:gd name="connsiteX5" fmla="*/ 23073 w 241850"/>
                <a:gd name="connsiteY5" fmla="*/ 139161 h 1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850" h="138200">
                  <a:moveTo>
                    <a:pt x="125341" y="36893"/>
                  </a:moveTo>
                  <a:lnTo>
                    <a:pt x="224845" y="137088"/>
                  </a:lnTo>
                  <a:lnTo>
                    <a:pt x="244193" y="117740"/>
                  </a:lnTo>
                  <a:lnTo>
                    <a:pt x="125341" y="3725"/>
                  </a:lnTo>
                  <a:lnTo>
                    <a:pt x="3725" y="119813"/>
                  </a:lnTo>
                  <a:lnTo>
                    <a:pt x="23073" y="139161"/>
                  </a:lnTo>
                  <a:close/>
                </a:path>
              </a:pathLst>
            </a:custGeom>
            <a:solidFill>
              <a:schemeClr val="bg1"/>
            </a:solidFill>
            <a:ln w="6846" cap="flat">
              <a:noFill/>
              <a:prstDash val="solid"/>
              <a:miter/>
            </a:ln>
          </p:spPr>
          <p:txBody>
            <a:bodyPr rtlCol="0" anchor="ctr"/>
            <a:lstStyle/>
            <a:p>
              <a:endParaRPr lang="en-US">
                <a:solidFill>
                  <a:schemeClr val="bg1"/>
                </a:solidFill>
              </a:endParaRPr>
            </a:p>
          </p:txBody>
        </p:sp>
        <p:sp>
          <p:nvSpPr>
            <p:cNvPr id="34" name="Freeform: Shape 33"/>
            <p:cNvSpPr/>
            <p:nvPr/>
          </p:nvSpPr>
          <p:spPr>
            <a:xfrm>
              <a:off x="7232878" y="3025474"/>
              <a:ext cx="504430" cy="366230"/>
            </a:xfrm>
            <a:custGeom>
              <a:avLst/>
              <a:gdLst>
                <a:gd name="connsiteX0" fmla="*/ 473605 w 504430"/>
                <a:gd name="connsiteY0" fmla="*/ 217935 h 366230"/>
                <a:gd name="connsiteX1" fmla="*/ 418325 w 504430"/>
                <a:gd name="connsiteY1" fmla="*/ 217935 h 366230"/>
                <a:gd name="connsiteX2" fmla="*/ 418325 w 504430"/>
                <a:gd name="connsiteY2" fmla="*/ 162655 h 366230"/>
                <a:gd name="connsiteX3" fmla="*/ 473605 w 504430"/>
                <a:gd name="connsiteY3" fmla="*/ 162655 h 366230"/>
                <a:gd name="connsiteX4" fmla="*/ 473605 w 504430"/>
                <a:gd name="connsiteY4" fmla="*/ 217935 h 366230"/>
                <a:gd name="connsiteX5" fmla="*/ 473605 w 504430"/>
                <a:gd name="connsiteY5" fmla="*/ 300855 h 366230"/>
                <a:gd name="connsiteX6" fmla="*/ 418325 w 504430"/>
                <a:gd name="connsiteY6" fmla="*/ 300855 h 366230"/>
                <a:gd name="connsiteX7" fmla="*/ 418325 w 504430"/>
                <a:gd name="connsiteY7" fmla="*/ 245575 h 366230"/>
                <a:gd name="connsiteX8" fmla="*/ 473605 w 504430"/>
                <a:gd name="connsiteY8" fmla="*/ 245575 h 366230"/>
                <a:gd name="connsiteX9" fmla="*/ 473605 w 504430"/>
                <a:gd name="connsiteY9" fmla="*/ 300855 h 366230"/>
                <a:gd name="connsiteX10" fmla="*/ 390685 w 504430"/>
                <a:gd name="connsiteY10" fmla="*/ 217935 h 366230"/>
                <a:gd name="connsiteX11" fmla="*/ 335405 w 504430"/>
                <a:gd name="connsiteY11" fmla="*/ 217935 h 366230"/>
                <a:gd name="connsiteX12" fmla="*/ 335405 w 504430"/>
                <a:gd name="connsiteY12" fmla="*/ 162655 h 366230"/>
                <a:gd name="connsiteX13" fmla="*/ 390685 w 504430"/>
                <a:gd name="connsiteY13" fmla="*/ 162655 h 366230"/>
                <a:gd name="connsiteX14" fmla="*/ 390685 w 504430"/>
                <a:gd name="connsiteY14" fmla="*/ 217935 h 366230"/>
                <a:gd name="connsiteX15" fmla="*/ 390685 w 504430"/>
                <a:gd name="connsiteY15" fmla="*/ 300855 h 366230"/>
                <a:gd name="connsiteX16" fmla="*/ 335405 w 504430"/>
                <a:gd name="connsiteY16" fmla="*/ 300855 h 366230"/>
                <a:gd name="connsiteX17" fmla="*/ 335405 w 504430"/>
                <a:gd name="connsiteY17" fmla="*/ 245575 h 366230"/>
                <a:gd name="connsiteX18" fmla="*/ 390685 w 504430"/>
                <a:gd name="connsiteY18" fmla="*/ 245575 h 366230"/>
                <a:gd name="connsiteX19" fmla="*/ 390685 w 504430"/>
                <a:gd name="connsiteY19" fmla="*/ 300855 h 366230"/>
                <a:gd name="connsiteX20" fmla="*/ 300855 w 504430"/>
                <a:gd name="connsiteY20" fmla="*/ 217935 h 366230"/>
                <a:gd name="connsiteX21" fmla="*/ 204115 w 504430"/>
                <a:gd name="connsiteY21" fmla="*/ 217935 h 366230"/>
                <a:gd name="connsiteX22" fmla="*/ 204115 w 504430"/>
                <a:gd name="connsiteY22" fmla="*/ 190295 h 366230"/>
                <a:gd name="connsiteX23" fmla="*/ 300855 w 504430"/>
                <a:gd name="connsiteY23" fmla="*/ 190295 h 366230"/>
                <a:gd name="connsiteX24" fmla="*/ 300855 w 504430"/>
                <a:gd name="connsiteY24" fmla="*/ 217935 h 366230"/>
                <a:gd name="connsiteX25" fmla="*/ 252485 w 504430"/>
                <a:gd name="connsiteY25" fmla="*/ 86645 h 366230"/>
                <a:gd name="connsiteX26" fmla="*/ 273215 w 504430"/>
                <a:gd name="connsiteY26" fmla="*/ 107375 h 366230"/>
                <a:gd name="connsiteX27" fmla="*/ 252485 w 504430"/>
                <a:gd name="connsiteY27" fmla="*/ 128105 h 366230"/>
                <a:gd name="connsiteX28" fmla="*/ 231755 w 504430"/>
                <a:gd name="connsiteY28" fmla="*/ 107375 h 366230"/>
                <a:gd name="connsiteX29" fmla="*/ 252485 w 504430"/>
                <a:gd name="connsiteY29" fmla="*/ 86645 h 366230"/>
                <a:gd name="connsiteX30" fmla="*/ 169565 w 504430"/>
                <a:gd name="connsiteY30" fmla="*/ 217935 h 366230"/>
                <a:gd name="connsiteX31" fmla="*/ 114285 w 504430"/>
                <a:gd name="connsiteY31" fmla="*/ 217935 h 366230"/>
                <a:gd name="connsiteX32" fmla="*/ 114285 w 504430"/>
                <a:gd name="connsiteY32" fmla="*/ 162655 h 366230"/>
                <a:gd name="connsiteX33" fmla="*/ 169565 w 504430"/>
                <a:gd name="connsiteY33" fmla="*/ 162655 h 366230"/>
                <a:gd name="connsiteX34" fmla="*/ 169565 w 504430"/>
                <a:gd name="connsiteY34" fmla="*/ 217935 h 366230"/>
                <a:gd name="connsiteX35" fmla="*/ 169565 w 504430"/>
                <a:gd name="connsiteY35" fmla="*/ 300855 h 366230"/>
                <a:gd name="connsiteX36" fmla="*/ 114285 w 504430"/>
                <a:gd name="connsiteY36" fmla="*/ 300855 h 366230"/>
                <a:gd name="connsiteX37" fmla="*/ 114285 w 504430"/>
                <a:gd name="connsiteY37" fmla="*/ 245575 h 366230"/>
                <a:gd name="connsiteX38" fmla="*/ 169565 w 504430"/>
                <a:gd name="connsiteY38" fmla="*/ 245575 h 366230"/>
                <a:gd name="connsiteX39" fmla="*/ 169565 w 504430"/>
                <a:gd name="connsiteY39" fmla="*/ 300855 h 366230"/>
                <a:gd name="connsiteX40" fmla="*/ 86645 w 504430"/>
                <a:gd name="connsiteY40" fmla="*/ 217935 h 366230"/>
                <a:gd name="connsiteX41" fmla="*/ 31365 w 504430"/>
                <a:gd name="connsiteY41" fmla="*/ 217935 h 366230"/>
                <a:gd name="connsiteX42" fmla="*/ 31365 w 504430"/>
                <a:gd name="connsiteY42" fmla="*/ 162655 h 366230"/>
                <a:gd name="connsiteX43" fmla="*/ 86645 w 504430"/>
                <a:gd name="connsiteY43" fmla="*/ 162655 h 366230"/>
                <a:gd name="connsiteX44" fmla="*/ 86645 w 504430"/>
                <a:gd name="connsiteY44" fmla="*/ 217935 h 366230"/>
                <a:gd name="connsiteX45" fmla="*/ 86645 w 504430"/>
                <a:gd name="connsiteY45" fmla="*/ 300855 h 366230"/>
                <a:gd name="connsiteX46" fmla="*/ 31365 w 504430"/>
                <a:gd name="connsiteY46" fmla="*/ 300855 h 366230"/>
                <a:gd name="connsiteX47" fmla="*/ 31365 w 504430"/>
                <a:gd name="connsiteY47" fmla="*/ 245575 h 366230"/>
                <a:gd name="connsiteX48" fmla="*/ 86645 w 504430"/>
                <a:gd name="connsiteY48" fmla="*/ 245575 h 366230"/>
                <a:gd name="connsiteX49" fmla="*/ 86645 w 504430"/>
                <a:gd name="connsiteY49" fmla="*/ 300855 h 366230"/>
                <a:gd name="connsiteX50" fmla="*/ 335405 w 504430"/>
                <a:gd name="connsiteY50" fmla="*/ 128105 h 366230"/>
                <a:gd name="connsiteX51" fmla="*/ 335405 w 504430"/>
                <a:gd name="connsiteY51" fmla="*/ 86645 h 366230"/>
                <a:gd name="connsiteX52" fmla="*/ 252485 w 504430"/>
                <a:gd name="connsiteY52" fmla="*/ 3725 h 366230"/>
                <a:gd name="connsiteX53" fmla="*/ 169565 w 504430"/>
                <a:gd name="connsiteY53" fmla="*/ 86645 h 366230"/>
                <a:gd name="connsiteX54" fmla="*/ 169565 w 504430"/>
                <a:gd name="connsiteY54" fmla="*/ 128105 h 366230"/>
                <a:gd name="connsiteX55" fmla="*/ 3725 w 504430"/>
                <a:gd name="connsiteY55" fmla="*/ 128105 h 366230"/>
                <a:gd name="connsiteX56" fmla="*/ 3725 w 504430"/>
                <a:gd name="connsiteY56" fmla="*/ 363045 h 366230"/>
                <a:gd name="connsiteX57" fmla="*/ 204115 w 504430"/>
                <a:gd name="connsiteY57" fmla="*/ 363045 h 366230"/>
                <a:gd name="connsiteX58" fmla="*/ 204115 w 504430"/>
                <a:gd name="connsiteY58" fmla="*/ 287035 h 366230"/>
                <a:gd name="connsiteX59" fmla="*/ 252485 w 504430"/>
                <a:gd name="connsiteY59" fmla="*/ 245575 h 366230"/>
                <a:gd name="connsiteX60" fmla="*/ 300855 w 504430"/>
                <a:gd name="connsiteY60" fmla="*/ 287035 h 366230"/>
                <a:gd name="connsiteX61" fmla="*/ 300855 w 504430"/>
                <a:gd name="connsiteY61" fmla="*/ 363045 h 366230"/>
                <a:gd name="connsiteX62" fmla="*/ 501245 w 504430"/>
                <a:gd name="connsiteY62" fmla="*/ 363045 h 366230"/>
                <a:gd name="connsiteX63" fmla="*/ 501245 w 504430"/>
                <a:gd name="connsiteY63" fmla="*/ 128105 h 366230"/>
                <a:gd name="connsiteX64" fmla="*/ 335405 w 504430"/>
                <a:gd name="connsiteY64" fmla="*/ 128105 h 36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4430" h="366230">
                  <a:moveTo>
                    <a:pt x="473605" y="217935"/>
                  </a:moveTo>
                  <a:lnTo>
                    <a:pt x="418325" y="217935"/>
                  </a:lnTo>
                  <a:lnTo>
                    <a:pt x="418325" y="162655"/>
                  </a:lnTo>
                  <a:lnTo>
                    <a:pt x="473605" y="162655"/>
                  </a:lnTo>
                  <a:lnTo>
                    <a:pt x="473605" y="217935"/>
                  </a:lnTo>
                  <a:close/>
                  <a:moveTo>
                    <a:pt x="473605" y="300855"/>
                  </a:moveTo>
                  <a:lnTo>
                    <a:pt x="418325" y="300855"/>
                  </a:lnTo>
                  <a:lnTo>
                    <a:pt x="418325" y="245575"/>
                  </a:lnTo>
                  <a:lnTo>
                    <a:pt x="473605" y="245575"/>
                  </a:lnTo>
                  <a:lnTo>
                    <a:pt x="473605" y="300855"/>
                  </a:lnTo>
                  <a:close/>
                  <a:moveTo>
                    <a:pt x="390685" y="217935"/>
                  </a:moveTo>
                  <a:lnTo>
                    <a:pt x="335405" y="217935"/>
                  </a:lnTo>
                  <a:lnTo>
                    <a:pt x="335405" y="162655"/>
                  </a:lnTo>
                  <a:lnTo>
                    <a:pt x="390685" y="162655"/>
                  </a:lnTo>
                  <a:lnTo>
                    <a:pt x="390685" y="217935"/>
                  </a:lnTo>
                  <a:close/>
                  <a:moveTo>
                    <a:pt x="390685" y="300855"/>
                  </a:moveTo>
                  <a:lnTo>
                    <a:pt x="335405" y="300855"/>
                  </a:lnTo>
                  <a:lnTo>
                    <a:pt x="335405" y="245575"/>
                  </a:lnTo>
                  <a:lnTo>
                    <a:pt x="390685" y="245575"/>
                  </a:lnTo>
                  <a:lnTo>
                    <a:pt x="390685" y="300855"/>
                  </a:lnTo>
                  <a:close/>
                  <a:moveTo>
                    <a:pt x="300855" y="217935"/>
                  </a:moveTo>
                  <a:lnTo>
                    <a:pt x="204115" y="217935"/>
                  </a:lnTo>
                  <a:lnTo>
                    <a:pt x="204115" y="190295"/>
                  </a:lnTo>
                  <a:lnTo>
                    <a:pt x="300855" y="190295"/>
                  </a:lnTo>
                  <a:lnTo>
                    <a:pt x="300855" y="217935"/>
                  </a:lnTo>
                  <a:close/>
                  <a:moveTo>
                    <a:pt x="252485" y="86645"/>
                  </a:moveTo>
                  <a:cubicBezTo>
                    <a:pt x="264232" y="86645"/>
                    <a:pt x="273215" y="95628"/>
                    <a:pt x="273215" y="107375"/>
                  </a:cubicBezTo>
                  <a:cubicBezTo>
                    <a:pt x="273215" y="119122"/>
                    <a:pt x="264232" y="128105"/>
                    <a:pt x="252485" y="128105"/>
                  </a:cubicBezTo>
                  <a:cubicBezTo>
                    <a:pt x="240738" y="128105"/>
                    <a:pt x="231755" y="119122"/>
                    <a:pt x="231755" y="107375"/>
                  </a:cubicBezTo>
                  <a:cubicBezTo>
                    <a:pt x="231755" y="95628"/>
                    <a:pt x="240738" y="86645"/>
                    <a:pt x="252485" y="86645"/>
                  </a:cubicBezTo>
                  <a:close/>
                  <a:moveTo>
                    <a:pt x="169565" y="217935"/>
                  </a:moveTo>
                  <a:lnTo>
                    <a:pt x="114285" y="217935"/>
                  </a:lnTo>
                  <a:lnTo>
                    <a:pt x="114285" y="162655"/>
                  </a:lnTo>
                  <a:lnTo>
                    <a:pt x="169565" y="162655"/>
                  </a:lnTo>
                  <a:lnTo>
                    <a:pt x="169565" y="217935"/>
                  </a:lnTo>
                  <a:close/>
                  <a:moveTo>
                    <a:pt x="169565" y="300855"/>
                  </a:moveTo>
                  <a:lnTo>
                    <a:pt x="114285" y="300855"/>
                  </a:lnTo>
                  <a:lnTo>
                    <a:pt x="114285" y="245575"/>
                  </a:lnTo>
                  <a:lnTo>
                    <a:pt x="169565" y="245575"/>
                  </a:lnTo>
                  <a:lnTo>
                    <a:pt x="169565" y="300855"/>
                  </a:lnTo>
                  <a:close/>
                  <a:moveTo>
                    <a:pt x="86645" y="217935"/>
                  </a:moveTo>
                  <a:lnTo>
                    <a:pt x="31365" y="217935"/>
                  </a:lnTo>
                  <a:lnTo>
                    <a:pt x="31365" y="162655"/>
                  </a:lnTo>
                  <a:lnTo>
                    <a:pt x="86645" y="162655"/>
                  </a:lnTo>
                  <a:lnTo>
                    <a:pt x="86645" y="217935"/>
                  </a:lnTo>
                  <a:close/>
                  <a:moveTo>
                    <a:pt x="86645" y="300855"/>
                  </a:moveTo>
                  <a:lnTo>
                    <a:pt x="31365" y="300855"/>
                  </a:lnTo>
                  <a:lnTo>
                    <a:pt x="31365" y="245575"/>
                  </a:lnTo>
                  <a:lnTo>
                    <a:pt x="86645" y="245575"/>
                  </a:lnTo>
                  <a:lnTo>
                    <a:pt x="86645" y="300855"/>
                  </a:lnTo>
                  <a:close/>
                  <a:moveTo>
                    <a:pt x="335405" y="128105"/>
                  </a:moveTo>
                  <a:lnTo>
                    <a:pt x="335405" y="86645"/>
                  </a:lnTo>
                  <a:lnTo>
                    <a:pt x="252485" y="3725"/>
                  </a:lnTo>
                  <a:lnTo>
                    <a:pt x="169565" y="86645"/>
                  </a:lnTo>
                  <a:lnTo>
                    <a:pt x="169565" y="128105"/>
                  </a:lnTo>
                  <a:lnTo>
                    <a:pt x="3725" y="128105"/>
                  </a:lnTo>
                  <a:lnTo>
                    <a:pt x="3725" y="363045"/>
                  </a:lnTo>
                  <a:lnTo>
                    <a:pt x="204115" y="363045"/>
                  </a:lnTo>
                  <a:lnTo>
                    <a:pt x="204115" y="287035"/>
                  </a:lnTo>
                  <a:cubicBezTo>
                    <a:pt x="204115" y="267687"/>
                    <a:pt x="217935" y="245575"/>
                    <a:pt x="252485" y="245575"/>
                  </a:cubicBezTo>
                  <a:cubicBezTo>
                    <a:pt x="287035" y="245575"/>
                    <a:pt x="300855" y="267687"/>
                    <a:pt x="300855" y="287035"/>
                  </a:cubicBezTo>
                  <a:lnTo>
                    <a:pt x="300855" y="363045"/>
                  </a:lnTo>
                  <a:lnTo>
                    <a:pt x="501245" y="363045"/>
                  </a:lnTo>
                  <a:lnTo>
                    <a:pt x="501245" y="128105"/>
                  </a:lnTo>
                  <a:lnTo>
                    <a:pt x="335405" y="128105"/>
                  </a:lnTo>
                  <a:close/>
                </a:path>
              </a:pathLst>
            </a:custGeom>
            <a:solidFill>
              <a:schemeClr val="bg1"/>
            </a:solidFill>
            <a:ln w="6846" cap="flat">
              <a:noFill/>
              <a:prstDash val="solid"/>
              <a:miter/>
            </a:ln>
          </p:spPr>
          <p:txBody>
            <a:bodyPr rtlCol="0" anchor="ctr"/>
            <a:lstStyle/>
            <a:p>
              <a:endParaRPr lang="en-US">
                <a:solidFill>
                  <a:schemeClr val="bg1"/>
                </a:solidFill>
              </a:endParaRPr>
            </a:p>
          </p:txBody>
        </p:sp>
      </p:grpSp>
      <p:sp>
        <p:nvSpPr>
          <p:cNvPr id="35" name="Graphic 33" descr="Kiosk"/>
          <p:cNvSpPr/>
          <p:nvPr/>
        </p:nvSpPr>
        <p:spPr>
          <a:xfrm>
            <a:off x="9910133" y="2963445"/>
            <a:ext cx="504430" cy="511340"/>
          </a:xfrm>
          <a:custGeom>
            <a:avLst/>
            <a:gdLst>
              <a:gd name="connsiteX0" fmla="*/ 501245 w 504430"/>
              <a:gd name="connsiteY0" fmla="*/ 128105 h 511340"/>
              <a:gd name="connsiteX1" fmla="*/ 501245 w 504430"/>
              <a:gd name="connsiteY1" fmla="*/ 105164 h 511340"/>
              <a:gd name="connsiteX2" fmla="*/ 499379 w 504430"/>
              <a:gd name="connsiteY2" fmla="*/ 96181 h 511340"/>
              <a:gd name="connsiteX3" fmla="*/ 458749 w 504430"/>
              <a:gd name="connsiteY3" fmla="*/ 3725 h 511340"/>
              <a:gd name="connsiteX4" fmla="*/ 46222 w 504430"/>
              <a:gd name="connsiteY4" fmla="*/ 3725 h 511340"/>
              <a:gd name="connsiteX5" fmla="*/ 5591 w 504430"/>
              <a:gd name="connsiteY5" fmla="*/ 96181 h 511340"/>
              <a:gd name="connsiteX6" fmla="*/ 3725 w 504430"/>
              <a:gd name="connsiteY6" fmla="*/ 105164 h 511340"/>
              <a:gd name="connsiteX7" fmla="*/ 3725 w 504430"/>
              <a:gd name="connsiteY7" fmla="*/ 128105 h 511340"/>
              <a:gd name="connsiteX8" fmla="*/ 31365 w 504430"/>
              <a:gd name="connsiteY8" fmla="*/ 155745 h 511340"/>
              <a:gd name="connsiteX9" fmla="*/ 31365 w 504430"/>
              <a:gd name="connsiteY9" fmla="*/ 321585 h 511340"/>
              <a:gd name="connsiteX10" fmla="*/ 3725 w 504430"/>
              <a:gd name="connsiteY10" fmla="*/ 321585 h 511340"/>
              <a:gd name="connsiteX11" fmla="*/ 3725 w 504430"/>
              <a:gd name="connsiteY11" fmla="*/ 363045 h 511340"/>
              <a:gd name="connsiteX12" fmla="*/ 31365 w 504430"/>
              <a:gd name="connsiteY12" fmla="*/ 363045 h 511340"/>
              <a:gd name="connsiteX13" fmla="*/ 31365 w 504430"/>
              <a:gd name="connsiteY13" fmla="*/ 508155 h 511340"/>
              <a:gd name="connsiteX14" fmla="*/ 473605 w 504430"/>
              <a:gd name="connsiteY14" fmla="*/ 508155 h 511340"/>
              <a:gd name="connsiteX15" fmla="*/ 473605 w 504430"/>
              <a:gd name="connsiteY15" fmla="*/ 363045 h 511340"/>
              <a:gd name="connsiteX16" fmla="*/ 501245 w 504430"/>
              <a:gd name="connsiteY16" fmla="*/ 363045 h 511340"/>
              <a:gd name="connsiteX17" fmla="*/ 501245 w 504430"/>
              <a:gd name="connsiteY17" fmla="*/ 321585 h 511340"/>
              <a:gd name="connsiteX18" fmla="*/ 473605 w 504430"/>
              <a:gd name="connsiteY18" fmla="*/ 321585 h 511340"/>
              <a:gd name="connsiteX19" fmla="*/ 473605 w 504430"/>
              <a:gd name="connsiteY19" fmla="*/ 155745 h 511340"/>
              <a:gd name="connsiteX20" fmla="*/ 501245 w 504430"/>
              <a:gd name="connsiteY20" fmla="*/ 128105 h 511340"/>
              <a:gd name="connsiteX21" fmla="*/ 419707 w 504430"/>
              <a:gd name="connsiteY21" fmla="*/ 45185 h 511340"/>
              <a:gd name="connsiteX22" fmla="*/ 445965 w 504430"/>
              <a:gd name="connsiteY22" fmla="*/ 100465 h 511340"/>
              <a:gd name="connsiteX23" fmla="*/ 445965 w 504430"/>
              <a:gd name="connsiteY23" fmla="*/ 128105 h 511340"/>
              <a:gd name="connsiteX24" fmla="*/ 418325 w 504430"/>
              <a:gd name="connsiteY24" fmla="*/ 155745 h 511340"/>
              <a:gd name="connsiteX25" fmla="*/ 390685 w 504430"/>
              <a:gd name="connsiteY25" fmla="*/ 128105 h 511340"/>
              <a:gd name="connsiteX26" fmla="*/ 390685 w 504430"/>
              <a:gd name="connsiteY26" fmla="*/ 100465 h 511340"/>
              <a:gd name="connsiteX27" fmla="*/ 364427 w 504430"/>
              <a:gd name="connsiteY27" fmla="*/ 45185 h 511340"/>
              <a:gd name="connsiteX28" fmla="*/ 318821 w 504430"/>
              <a:gd name="connsiteY28" fmla="*/ 45185 h 511340"/>
              <a:gd name="connsiteX29" fmla="*/ 335405 w 504430"/>
              <a:gd name="connsiteY29" fmla="*/ 100465 h 511340"/>
              <a:gd name="connsiteX30" fmla="*/ 335405 w 504430"/>
              <a:gd name="connsiteY30" fmla="*/ 128105 h 511340"/>
              <a:gd name="connsiteX31" fmla="*/ 307765 w 504430"/>
              <a:gd name="connsiteY31" fmla="*/ 155745 h 511340"/>
              <a:gd name="connsiteX32" fmla="*/ 280125 w 504430"/>
              <a:gd name="connsiteY32" fmla="*/ 128105 h 511340"/>
              <a:gd name="connsiteX33" fmla="*/ 280125 w 504430"/>
              <a:gd name="connsiteY33" fmla="*/ 100465 h 511340"/>
              <a:gd name="connsiteX34" fmla="*/ 270451 w 504430"/>
              <a:gd name="connsiteY34" fmla="*/ 45185 h 511340"/>
              <a:gd name="connsiteX35" fmla="*/ 169565 w 504430"/>
              <a:gd name="connsiteY35" fmla="*/ 100465 h 511340"/>
              <a:gd name="connsiteX36" fmla="*/ 186149 w 504430"/>
              <a:gd name="connsiteY36" fmla="*/ 45185 h 511340"/>
              <a:gd name="connsiteX37" fmla="*/ 234519 w 504430"/>
              <a:gd name="connsiteY37" fmla="*/ 45185 h 511340"/>
              <a:gd name="connsiteX38" fmla="*/ 224845 w 504430"/>
              <a:gd name="connsiteY38" fmla="*/ 100465 h 511340"/>
              <a:gd name="connsiteX39" fmla="*/ 224845 w 504430"/>
              <a:gd name="connsiteY39" fmla="*/ 128105 h 511340"/>
              <a:gd name="connsiteX40" fmla="*/ 197205 w 504430"/>
              <a:gd name="connsiteY40" fmla="*/ 155745 h 511340"/>
              <a:gd name="connsiteX41" fmla="*/ 169565 w 504430"/>
              <a:gd name="connsiteY41" fmla="*/ 128105 h 511340"/>
              <a:gd name="connsiteX42" fmla="*/ 59005 w 504430"/>
              <a:gd name="connsiteY42" fmla="*/ 100465 h 511340"/>
              <a:gd name="connsiteX43" fmla="*/ 85263 w 504430"/>
              <a:gd name="connsiteY43" fmla="*/ 45185 h 511340"/>
              <a:gd name="connsiteX44" fmla="*/ 140543 w 504430"/>
              <a:gd name="connsiteY44" fmla="*/ 45185 h 511340"/>
              <a:gd name="connsiteX45" fmla="*/ 114285 w 504430"/>
              <a:gd name="connsiteY45" fmla="*/ 100465 h 511340"/>
              <a:gd name="connsiteX46" fmla="*/ 114285 w 504430"/>
              <a:gd name="connsiteY46" fmla="*/ 128105 h 511340"/>
              <a:gd name="connsiteX47" fmla="*/ 86645 w 504430"/>
              <a:gd name="connsiteY47" fmla="*/ 155745 h 511340"/>
              <a:gd name="connsiteX48" fmla="*/ 59005 w 504430"/>
              <a:gd name="connsiteY48" fmla="*/ 128105 h 511340"/>
              <a:gd name="connsiteX49" fmla="*/ 72825 w 504430"/>
              <a:gd name="connsiteY49" fmla="*/ 321585 h 511340"/>
              <a:gd name="connsiteX50" fmla="*/ 72825 w 504430"/>
              <a:gd name="connsiteY50" fmla="*/ 204115 h 511340"/>
              <a:gd name="connsiteX51" fmla="*/ 432145 w 504430"/>
              <a:gd name="connsiteY51" fmla="*/ 204115 h 511340"/>
              <a:gd name="connsiteX52" fmla="*/ 432145 w 504430"/>
              <a:gd name="connsiteY52" fmla="*/ 321585 h 51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04430" h="511340">
                <a:moveTo>
                  <a:pt x="501245" y="128105"/>
                </a:moveTo>
                <a:lnTo>
                  <a:pt x="501245" y="105164"/>
                </a:lnTo>
                <a:cubicBezTo>
                  <a:pt x="501254" y="102072"/>
                  <a:pt x="500618" y="99013"/>
                  <a:pt x="499379" y="96181"/>
                </a:cubicBezTo>
                <a:lnTo>
                  <a:pt x="458749" y="3725"/>
                </a:lnTo>
                <a:lnTo>
                  <a:pt x="46222" y="3725"/>
                </a:lnTo>
                <a:lnTo>
                  <a:pt x="5591" y="96181"/>
                </a:lnTo>
                <a:cubicBezTo>
                  <a:pt x="4352" y="99013"/>
                  <a:pt x="3716" y="102072"/>
                  <a:pt x="3725" y="105164"/>
                </a:cubicBezTo>
                <a:lnTo>
                  <a:pt x="3725" y="128105"/>
                </a:lnTo>
                <a:cubicBezTo>
                  <a:pt x="3725" y="143370"/>
                  <a:pt x="16100" y="155745"/>
                  <a:pt x="31365" y="155745"/>
                </a:cubicBezTo>
                <a:lnTo>
                  <a:pt x="31365" y="321585"/>
                </a:lnTo>
                <a:lnTo>
                  <a:pt x="3725" y="321585"/>
                </a:lnTo>
                <a:lnTo>
                  <a:pt x="3725" y="363045"/>
                </a:lnTo>
                <a:lnTo>
                  <a:pt x="31365" y="363045"/>
                </a:lnTo>
                <a:lnTo>
                  <a:pt x="31365" y="508155"/>
                </a:lnTo>
                <a:lnTo>
                  <a:pt x="473605" y="508155"/>
                </a:lnTo>
                <a:lnTo>
                  <a:pt x="473605" y="363045"/>
                </a:lnTo>
                <a:lnTo>
                  <a:pt x="501245" y="363045"/>
                </a:lnTo>
                <a:lnTo>
                  <a:pt x="501245" y="321585"/>
                </a:lnTo>
                <a:lnTo>
                  <a:pt x="473605" y="321585"/>
                </a:lnTo>
                <a:lnTo>
                  <a:pt x="473605" y="155745"/>
                </a:lnTo>
                <a:cubicBezTo>
                  <a:pt x="488870" y="155745"/>
                  <a:pt x="501245" y="143370"/>
                  <a:pt x="501245" y="128105"/>
                </a:cubicBezTo>
                <a:close/>
                <a:moveTo>
                  <a:pt x="419707" y="45185"/>
                </a:moveTo>
                <a:lnTo>
                  <a:pt x="445965" y="100465"/>
                </a:lnTo>
                <a:lnTo>
                  <a:pt x="445965" y="128105"/>
                </a:lnTo>
                <a:cubicBezTo>
                  <a:pt x="445965" y="143370"/>
                  <a:pt x="433590" y="155745"/>
                  <a:pt x="418325" y="155745"/>
                </a:cubicBezTo>
                <a:cubicBezTo>
                  <a:pt x="403060" y="155745"/>
                  <a:pt x="390685" y="143370"/>
                  <a:pt x="390685" y="128105"/>
                </a:cubicBezTo>
                <a:lnTo>
                  <a:pt x="390685" y="100465"/>
                </a:lnTo>
                <a:lnTo>
                  <a:pt x="364427" y="45185"/>
                </a:lnTo>
                <a:close/>
                <a:moveTo>
                  <a:pt x="318821" y="45185"/>
                </a:moveTo>
                <a:lnTo>
                  <a:pt x="335405" y="100465"/>
                </a:lnTo>
                <a:lnTo>
                  <a:pt x="335405" y="128105"/>
                </a:lnTo>
                <a:cubicBezTo>
                  <a:pt x="335405" y="143370"/>
                  <a:pt x="323030" y="155745"/>
                  <a:pt x="307765" y="155745"/>
                </a:cubicBezTo>
                <a:cubicBezTo>
                  <a:pt x="292500" y="155745"/>
                  <a:pt x="280125" y="143370"/>
                  <a:pt x="280125" y="128105"/>
                </a:cubicBezTo>
                <a:lnTo>
                  <a:pt x="280125" y="100465"/>
                </a:lnTo>
                <a:lnTo>
                  <a:pt x="270451" y="45185"/>
                </a:lnTo>
                <a:close/>
                <a:moveTo>
                  <a:pt x="169565" y="100465"/>
                </a:moveTo>
                <a:lnTo>
                  <a:pt x="186149" y="45185"/>
                </a:lnTo>
                <a:lnTo>
                  <a:pt x="234519" y="45185"/>
                </a:lnTo>
                <a:lnTo>
                  <a:pt x="224845" y="100465"/>
                </a:lnTo>
                <a:lnTo>
                  <a:pt x="224845" y="128105"/>
                </a:lnTo>
                <a:cubicBezTo>
                  <a:pt x="224845" y="143370"/>
                  <a:pt x="212470" y="155745"/>
                  <a:pt x="197205" y="155745"/>
                </a:cubicBezTo>
                <a:cubicBezTo>
                  <a:pt x="181940" y="155745"/>
                  <a:pt x="169565" y="143370"/>
                  <a:pt x="169565" y="128105"/>
                </a:cubicBezTo>
                <a:close/>
                <a:moveTo>
                  <a:pt x="59005" y="100465"/>
                </a:moveTo>
                <a:lnTo>
                  <a:pt x="85263" y="45185"/>
                </a:lnTo>
                <a:lnTo>
                  <a:pt x="140543" y="45185"/>
                </a:lnTo>
                <a:lnTo>
                  <a:pt x="114285" y="100465"/>
                </a:lnTo>
                <a:lnTo>
                  <a:pt x="114285" y="128105"/>
                </a:lnTo>
                <a:cubicBezTo>
                  <a:pt x="114285" y="143370"/>
                  <a:pt x="101910" y="155745"/>
                  <a:pt x="86645" y="155745"/>
                </a:cubicBezTo>
                <a:cubicBezTo>
                  <a:pt x="71380" y="155745"/>
                  <a:pt x="59005" y="143370"/>
                  <a:pt x="59005" y="128105"/>
                </a:cubicBezTo>
                <a:close/>
                <a:moveTo>
                  <a:pt x="72825" y="321585"/>
                </a:moveTo>
                <a:lnTo>
                  <a:pt x="72825" y="204115"/>
                </a:lnTo>
                <a:lnTo>
                  <a:pt x="432145" y="204115"/>
                </a:lnTo>
                <a:lnTo>
                  <a:pt x="432145" y="321585"/>
                </a:lnTo>
                <a:close/>
              </a:path>
            </a:pathLst>
          </a:custGeom>
          <a:solidFill>
            <a:schemeClr val="bg1"/>
          </a:solidFill>
          <a:ln w="6846" cap="flat">
            <a:noFill/>
            <a:prstDash val="solid"/>
            <a:miter/>
          </a:ln>
        </p:spPr>
        <p:txBody>
          <a:bodyPr rtlCol="0" anchor="ctr"/>
          <a:lstStyle/>
          <a:p>
            <a:endParaRPr lang="en-US">
              <a:solidFill>
                <a:schemeClr val="bg1"/>
              </a:solidFill>
            </a:endParaRPr>
          </a:p>
        </p:txBody>
      </p:sp>
      <p:pic>
        <p:nvPicPr>
          <p:cNvPr id="37"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6" name="Rectangle 5"/>
          <p:cNvSpPr/>
          <p:nvPr/>
        </p:nvSpPr>
        <p:spPr>
          <a:xfrm>
            <a:off x="0" y="0"/>
            <a:ext cx="12202624" cy="68580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p:cNvSpPr/>
          <p:nvPr/>
        </p:nvSpPr>
        <p:spPr>
          <a:xfrm flipH="1">
            <a:off x="-42920" y="5577840"/>
            <a:ext cx="12234920" cy="1280160"/>
          </a:xfrm>
          <a:custGeom>
            <a:avLst/>
            <a:gdLst>
              <a:gd name="connsiteX0" fmla="*/ 7252058 w 12192000"/>
              <a:gd name="connsiteY0" fmla="*/ 895 h 1280160"/>
              <a:gd name="connsiteX1" fmla="*/ 5443817 w 12192000"/>
              <a:gd name="connsiteY1" fmla="*/ 590980 h 1280160"/>
              <a:gd name="connsiteX2" fmla="*/ 2374094 w 12192000"/>
              <a:gd name="connsiteY2" fmla="*/ 291834 h 1280160"/>
              <a:gd name="connsiteX3" fmla="*/ 273257 w 12192000"/>
              <a:gd name="connsiteY3" fmla="*/ 1026758 h 1280160"/>
              <a:gd name="connsiteX4" fmla="*/ 57796 w 12192000"/>
              <a:gd name="connsiteY4" fmla="*/ 1140919 h 1280160"/>
              <a:gd name="connsiteX5" fmla="*/ 0 w 12192000"/>
              <a:gd name="connsiteY5" fmla="*/ 1177466 h 1280160"/>
              <a:gd name="connsiteX6" fmla="*/ 0 w 12192000"/>
              <a:gd name="connsiteY6" fmla="*/ 1280160 h 1280160"/>
              <a:gd name="connsiteX7" fmla="*/ 12192000 w 12192000"/>
              <a:gd name="connsiteY7" fmla="*/ 1280160 h 1280160"/>
              <a:gd name="connsiteX8" fmla="*/ 12192000 w 12192000"/>
              <a:gd name="connsiteY8" fmla="*/ 926984 h 1280160"/>
              <a:gd name="connsiteX9" fmla="*/ 12143480 w 12192000"/>
              <a:gd name="connsiteY9" fmla="*/ 854926 h 1280160"/>
              <a:gd name="connsiteX10" fmla="*/ 12019687 w 12192000"/>
              <a:gd name="connsiteY10" fmla="*/ 755726 h 1280160"/>
              <a:gd name="connsiteX11" fmla="*/ 10753135 w 12192000"/>
              <a:gd name="connsiteY11" fmla="*/ 763502 h 1280160"/>
              <a:gd name="connsiteX12" fmla="*/ 9705140 w 12192000"/>
              <a:gd name="connsiteY12" fmla="*/ 1229280 h 1280160"/>
              <a:gd name="connsiteX13" fmla="*/ 7651633 w 12192000"/>
              <a:gd name="connsiteY13" fmla="*/ 77858 h 1280160"/>
              <a:gd name="connsiteX14" fmla="*/ 7252058 w 12192000"/>
              <a:gd name="connsiteY14" fmla="*/ 895 h 1280160"/>
              <a:gd name="connsiteX0-1" fmla="*/ 7252058 w 12192000"/>
              <a:gd name="connsiteY0-2" fmla="*/ 895 h 1280160"/>
              <a:gd name="connsiteX1-3" fmla="*/ 5443817 w 12192000"/>
              <a:gd name="connsiteY1-4" fmla="*/ 590980 h 1280160"/>
              <a:gd name="connsiteX2-5" fmla="*/ 2374094 w 12192000"/>
              <a:gd name="connsiteY2-6" fmla="*/ 291834 h 1280160"/>
              <a:gd name="connsiteX3-7" fmla="*/ 273257 w 12192000"/>
              <a:gd name="connsiteY3-8" fmla="*/ 1026758 h 1280160"/>
              <a:gd name="connsiteX4-9" fmla="*/ 57796 w 12192000"/>
              <a:gd name="connsiteY4-10" fmla="*/ 1140919 h 1280160"/>
              <a:gd name="connsiteX5-11" fmla="*/ 0 w 12192000"/>
              <a:gd name="connsiteY5-12" fmla="*/ 1177466 h 1280160"/>
              <a:gd name="connsiteX6-13" fmla="*/ 0 w 12192000"/>
              <a:gd name="connsiteY6-14" fmla="*/ 1280160 h 1280160"/>
              <a:gd name="connsiteX7-15" fmla="*/ 12192000 w 12192000"/>
              <a:gd name="connsiteY7-16" fmla="*/ 1280160 h 1280160"/>
              <a:gd name="connsiteX8-17" fmla="*/ 12192000 w 12192000"/>
              <a:gd name="connsiteY8-18" fmla="*/ 926984 h 1280160"/>
              <a:gd name="connsiteX9-19" fmla="*/ 12143480 w 12192000"/>
              <a:gd name="connsiteY9-20" fmla="*/ 854926 h 1280160"/>
              <a:gd name="connsiteX10-21" fmla="*/ 12019687 w 12192000"/>
              <a:gd name="connsiteY10-22" fmla="*/ 755726 h 1280160"/>
              <a:gd name="connsiteX11-23" fmla="*/ 10753135 w 12192000"/>
              <a:gd name="connsiteY11-24" fmla="*/ 763502 h 1280160"/>
              <a:gd name="connsiteX12-25" fmla="*/ 9720380 w 12192000"/>
              <a:gd name="connsiteY12-26" fmla="*/ 1076880 h 1280160"/>
              <a:gd name="connsiteX13-27" fmla="*/ 7651633 w 12192000"/>
              <a:gd name="connsiteY13-28" fmla="*/ 77858 h 1280160"/>
              <a:gd name="connsiteX14-29" fmla="*/ 7252058 w 12192000"/>
              <a:gd name="connsiteY14-30" fmla="*/ 895 h 1280160"/>
              <a:gd name="connsiteX0-31" fmla="*/ 7252058 w 12234920"/>
              <a:gd name="connsiteY0-32" fmla="*/ 895 h 1280160"/>
              <a:gd name="connsiteX1-33" fmla="*/ 5443817 w 12234920"/>
              <a:gd name="connsiteY1-34" fmla="*/ 590980 h 1280160"/>
              <a:gd name="connsiteX2-35" fmla="*/ 2374094 w 12234920"/>
              <a:gd name="connsiteY2-36" fmla="*/ 291834 h 1280160"/>
              <a:gd name="connsiteX3-37" fmla="*/ 273257 w 12234920"/>
              <a:gd name="connsiteY3-38" fmla="*/ 1026758 h 1280160"/>
              <a:gd name="connsiteX4-39" fmla="*/ 57796 w 12234920"/>
              <a:gd name="connsiteY4-40" fmla="*/ 1140919 h 1280160"/>
              <a:gd name="connsiteX5-41" fmla="*/ 0 w 12234920"/>
              <a:gd name="connsiteY5-42" fmla="*/ 1177466 h 1280160"/>
              <a:gd name="connsiteX6-43" fmla="*/ 0 w 12234920"/>
              <a:gd name="connsiteY6-44" fmla="*/ 1280160 h 1280160"/>
              <a:gd name="connsiteX7-45" fmla="*/ 12192000 w 12234920"/>
              <a:gd name="connsiteY7-46" fmla="*/ 1280160 h 1280160"/>
              <a:gd name="connsiteX8-47" fmla="*/ 12192000 w 12234920"/>
              <a:gd name="connsiteY8-48" fmla="*/ 926984 h 1280160"/>
              <a:gd name="connsiteX9-49" fmla="*/ 12234920 w 12234920"/>
              <a:gd name="connsiteY9-50" fmla="*/ 656806 h 1280160"/>
              <a:gd name="connsiteX10-51" fmla="*/ 12019687 w 12234920"/>
              <a:gd name="connsiteY10-52" fmla="*/ 755726 h 1280160"/>
              <a:gd name="connsiteX11-53" fmla="*/ 10753135 w 12234920"/>
              <a:gd name="connsiteY11-54" fmla="*/ 763502 h 1280160"/>
              <a:gd name="connsiteX12-55" fmla="*/ 9720380 w 12234920"/>
              <a:gd name="connsiteY12-56" fmla="*/ 1076880 h 1280160"/>
              <a:gd name="connsiteX13-57" fmla="*/ 7651633 w 12234920"/>
              <a:gd name="connsiteY13-58" fmla="*/ 77858 h 1280160"/>
              <a:gd name="connsiteX14-59" fmla="*/ 7252058 w 12234920"/>
              <a:gd name="connsiteY14-60" fmla="*/ 895 h 12801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2234920" h="1280160">
                <a:moveTo>
                  <a:pt x="7252058" y="895"/>
                </a:moveTo>
                <a:cubicBezTo>
                  <a:pt x="6687185" y="25799"/>
                  <a:pt x="6158486" y="562003"/>
                  <a:pt x="5443817" y="590980"/>
                </a:cubicBezTo>
                <a:cubicBezTo>
                  <a:pt x="4564226" y="626643"/>
                  <a:pt x="3235855" y="219204"/>
                  <a:pt x="2374094" y="291834"/>
                </a:cubicBezTo>
                <a:cubicBezTo>
                  <a:pt x="1512332" y="364463"/>
                  <a:pt x="937115" y="702846"/>
                  <a:pt x="273257" y="1026758"/>
                </a:cubicBezTo>
                <a:cubicBezTo>
                  <a:pt x="199997" y="1062280"/>
                  <a:pt x="127968" y="1100347"/>
                  <a:pt x="57796" y="1140919"/>
                </a:cubicBezTo>
                <a:lnTo>
                  <a:pt x="0" y="1177466"/>
                </a:lnTo>
                <a:lnTo>
                  <a:pt x="0" y="1280160"/>
                </a:lnTo>
                <a:lnTo>
                  <a:pt x="12192000" y="1280160"/>
                </a:lnTo>
                <a:lnTo>
                  <a:pt x="12192000" y="926984"/>
                </a:lnTo>
                <a:lnTo>
                  <a:pt x="12234920" y="656806"/>
                </a:lnTo>
                <a:cubicBezTo>
                  <a:pt x="12201351" y="619726"/>
                  <a:pt x="12069203" y="784273"/>
                  <a:pt x="12019687" y="755726"/>
                </a:cubicBezTo>
                <a:cubicBezTo>
                  <a:pt x="11745672" y="672556"/>
                  <a:pt x="11136353" y="709976"/>
                  <a:pt x="10753135" y="763502"/>
                </a:cubicBezTo>
                <a:cubicBezTo>
                  <a:pt x="10369917" y="817028"/>
                  <a:pt x="10151923" y="1223701"/>
                  <a:pt x="9720380" y="1076880"/>
                </a:cubicBezTo>
                <a:cubicBezTo>
                  <a:pt x="8616308" y="704391"/>
                  <a:pt x="8702736" y="546803"/>
                  <a:pt x="7651633" y="77858"/>
                </a:cubicBezTo>
                <a:cubicBezTo>
                  <a:pt x="7514695" y="16629"/>
                  <a:pt x="7382413" y="-4853"/>
                  <a:pt x="7252058" y="8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3197" y="6331562"/>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10" name="Rectangle 9"/>
          <p:cNvSpPr/>
          <p:nvPr/>
        </p:nvSpPr>
        <p:spPr>
          <a:xfrm rot="5400000">
            <a:off x="10639641" y="1971798"/>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11" name="Rectangle 1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12" name="Group 11"/>
          <p:cNvGrpSpPr/>
          <p:nvPr/>
        </p:nvGrpSpPr>
        <p:grpSpPr>
          <a:xfrm rot="13090895">
            <a:off x="11390823" y="287743"/>
            <a:ext cx="629904" cy="477389"/>
            <a:chOff x="9626609" y="3627280"/>
            <a:chExt cx="1507908" cy="1142806"/>
          </a:xfrm>
        </p:grpSpPr>
        <p:sp>
          <p:nvSpPr>
            <p:cNvPr id="13" name="Star: 4 Points 1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4" name="Star: 4 Points 1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5" name="Star: 4 Points 1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sp>
        <p:nvSpPr>
          <p:cNvPr id="16" name="TextBox 15"/>
          <p:cNvSpPr txBox="1"/>
          <p:nvPr/>
        </p:nvSpPr>
        <p:spPr>
          <a:xfrm>
            <a:off x="2484487" y="564969"/>
            <a:ext cx="7223027" cy="707886"/>
          </a:xfrm>
          <a:prstGeom prst="rect">
            <a:avLst/>
          </a:prstGeom>
          <a:noFill/>
        </p:spPr>
        <p:txBody>
          <a:bodyPr wrap="square" rtlCol="0">
            <a:spAutoFit/>
          </a:bodyPr>
          <a:lstStyle/>
          <a:p>
            <a:pPr algn="ctr"/>
            <a:r>
              <a:rPr lang="en-US" sz="4000" b="1" dirty="0" err="1">
                <a:solidFill>
                  <a:schemeClr val="bg1"/>
                </a:solidFill>
                <a:latin typeface="Montserrat Medium" panose="00000600000000000000" pitchFamily="50" charset="0"/>
                <a:cs typeface="Poppins SemiBold" panose="00000700000000000000" pitchFamily="50" charset="0"/>
              </a:rPr>
              <a:t>Cách</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đánh</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giá</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mô</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hình</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dự</a:t>
            </a:r>
            <a:r>
              <a:rPr lang="en-US" sz="4000" b="1" dirty="0">
                <a:solidFill>
                  <a:schemeClr val="bg1"/>
                </a:solidFill>
                <a:latin typeface="Montserrat Medium" panose="00000600000000000000" pitchFamily="50" charset="0"/>
                <a:cs typeface="Poppins SemiBold" panose="00000700000000000000" pitchFamily="50" charset="0"/>
              </a:rPr>
              <a:t> </a:t>
            </a:r>
            <a:r>
              <a:rPr lang="en-US" sz="4000" b="1" dirty="0" err="1">
                <a:solidFill>
                  <a:schemeClr val="bg1"/>
                </a:solidFill>
                <a:latin typeface="Montserrat Medium" panose="00000600000000000000" pitchFamily="50" charset="0"/>
                <a:cs typeface="Poppins SemiBold" panose="00000700000000000000" pitchFamily="50" charset="0"/>
              </a:rPr>
              <a:t>đoán</a:t>
            </a:r>
            <a:r>
              <a:rPr lang="en-US" sz="4000" b="1" dirty="0">
                <a:solidFill>
                  <a:schemeClr val="bg1"/>
                </a:solidFill>
                <a:latin typeface="Montserrat Medium" panose="00000600000000000000" pitchFamily="50" charset="0"/>
                <a:cs typeface="Poppins SemiBold" panose="00000700000000000000" pitchFamily="50" charset="0"/>
              </a:rPr>
              <a:t>.</a:t>
            </a:r>
            <a:endParaRPr lang="id-ID" sz="4000" b="1" dirty="0">
              <a:solidFill>
                <a:schemeClr val="bg1"/>
              </a:solidFill>
              <a:latin typeface="Montserrat Medium" panose="00000600000000000000" pitchFamily="50" charset="0"/>
              <a:cs typeface="Poppins SemiBold" panose="00000700000000000000" pitchFamily="50" charset="0"/>
            </a:endParaRPr>
          </a:p>
        </p:txBody>
      </p:sp>
      <p:sp>
        <p:nvSpPr>
          <p:cNvPr id="18" name="Freeform 581"/>
          <p:cNvSpPr/>
          <p:nvPr/>
        </p:nvSpPr>
        <p:spPr bwMode="auto">
          <a:xfrm>
            <a:off x="6788475" y="4832034"/>
            <a:ext cx="2298429" cy="1149214"/>
          </a:xfrm>
          <a:custGeom>
            <a:avLst/>
            <a:gdLst>
              <a:gd name="T0" fmla="*/ 0 w 1248"/>
              <a:gd name="T1" fmla="*/ 0 h 624"/>
              <a:gd name="T2" fmla="*/ 222 w 1248"/>
              <a:gd name="T3" fmla="*/ 0 h 624"/>
              <a:gd name="T4" fmla="*/ 227 w 1248"/>
              <a:gd name="T5" fmla="*/ 59 h 624"/>
              <a:gd name="T6" fmla="*/ 240 w 1248"/>
              <a:gd name="T7" fmla="*/ 116 h 624"/>
              <a:gd name="T8" fmla="*/ 260 w 1248"/>
              <a:gd name="T9" fmla="*/ 169 h 624"/>
              <a:gd name="T10" fmla="*/ 288 w 1248"/>
              <a:gd name="T11" fmla="*/ 219 h 624"/>
              <a:gd name="T12" fmla="*/ 321 w 1248"/>
              <a:gd name="T13" fmla="*/ 264 h 624"/>
              <a:gd name="T14" fmla="*/ 362 w 1248"/>
              <a:gd name="T15" fmla="*/ 303 h 624"/>
              <a:gd name="T16" fmla="*/ 406 w 1248"/>
              <a:gd name="T17" fmla="*/ 337 h 624"/>
              <a:gd name="T18" fmla="*/ 455 w 1248"/>
              <a:gd name="T19" fmla="*/ 363 h 624"/>
              <a:gd name="T20" fmla="*/ 509 w 1248"/>
              <a:gd name="T21" fmla="*/ 385 h 624"/>
              <a:gd name="T22" fmla="*/ 564 w 1248"/>
              <a:gd name="T23" fmla="*/ 396 h 624"/>
              <a:gd name="T24" fmla="*/ 623 w 1248"/>
              <a:gd name="T25" fmla="*/ 401 h 624"/>
              <a:gd name="T26" fmla="*/ 684 w 1248"/>
              <a:gd name="T27" fmla="*/ 396 h 624"/>
              <a:gd name="T28" fmla="*/ 739 w 1248"/>
              <a:gd name="T29" fmla="*/ 385 h 624"/>
              <a:gd name="T30" fmla="*/ 793 w 1248"/>
              <a:gd name="T31" fmla="*/ 363 h 624"/>
              <a:gd name="T32" fmla="*/ 842 w 1248"/>
              <a:gd name="T33" fmla="*/ 337 h 624"/>
              <a:gd name="T34" fmla="*/ 887 w 1248"/>
              <a:gd name="T35" fmla="*/ 303 h 624"/>
              <a:gd name="T36" fmla="*/ 926 w 1248"/>
              <a:gd name="T37" fmla="*/ 264 h 624"/>
              <a:gd name="T38" fmla="*/ 960 w 1248"/>
              <a:gd name="T39" fmla="*/ 219 h 624"/>
              <a:gd name="T40" fmla="*/ 986 w 1248"/>
              <a:gd name="T41" fmla="*/ 169 h 624"/>
              <a:gd name="T42" fmla="*/ 1008 w 1248"/>
              <a:gd name="T43" fmla="*/ 116 h 624"/>
              <a:gd name="T44" fmla="*/ 1021 w 1248"/>
              <a:gd name="T45" fmla="*/ 59 h 624"/>
              <a:gd name="T46" fmla="*/ 1024 w 1248"/>
              <a:gd name="T47" fmla="*/ 0 h 624"/>
              <a:gd name="T48" fmla="*/ 1248 w 1248"/>
              <a:gd name="T49" fmla="*/ 0 h 624"/>
              <a:gd name="T50" fmla="*/ 1243 w 1248"/>
              <a:gd name="T51" fmla="*/ 79 h 624"/>
              <a:gd name="T52" fmla="*/ 1228 w 1248"/>
              <a:gd name="T53" fmla="*/ 154 h 624"/>
              <a:gd name="T54" fmla="*/ 1206 w 1248"/>
              <a:gd name="T55" fmla="*/ 226 h 624"/>
              <a:gd name="T56" fmla="*/ 1175 w 1248"/>
              <a:gd name="T57" fmla="*/ 293 h 624"/>
              <a:gd name="T58" fmla="*/ 1135 w 1248"/>
              <a:gd name="T59" fmla="*/ 357 h 624"/>
              <a:gd name="T60" fmla="*/ 1089 w 1248"/>
              <a:gd name="T61" fmla="*/ 414 h 624"/>
              <a:gd name="T62" fmla="*/ 1039 w 1248"/>
              <a:gd name="T63" fmla="*/ 466 h 624"/>
              <a:gd name="T64" fmla="*/ 980 w 1248"/>
              <a:gd name="T65" fmla="*/ 512 h 624"/>
              <a:gd name="T66" fmla="*/ 918 w 1248"/>
              <a:gd name="T67" fmla="*/ 552 h 624"/>
              <a:gd name="T68" fmla="*/ 849 w 1248"/>
              <a:gd name="T69" fmla="*/ 583 h 624"/>
              <a:gd name="T70" fmla="*/ 777 w 1248"/>
              <a:gd name="T71" fmla="*/ 606 h 624"/>
              <a:gd name="T72" fmla="*/ 702 w 1248"/>
              <a:gd name="T73" fmla="*/ 619 h 624"/>
              <a:gd name="T74" fmla="*/ 623 w 1248"/>
              <a:gd name="T75" fmla="*/ 624 h 624"/>
              <a:gd name="T76" fmla="*/ 545 w 1248"/>
              <a:gd name="T77" fmla="*/ 619 h 624"/>
              <a:gd name="T78" fmla="*/ 469 w 1248"/>
              <a:gd name="T79" fmla="*/ 606 h 624"/>
              <a:gd name="T80" fmla="*/ 399 w 1248"/>
              <a:gd name="T81" fmla="*/ 583 h 624"/>
              <a:gd name="T82" fmla="*/ 330 w 1248"/>
              <a:gd name="T83" fmla="*/ 552 h 624"/>
              <a:gd name="T84" fmla="*/ 268 w 1248"/>
              <a:gd name="T85" fmla="*/ 512 h 624"/>
              <a:gd name="T86" fmla="*/ 209 w 1248"/>
              <a:gd name="T87" fmla="*/ 466 h 624"/>
              <a:gd name="T88" fmla="*/ 157 w 1248"/>
              <a:gd name="T89" fmla="*/ 414 h 624"/>
              <a:gd name="T90" fmla="*/ 111 w 1248"/>
              <a:gd name="T91" fmla="*/ 357 h 624"/>
              <a:gd name="T92" fmla="*/ 74 w 1248"/>
              <a:gd name="T93" fmla="*/ 293 h 624"/>
              <a:gd name="T94" fmla="*/ 43 w 1248"/>
              <a:gd name="T95" fmla="*/ 226 h 624"/>
              <a:gd name="T96" fmla="*/ 20 w 1248"/>
              <a:gd name="T97" fmla="*/ 154 h 624"/>
              <a:gd name="T98" fmla="*/ 5 w 1248"/>
              <a:gd name="T99" fmla="*/ 79 h 624"/>
              <a:gd name="T100" fmla="*/ 0 w 1248"/>
              <a:gd name="T101"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8" h="624">
                <a:moveTo>
                  <a:pt x="0" y="0"/>
                </a:moveTo>
                <a:lnTo>
                  <a:pt x="222" y="0"/>
                </a:lnTo>
                <a:lnTo>
                  <a:pt x="227" y="59"/>
                </a:lnTo>
                <a:lnTo>
                  <a:pt x="240" y="116"/>
                </a:lnTo>
                <a:lnTo>
                  <a:pt x="260" y="169"/>
                </a:lnTo>
                <a:lnTo>
                  <a:pt x="288" y="219"/>
                </a:lnTo>
                <a:lnTo>
                  <a:pt x="321" y="264"/>
                </a:lnTo>
                <a:lnTo>
                  <a:pt x="362" y="303"/>
                </a:lnTo>
                <a:lnTo>
                  <a:pt x="406" y="337"/>
                </a:lnTo>
                <a:lnTo>
                  <a:pt x="455" y="363"/>
                </a:lnTo>
                <a:lnTo>
                  <a:pt x="509" y="385"/>
                </a:lnTo>
                <a:lnTo>
                  <a:pt x="564" y="396"/>
                </a:lnTo>
                <a:lnTo>
                  <a:pt x="623" y="401"/>
                </a:lnTo>
                <a:lnTo>
                  <a:pt x="684" y="396"/>
                </a:lnTo>
                <a:lnTo>
                  <a:pt x="739" y="385"/>
                </a:lnTo>
                <a:lnTo>
                  <a:pt x="793" y="363"/>
                </a:lnTo>
                <a:lnTo>
                  <a:pt x="842" y="337"/>
                </a:lnTo>
                <a:lnTo>
                  <a:pt x="887" y="303"/>
                </a:lnTo>
                <a:lnTo>
                  <a:pt x="926" y="264"/>
                </a:lnTo>
                <a:lnTo>
                  <a:pt x="960" y="219"/>
                </a:lnTo>
                <a:lnTo>
                  <a:pt x="986" y="169"/>
                </a:lnTo>
                <a:lnTo>
                  <a:pt x="1008" y="116"/>
                </a:lnTo>
                <a:lnTo>
                  <a:pt x="1021" y="59"/>
                </a:lnTo>
                <a:lnTo>
                  <a:pt x="1024" y="0"/>
                </a:lnTo>
                <a:lnTo>
                  <a:pt x="1248" y="0"/>
                </a:lnTo>
                <a:lnTo>
                  <a:pt x="1243" y="79"/>
                </a:lnTo>
                <a:lnTo>
                  <a:pt x="1228" y="154"/>
                </a:lnTo>
                <a:lnTo>
                  <a:pt x="1206" y="226"/>
                </a:lnTo>
                <a:lnTo>
                  <a:pt x="1175" y="293"/>
                </a:lnTo>
                <a:lnTo>
                  <a:pt x="1135" y="357"/>
                </a:lnTo>
                <a:lnTo>
                  <a:pt x="1089" y="414"/>
                </a:lnTo>
                <a:lnTo>
                  <a:pt x="1039" y="466"/>
                </a:lnTo>
                <a:lnTo>
                  <a:pt x="980" y="512"/>
                </a:lnTo>
                <a:lnTo>
                  <a:pt x="918" y="552"/>
                </a:lnTo>
                <a:lnTo>
                  <a:pt x="849" y="583"/>
                </a:lnTo>
                <a:lnTo>
                  <a:pt x="777" y="606"/>
                </a:lnTo>
                <a:lnTo>
                  <a:pt x="702" y="619"/>
                </a:lnTo>
                <a:lnTo>
                  <a:pt x="623" y="624"/>
                </a:lnTo>
                <a:lnTo>
                  <a:pt x="545" y="619"/>
                </a:lnTo>
                <a:lnTo>
                  <a:pt x="469" y="606"/>
                </a:lnTo>
                <a:lnTo>
                  <a:pt x="399" y="583"/>
                </a:lnTo>
                <a:lnTo>
                  <a:pt x="330" y="552"/>
                </a:lnTo>
                <a:lnTo>
                  <a:pt x="268" y="512"/>
                </a:lnTo>
                <a:lnTo>
                  <a:pt x="209" y="466"/>
                </a:lnTo>
                <a:lnTo>
                  <a:pt x="157" y="414"/>
                </a:lnTo>
                <a:lnTo>
                  <a:pt x="111" y="357"/>
                </a:lnTo>
                <a:lnTo>
                  <a:pt x="74" y="293"/>
                </a:lnTo>
                <a:lnTo>
                  <a:pt x="43" y="226"/>
                </a:lnTo>
                <a:lnTo>
                  <a:pt x="20" y="154"/>
                </a:lnTo>
                <a:lnTo>
                  <a:pt x="5" y="79"/>
                </a:lnTo>
                <a:lnTo>
                  <a:pt x="0" y="0"/>
                </a:lnTo>
                <a:close/>
              </a:path>
            </a:pathLst>
          </a:custGeom>
          <a:solidFill>
            <a:schemeClr val="accent6">
              <a:lumMod val="75000"/>
            </a:schemeClr>
          </a:solidFill>
          <a:ln w="0">
            <a:solidFill>
              <a:schemeClr val="accent6">
                <a:lumMod val="75000"/>
              </a:schemeClr>
            </a:solidFill>
            <a:prstDash val="solid"/>
            <a:round/>
          </a:ln>
        </p:spPr>
        <p:txBody>
          <a:bodyPr vert="horz" wrap="square" lIns="91440" tIns="45720" rIns="91440" bIns="45720" numCol="1" anchor="t" anchorCtr="0" compatLnSpc="1"/>
          <a:lstStyle/>
          <a:p>
            <a:endParaRPr lang="en-US">
              <a:solidFill>
                <a:schemeClr val="bg1"/>
              </a:solidFill>
            </a:endParaRPr>
          </a:p>
        </p:txBody>
      </p:sp>
      <p:sp>
        <p:nvSpPr>
          <p:cNvPr id="19" name="Freeform 583"/>
          <p:cNvSpPr/>
          <p:nvPr/>
        </p:nvSpPr>
        <p:spPr bwMode="auto">
          <a:xfrm>
            <a:off x="4902585" y="3684662"/>
            <a:ext cx="2294745" cy="1147372"/>
          </a:xfrm>
          <a:custGeom>
            <a:avLst/>
            <a:gdLst>
              <a:gd name="T0" fmla="*/ 623 w 1246"/>
              <a:gd name="T1" fmla="*/ 0 h 623"/>
              <a:gd name="T2" fmla="*/ 702 w 1246"/>
              <a:gd name="T3" fmla="*/ 5 h 623"/>
              <a:gd name="T4" fmla="*/ 777 w 1246"/>
              <a:gd name="T5" fmla="*/ 19 h 623"/>
              <a:gd name="T6" fmla="*/ 849 w 1246"/>
              <a:gd name="T7" fmla="*/ 42 h 623"/>
              <a:gd name="T8" fmla="*/ 916 w 1246"/>
              <a:gd name="T9" fmla="*/ 73 h 623"/>
              <a:gd name="T10" fmla="*/ 980 w 1246"/>
              <a:gd name="T11" fmla="*/ 111 h 623"/>
              <a:gd name="T12" fmla="*/ 1037 w 1246"/>
              <a:gd name="T13" fmla="*/ 157 h 623"/>
              <a:gd name="T14" fmla="*/ 1089 w 1246"/>
              <a:gd name="T15" fmla="*/ 209 h 623"/>
              <a:gd name="T16" fmla="*/ 1135 w 1246"/>
              <a:gd name="T17" fmla="*/ 266 h 623"/>
              <a:gd name="T18" fmla="*/ 1175 w 1246"/>
              <a:gd name="T19" fmla="*/ 330 h 623"/>
              <a:gd name="T20" fmla="*/ 1206 w 1246"/>
              <a:gd name="T21" fmla="*/ 397 h 623"/>
              <a:gd name="T22" fmla="*/ 1229 w 1246"/>
              <a:gd name="T23" fmla="*/ 469 h 623"/>
              <a:gd name="T24" fmla="*/ 1242 w 1246"/>
              <a:gd name="T25" fmla="*/ 545 h 623"/>
              <a:gd name="T26" fmla="*/ 1246 w 1246"/>
              <a:gd name="T27" fmla="*/ 623 h 623"/>
              <a:gd name="T28" fmla="*/ 1024 w 1246"/>
              <a:gd name="T29" fmla="*/ 623 h 623"/>
              <a:gd name="T30" fmla="*/ 1019 w 1246"/>
              <a:gd name="T31" fmla="*/ 564 h 623"/>
              <a:gd name="T32" fmla="*/ 1008 w 1246"/>
              <a:gd name="T33" fmla="*/ 507 h 623"/>
              <a:gd name="T34" fmla="*/ 986 w 1246"/>
              <a:gd name="T35" fmla="*/ 455 h 623"/>
              <a:gd name="T36" fmla="*/ 960 w 1246"/>
              <a:gd name="T37" fmla="*/ 405 h 623"/>
              <a:gd name="T38" fmla="*/ 926 w 1246"/>
              <a:gd name="T39" fmla="*/ 360 h 623"/>
              <a:gd name="T40" fmla="*/ 887 w 1246"/>
              <a:gd name="T41" fmla="*/ 320 h 623"/>
              <a:gd name="T42" fmla="*/ 842 w 1246"/>
              <a:gd name="T43" fmla="*/ 288 h 623"/>
              <a:gd name="T44" fmla="*/ 792 w 1246"/>
              <a:gd name="T45" fmla="*/ 260 h 623"/>
              <a:gd name="T46" fmla="*/ 739 w 1246"/>
              <a:gd name="T47" fmla="*/ 240 h 623"/>
              <a:gd name="T48" fmla="*/ 682 w 1246"/>
              <a:gd name="T49" fmla="*/ 227 h 623"/>
              <a:gd name="T50" fmla="*/ 623 w 1246"/>
              <a:gd name="T51" fmla="*/ 222 h 623"/>
              <a:gd name="T52" fmla="*/ 564 w 1246"/>
              <a:gd name="T53" fmla="*/ 227 h 623"/>
              <a:gd name="T54" fmla="*/ 507 w 1246"/>
              <a:gd name="T55" fmla="*/ 240 h 623"/>
              <a:gd name="T56" fmla="*/ 455 w 1246"/>
              <a:gd name="T57" fmla="*/ 260 h 623"/>
              <a:gd name="T58" fmla="*/ 406 w 1246"/>
              <a:gd name="T59" fmla="*/ 288 h 623"/>
              <a:gd name="T60" fmla="*/ 360 w 1246"/>
              <a:gd name="T61" fmla="*/ 320 h 623"/>
              <a:gd name="T62" fmla="*/ 321 w 1246"/>
              <a:gd name="T63" fmla="*/ 360 h 623"/>
              <a:gd name="T64" fmla="*/ 288 w 1246"/>
              <a:gd name="T65" fmla="*/ 405 h 623"/>
              <a:gd name="T66" fmla="*/ 260 w 1246"/>
              <a:gd name="T67" fmla="*/ 455 h 623"/>
              <a:gd name="T68" fmla="*/ 241 w 1246"/>
              <a:gd name="T69" fmla="*/ 507 h 623"/>
              <a:gd name="T70" fmla="*/ 227 w 1246"/>
              <a:gd name="T71" fmla="*/ 564 h 623"/>
              <a:gd name="T72" fmla="*/ 223 w 1246"/>
              <a:gd name="T73" fmla="*/ 623 h 623"/>
              <a:gd name="T74" fmla="*/ 0 w 1246"/>
              <a:gd name="T75" fmla="*/ 623 h 623"/>
              <a:gd name="T76" fmla="*/ 5 w 1246"/>
              <a:gd name="T77" fmla="*/ 545 h 623"/>
              <a:gd name="T78" fmla="*/ 20 w 1246"/>
              <a:gd name="T79" fmla="*/ 469 h 623"/>
              <a:gd name="T80" fmla="*/ 43 w 1246"/>
              <a:gd name="T81" fmla="*/ 397 h 623"/>
              <a:gd name="T82" fmla="*/ 74 w 1246"/>
              <a:gd name="T83" fmla="*/ 330 h 623"/>
              <a:gd name="T84" fmla="*/ 111 w 1246"/>
              <a:gd name="T85" fmla="*/ 266 h 623"/>
              <a:gd name="T86" fmla="*/ 157 w 1246"/>
              <a:gd name="T87" fmla="*/ 209 h 623"/>
              <a:gd name="T88" fmla="*/ 209 w 1246"/>
              <a:gd name="T89" fmla="*/ 157 h 623"/>
              <a:gd name="T90" fmla="*/ 267 w 1246"/>
              <a:gd name="T91" fmla="*/ 111 h 623"/>
              <a:gd name="T92" fmla="*/ 330 w 1246"/>
              <a:gd name="T93" fmla="*/ 73 h 623"/>
              <a:gd name="T94" fmla="*/ 398 w 1246"/>
              <a:gd name="T95" fmla="*/ 42 h 623"/>
              <a:gd name="T96" fmla="*/ 470 w 1246"/>
              <a:gd name="T97" fmla="*/ 19 h 623"/>
              <a:gd name="T98" fmla="*/ 545 w 1246"/>
              <a:gd name="T99" fmla="*/ 5 h 623"/>
              <a:gd name="T100" fmla="*/ 623 w 1246"/>
              <a:gd name="T101"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6" h="623">
                <a:moveTo>
                  <a:pt x="623" y="0"/>
                </a:moveTo>
                <a:lnTo>
                  <a:pt x="702" y="5"/>
                </a:lnTo>
                <a:lnTo>
                  <a:pt x="777" y="19"/>
                </a:lnTo>
                <a:lnTo>
                  <a:pt x="849" y="42"/>
                </a:lnTo>
                <a:lnTo>
                  <a:pt x="916" y="73"/>
                </a:lnTo>
                <a:lnTo>
                  <a:pt x="980" y="111"/>
                </a:lnTo>
                <a:lnTo>
                  <a:pt x="1037" y="157"/>
                </a:lnTo>
                <a:lnTo>
                  <a:pt x="1089" y="209"/>
                </a:lnTo>
                <a:lnTo>
                  <a:pt x="1135" y="266"/>
                </a:lnTo>
                <a:lnTo>
                  <a:pt x="1175" y="330"/>
                </a:lnTo>
                <a:lnTo>
                  <a:pt x="1206" y="397"/>
                </a:lnTo>
                <a:lnTo>
                  <a:pt x="1229" y="469"/>
                </a:lnTo>
                <a:lnTo>
                  <a:pt x="1242" y="545"/>
                </a:lnTo>
                <a:lnTo>
                  <a:pt x="1246" y="623"/>
                </a:lnTo>
                <a:lnTo>
                  <a:pt x="1024" y="623"/>
                </a:lnTo>
                <a:lnTo>
                  <a:pt x="1019" y="564"/>
                </a:lnTo>
                <a:lnTo>
                  <a:pt x="1008" y="507"/>
                </a:lnTo>
                <a:lnTo>
                  <a:pt x="986" y="455"/>
                </a:lnTo>
                <a:lnTo>
                  <a:pt x="960" y="405"/>
                </a:lnTo>
                <a:lnTo>
                  <a:pt x="926" y="360"/>
                </a:lnTo>
                <a:lnTo>
                  <a:pt x="887" y="320"/>
                </a:lnTo>
                <a:lnTo>
                  <a:pt x="842" y="288"/>
                </a:lnTo>
                <a:lnTo>
                  <a:pt x="792" y="260"/>
                </a:lnTo>
                <a:lnTo>
                  <a:pt x="739" y="240"/>
                </a:lnTo>
                <a:lnTo>
                  <a:pt x="682" y="227"/>
                </a:lnTo>
                <a:lnTo>
                  <a:pt x="623" y="222"/>
                </a:lnTo>
                <a:lnTo>
                  <a:pt x="564" y="227"/>
                </a:lnTo>
                <a:lnTo>
                  <a:pt x="507" y="240"/>
                </a:lnTo>
                <a:lnTo>
                  <a:pt x="455" y="260"/>
                </a:lnTo>
                <a:lnTo>
                  <a:pt x="406" y="288"/>
                </a:lnTo>
                <a:lnTo>
                  <a:pt x="360" y="320"/>
                </a:lnTo>
                <a:lnTo>
                  <a:pt x="321" y="360"/>
                </a:lnTo>
                <a:lnTo>
                  <a:pt x="288" y="405"/>
                </a:lnTo>
                <a:lnTo>
                  <a:pt x="260" y="455"/>
                </a:lnTo>
                <a:lnTo>
                  <a:pt x="241" y="507"/>
                </a:lnTo>
                <a:lnTo>
                  <a:pt x="227" y="564"/>
                </a:lnTo>
                <a:lnTo>
                  <a:pt x="223" y="623"/>
                </a:lnTo>
                <a:lnTo>
                  <a:pt x="0" y="623"/>
                </a:lnTo>
                <a:lnTo>
                  <a:pt x="5" y="545"/>
                </a:lnTo>
                <a:lnTo>
                  <a:pt x="20" y="469"/>
                </a:lnTo>
                <a:lnTo>
                  <a:pt x="43" y="397"/>
                </a:lnTo>
                <a:lnTo>
                  <a:pt x="74" y="330"/>
                </a:lnTo>
                <a:lnTo>
                  <a:pt x="111" y="266"/>
                </a:lnTo>
                <a:lnTo>
                  <a:pt x="157" y="209"/>
                </a:lnTo>
                <a:lnTo>
                  <a:pt x="209" y="157"/>
                </a:lnTo>
                <a:lnTo>
                  <a:pt x="267" y="111"/>
                </a:lnTo>
                <a:lnTo>
                  <a:pt x="330" y="73"/>
                </a:lnTo>
                <a:lnTo>
                  <a:pt x="398" y="42"/>
                </a:lnTo>
                <a:lnTo>
                  <a:pt x="470" y="19"/>
                </a:lnTo>
                <a:lnTo>
                  <a:pt x="545" y="5"/>
                </a:lnTo>
                <a:lnTo>
                  <a:pt x="623" y="0"/>
                </a:lnTo>
                <a:close/>
              </a:path>
            </a:pathLst>
          </a:custGeom>
          <a:solidFill>
            <a:schemeClr val="accent5">
              <a:lumMod val="75000"/>
            </a:schemeClr>
          </a:solidFill>
          <a:ln w="0">
            <a:solidFill>
              <a:schemeClr val="accent5">
                <a:lumMod val="75000"/>
              </a:schemeClr>
            </a:solidFill>
            <a:prstDash val="solid"/>
            <a:round/>
          </a:ln>
        </p:spPr>
        <p:txBody>
          <a:bodyPr vert="horz" wrap="square" lIns="91440" tIns="45720" rIns="91440" bIns="45720" numCol="1" anchor="t" anchorCtr="0" compatLnSpc="1"/>
          <a:lstStyle/>
          <a:p>
            <a:endParaRPr lang="en-US">
              <a:solidFill>
                <a:schemeClr val="bg1"/>
              </a:solidFill>
            </a:endParaRPr>
          </a:p>
        </p:txBody>
      </p:sp>
      <p:sp>
        <p:nvSpPr>
          <p:cNvPr id="20" name="Freeform 585"/>
          <p:cNvSpPr/>
          <p:nvPr/>
        </p:nvSpPr>
        <p:spPr bwMode="auto">
          <a:xfrm>
            <a:off x="3016695" y="4832034"/>
            <a:ext cx="2296588" cy="1149214"/>
          </a:xfrm>
          <a:custGeom>
            <a:avLst/>
            <a:gdLst>
              <a:gd name="T0" fmla="*/ 0 w 1247"/>
              <a:gd name="T1" fmla="*/ 0 h 624"/>
              <a:gd name="T2" fmla="*/ 223 w 1247"/>
              <a:gd name="T3" fmla="*/ 0 h 624"/>
              <a:gd name="T4" fmla="*/ 227 w 1247"/>
              <a:gd name="T5" fmla="*/ 59 h 624"/>
              <a:gd name="T6" fmla="*/ 239 w 1247"/>
              <a:gd name="T7" fmla="*/ 116 h 624"/>
              <a:gd name="T8" fmla="*/ 260 w 1247"/>
              <a:gd name="T9" fmla="*/ 169 h 624"/>
              <a:gd name="T10" fmla="*/ 288 w 1247"/>
              <a:gd name="T11" fmla="*/ 219 h 624"/>
              <a:gd name="T12" fmla="*/ 321 w 1247"/>
              <a:gd name="T13" fmla="*/ 264 h 624"/>
              <a:gd name="T14" fmla="*/ 360 w 1247"/>
              <a:gd name="T15" fmla="*/ 303 h 624"/>
              <a:gd name="T16" fmla="*/ 406 w 1247"/>
              <a:gd name="T17" fmla="*/ 337 h 624"/>
              <a:gd name="T18" fmla="*/ 455 w 1247"/>
              <a:gd name="T19" fmla="*/ 363 h 624"/>
              <a:gd name="T20" fmla="*/ 507 w 1247"/>
              <a:gd name="T21" fmla="*/ 385 h 624"/>
              <a:gd name="T22" fmla="*/ 564 w 1247"/>
              <a:gd name="T23" fmla="*/ 396 h 624"/>
              <a:gd name="T24" fmla="*/ 623 w 1247"/>
              <a:gd name="T25" fmla="*/ 401 h 624"/>
              <a:gd name="T26" fmla="*/ 682 w 1247"/>
              <a:gd name="T27" fmla="*/ 396 h 624"/>
              <a:gd name="T28" fmla="*/ 739 w 1247"/>
              <a:gd name="T29" fmla="*/ 385 h 624"/>
              <a:gd name="T30" fmla="*/ 792 w 1247"/>
              <a:gd name="T31" fmla="*/ 363 h 624"/>
              <a:gd name="T32" fmla="*/ 841 w 1247"/>
              <a:gd name="T33" fmla="*/ 337 h 624"/>
              <a:gd name="T34" fmla="*/ 887 w 1247"/>
              <a:gd name="T35" fmla="*/ 303 h 624"/>
              <a:gd name="T36" fmla="*/ 926 w 1247"/>
              <a:gd name="T37" fmla="*/ 264 h 624"/>
              <a:gd name="T38" fmla="*/ 959 w 1247"/>
              <a:gd name="T39" fmla="*/ 219 h 624"/>
              <a:gd name="T40" fmla="*/ 986 w 1247"/>
              <a:gd name="T41" fmla="*/ 169 h 624"/>
              <a:gd name="T42" fmla="*/ 1008 w 1247"/>
              <a:gd name="T43" fmla="*/ 116 h 624"/>
              <a:gd name="T44" fmla="*/ 1019 w 1247"/>
              <a:gd name="T45" fmla="*/ 59 h 624"/>
              <a:gd name="T46" fmla="*/ 1024 w 1247"/>
              <a:gd name="T47" fmla="*/ 0 h 624"/>
              <a:gd name="T48" fmla="*/ 1247 w 1247"/>
              <a:gd name="T49" fmla="*/ 0 h 624"/>
              <a:gd name="T50" fmla="*/ 1242 w 1247"/>
              <a:gd name="T51" fmla="*/ 79 h 624"/>
              <a:gd name="T52" fmla="*/ 1229 w 1247"/>
              <a:gd name="T53" fmla="*/ 154 h 624"/>
              <a:gd name="T54" fmla="*/ 1206 w 1247"/>
              <a:gd name="T55" fmla="*/ 226 h 624"/>
              <a:gd name="T56" fmla="*/ 1175 w 1247"/>
              <a:gd name="T57" fmla="*/ 293 h 624"/>
              <a:gd name="T58" fmla="*/ 1135 w 1247"/>
              <a:gd name="T59" fmla="*/ 357 h 624"/>
              <a:gd name="T60" fmla="*/ 1089 w 1247"/>
              <a:gd name="T61" fmla="*/ 414 h 624"/>
              <a:gd name="T62" fmla="*/ 1037 w 1247"/>
              <a:gd name="T63" fmla="*/ 466 h 624"/>
              <a:gd name="T64" fmla="*/ 980 w 1247"/>
              <a:gd name="T65" fmla="*/ 512 h 624"/>
              <a:gd name="T66" fmla="*/ 916 w 1247"/>
              <a:gd name="T67" fmla="*/ 552 h 624"/>
              <a:gd name="T68" fmla="*/ 849 w 1247"/>
              <a:gd name="T69" fmla="*/ 583 h 624"/>
              <a:gd name="T70" fmla="*/ 777 w 1247"/>
              <a:gd name="T71" fmla="*/ 606 h 624"/>
              <a:gd name="T72" fmla="*/ 702 w 1247"/>
              <a:gd name="T73" fmla="*/ 619 h 624"/>
              <a:gd name="T74" fmla="*/ 623 w 1247"/>
              <a:gd name="T75" fmla="*/ 624 h 624"/>
              <a:gd name="T76" fmla="*/ 545 w 1247"/>
              <a:gd name="T77" fmla="*/ 619 h 624"/>
              <a:gd name="T78" fmla="*/ 470 w 1247"/>
              <a:gd name="T79" fmla="*/ 606 h 624"/>
              <a:gd name="T80" fmla="*/ 398 w 1247"/>
              <a:gd name="T81" fmla="*/ 583 h 624"/>
              <a:gd name="T82" fmla="*/ 330 w 1247"/>
              <a:gd name="T83" fmla="*/ 552 h 624"/>
              <a:gd name="T84" fmla="*/ 267 w 1247"/>
              <a:gd name="T85" fmla="*/ 512 h 624"/>
              <a:gd name="T86" fmla="*/ 209 w 1247"/>
              <a:gd name="T87" fmla="*/ 466 h 624"/>
              <a:gd name="T88" fmla="*/ 157 w 1247"/>
              <a:gd name="T89" fmla="*/ 414 h 624"/>
              <a:gd name="T90" fmla="*/ 111 w 1247"/>
              <a:gd name="T91" fmla="*/ 357 h 624"/>
              <a:gd name="T92" fmla="*/ 72 w 1247"/>
              <a:gd name="T93" fmla="*/ 293 h 624"/>
              <a:gd name="T94" fmla="*/ 41 w 1247"/>
              <a:gd name="T95" fmla="*/ 226 h 624"/>
              <a:gd name="T96" fmla="*/ 18 w 1247"/>
              <a:gd name="T97" fmla="*/ 154 h 624"/>
              <a:gd name="T98" fmla="*/ 5 w 1247"/>
              <a:gd name="T99" fmla="*/ 79 h 624"/>
              <a:gd name="T100" fmla="*/ 0 w 1247"/>
              <a:gd name="T101"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7" h="624">
                <a:moveTo>
                  <a:pt x="0" y="0"/>
                </a:moveTo>
                <a:lnTo>
                  <a:pt x="223" y="0"/>
                </a:lnTo>
                <a:lnTo>
                  <a:pt x="227" y="59"/>
                </a:lnTo>
                <a:lnTo>
                  <a:pt x="239" y="116"/>
                </a:lnTo>
                <a:lnTo>
                  <a:pt x="260" y="169"/>
                </a:lnTo>
                <a:lnTo>
                  <a:pt x="288" y="219"/>
                </a:lnTo>
                <a:lnTo>
                  <a:pt x="321" y="264"/>
                </a:lnTo>
                <a:lnTo>
                  <a:pt x="360" y="303"/>
                </a:lnTo>
                <a:lnTo>
                  <a:pt x="406" y="337"/>
                </a:lnTo>
                <a:lnTo>
                  <a:pt x="455" y="363"/>
                </a:lnTo>
                <a:lnTo>
                  <a:pt x="507" y="385"/>
                </a:lnTo>
                <a:lnTo>
                  <a:pt x="564" y="396"/>
                </a:lnTo>
                <a:lnTo>
                  <a:pt x="623" y="401"/>
                </a:lnTo>
                <a:lnTo>
                  <a:pt x="682" y="396"/>
                </a:lnTo>
                <a:lnTo>
                  <a:pt x="739" y="385"/>
                </a:lnTo>
                <a:lnTo>
                  <a:pt x="792" y="363"/>
                </a:lnTo>
                <a:lnTo>
                  <a:pt x="841" y="337"/>
                </a:lnTo>
                <a:lnTo>
                  <a:pt x="887" y="303"/>
                </a:lnTo>
                <a:lnTo>
                  <a:pt x="926" y="264"/>
                </a:lnTo>
                <a:lnTo>
                  <a:pt x="959" y="219"/>
                </a:lnTo>
                <a:lnTo>
                  <a:pt x="986" y="169"/>
                </a:lnTo>
                <a:lnTo>
                  <a:pt x="1008" y="116"/>
                </a:lnTo>
                <a:lnTo>
                  <a:pt x="1019" y="59"/>
                </a:lnTo>
                <a:lnTo>
                  <a:pt x="1024" y="0"/>
                </a:lnTo>
                <a:lnTo>
                  <a:pt x="1247" y="0"/>
                </a:lnTo>
                <a:lnTo>
                  <a:pt x="1242" y="79"/>
                </a:lnTo>
                <a:lnTo>
                  <a:pt x="1229" y="154"/>
                </a:lnTo>
                <a:lnTo>
                  <a:pt x="1206" y="226"/>
                </a:lnTo>
                <a:lnTo>
                  <a:pt x="1175" y="293"/>
                </a:lnTo>
                <a:lnTo>
                  <a:pt x="1135" y="357"/>
                </a:lnTo>
                <a:lnTo>
                  <a:pt x="1089" y="414"/>
                </a:lnTo>
                <a:lnTo>
                  <a:pt x="1037" y="466"/>
                </a:lnTo>
                <a:lnTo>
                  <a:pt x="980" y="512"/>
                </a:lnTo>
                <a:lnTo>
                  <a:pt x="916" y="552"/>
                </a:lnTo>
                <a:lnTo>
                  <a:pt x="849" y="583"/>
                </a:lnTo>
                <a:lnTo>
                  <a:pt x="777" y="606"/>
                </a:lnTo>
                <a:lnTo>
                  <a:pt x="702" y="619"/>
                </a:lnTo>
                <a:lnTo>
                  <a:pt x="623" y="624"/>
                </a:lnTo>
                <a:lnTo>
                  <a:pt x="545" y="619"/>
                </a:lnTo>
                <a:lnTo>
                  <a:pt x="470" y="606"/>
                </a:lnTo>
                <a:lnTo>
                  <a:pt x="398" y="583"/>
                </a:lnTo>
                <a:lnTo>
                  <a:pt x="330" y="552"/>
                </a:lnTo>
                <a:lnTo>
                  <a:pt x="267" y="512"/>
                </a:lnTo>
                <a:lnTo>
                  <a:pt x="209" y="466"/>
                </a:lnTo>
                <a:lnTo>
                  <a:pt x="157" y="414"/>
                </a:lnTo>
                <a:lnTo>
                  <a:pt x="111" y="357"/>
                </a:lnTo>
                <a:lnTo>
                  <a:pt x="72" y="293"/>
                </a:lnTo>
                <a:lnTo>
                  <a:pt x="41" y="226"/>
                </a:lnTo>
                <a:lnTo>
                  <a:pt x="18" y="154"/>
                </a:lnTo>
                <a:lnTo>
                  <a:pt x="5" y="79"/>
                </a:lnTo>
                <a:lnTo>
                  <a:pt x="0" y="0"/>
                </a:lnTo>
                <a:close/>
              </a:path>
            </a:pathLst>
          </a:custGeom>
          <a:solidFill>
            <a:schemeClr val="accent4">
              <a:lumMod val="75000"/>
            </a:schemeClr>
          </a:solidFill>
          <a:ln w="0">
            <a:solidFill>
              <a:schemeClr val="accent4">
                <a:lumMod val="75000"/>
              </a:schemeClr>
            </a:solidFill>
            <a:prstDash val="solid"/>
            <a:round/>
          </a:ln>
        </p:spPr>
        <p:txBody>
          <a:bodyPr vert="horz" wrap="square" lIns="91440" tIns="45720" rIns="91440" bIns="45720" numCol="1" anchor="t" anchorCtr="0" compatLnSpc="1"/>
          <a:lstStyle/>
          <a:p>
            <a:endParaRPr lang="en-US">
              <a:solidFill>
                <a:schemeClr val="bg1"/>
              </a:solidFill>
            </a:endParaRPr>
          </a:p>
        </p:txBody>
      </p:sp>
      <p:sp>
        <p:nvSpPr>
          <p:cNvPr id="21" name="Freeform 588"/>
          <p:cNvSpPr/>
          <p:nvPr/>
        </p:nvSpPr>
        <p:spPr bwMode="auto">
          <a:xfrm>
            <a:off x="6788475" y="3684662"/>
            <a:ext cx="2386830" cy="1442043"/>
          </a:xfrm>
          <a:custGeom>
            <a:avLst/>
            <a:gdLst>
              <a:gd name="T0" fmla="*/ 623 w 1296"/>
              <a:gd name="T1" fmla="*/ 0 h 783"/>
              <a:gd name="T2" fmla="*/ 702 w 1296"/>
              <a:gd name="T3" fmla="*/ 5 h 783"/>
              <a:gd name="T4" fmla="*/ 777 w 1296"/>
              <a:gd name="T5" fmla="*/ 19 h 783"/>
              <a:gd name="T6" fmla="*/ 849 w 1296"/>
              <a:gd name="T7" fmla="*/ 42 h 783"/>
              <a:gd name="T8" fmla="*/ 918 w 1296"/>
              <a:gd name="T9" fmla="*/ 73 h 783"/>
              <a:gd name="T10" fmla="*/ 980 w 1296"/>
              <a:gd name="T11" fmla="*/ 111 h 783"/>
              <a:gd name="T12" fmla="*/ 1039 w 1296"/>
              <a:gd name="T13" fmla="*/ 157 h 783"/>
              <a:gd name="T14" fmla="*/ 1089 w 1296"/>
              <a:gd name="T15" fmla="*/ 209 h 783"/>
              <a:gd name="T16" fmla="*/ 1135 w 1296"/>
              <a:gd name="T17" fmla="*/ 266 h 783"/>
              <a:gd name="T18" fmla="*/ 1175 w 1296"/>
              <a:gd name="T19" fmla="*/ 330 h 783"/>
              <a:gd name="T20" fmla="*/ 1206 w 1296"/>
              <a:gd name="T21" fmla="*/ 397 h 783"/>
              <a:gd name="T22" fmla="*/ 1228 w 1296"/>
              <a:gd name="T23" fmla="*/ 469 h 783"/>
              <a:gd name="T24" fmla="*/ 1243 w 1296"/>
              <a:gd name="T25" fmla="*/ 545 h 783"/>
              <a:gd name="T26" fmla="*/ 1248 w 1296"/>
              <a:gd name="T27" fmla="*/ 623 h 783"/>
              <a:gd name="T28" fmla="*/ 1296 w 1296"/>
              <a:gd name="T29" fmla="*/ 623 h 783"/>
              <a:gd name="T30" fmla="*/ 1135 w 1296"/>
              <a:gd name="T31" fmla="*/ 783 h 783"/>
              <a:gd name="T32" fmla="*/ 975 w 1296"/>
              <a:gd name="T33" fmla="*/ 623 h 783"/>
              <a:gd name="T34" fmla="*/ 1024 w 1296"/>
              <a:gd name="T35" fmla="*/ 623 h 783"/>
              <a:gd name="T36" fmla="*/ 1021 w 1296"/>
              <a:gd name="T37" fmla="*/ 564 h 783"/>
              <a:gd name="T38" fmla="*/ 1008 w 1296"/>
              <a:gd name="T39" fmla="*/ 507 h 783"/>
              <a:gd name="T40" fmla="*/ 986 w 1296"/>
              <a:gd name="T41" fmla="*/ 455 h 783"/>
              <a:gd name="T42" fmla="*/ 960 w 1296"/>
              <a:gd name="T43" fmla="*/ 405 h 783"/>
              <a:gd name="T44" fmla="*/ 926 w 1296"/>
              <a:gd name="T45" fmla="*/ 360 h 783"/>
              <a:gd name="T46" fmla="*/ 887 w 1296"/>
              <a:gd name="T47" fmla="*/ 320 h 783"/>
              <a:gd name="T48" fmla="*/ 842 w 1296"/>
              <a:gd name="T49" fmla="*/ 288 h 783"/>
              <a:gd name="T50" fmla="*/ 793 w 1296"/>
              <a:gd name="T51" fmla="*/ 260 h 783"/>
              <a:gd name="T52" fmla="*/ 739 w 1296"/>
              <a:gd name="T53" fmla="*/ 240 h 783"/>
              <a:gd name="T54" fmla="*/ 684 w 1296"/>
              <a:gd name="T55" fmla="*/ 227 h 783"/>
              <a:gd name="T56" fmla="*/ 623 w 1296"/>
              <a:gd name="T57" fmla="*/ 222 h 783"/>
              <a:gd name="T58" fmla="*/ 564 w 1296"/>
              <a:gd name="T59" fmla="*/ 227 h 783"/>
              <a:gd name="T60" fmla="*/ 509 w 1296"/>
              <a:gd name="T61" fmla="*/ 240 h 783"/>
              <a:gd name="T62" fmla="*/ 455 w 1296"/>
              <a:gd name="T63" fmla="*/ 260 h 783"/>
              <a:gd name="T64" fmla="*/ 406 w 1296"/>
              <a:gd name="T65" fmla="*/ 288 h 783"/>
              <a:gd name="T66" fmla="*/ 362 w 1296"/>
              <a:gd name="T67" fmla="*/ 320 h 783"/>
              <a:gd name="T68" fmla="*/ 321 w 1296"/>
              <a:gd name="T69" fmla="*/ 360 h 783"/>
              <a:gd name="T70" fmla="*/ 288 w 1296"/>
              <a:gd name="T71" fmla="*/ 405 h 783"/>
              <a:gd name="T72" fmla="*/ 260 w 1296"/>
              <a:gd name="T73" fmla="*/ 455 h 783"/>
              <a:gd name="T74" fmla="*/ 240 w 1296"/>
              <a:gd name="T75" fmla="*/ 507 h 783"/>
              <a:gd name="T76" fmla="*/ 227 w 1296"/>
              <a:gd name="T77" fmla="*/ 564 h 783"/>
              <a:gd name="T78" fmla="*/ 222 w 1296"/>
              <a:gd name="T79" fmla="*/ 623 h 783"/>
              <a:gd name="T80" fmla="*/ 0 w 1296"/>
              <a:gd name="T81" fmla="*/ 623 h 783"/>
              <a:gd name="T82" fmla="*/ 5 w 1296"/>
              <a:gd name="T83" fmla="*/ 545 h 783"/>
              <a:gd name="T84" fmla="*/ 20 w 1296"/>
              <a:gd name="T85" fmla="*/ 469 h 783"/>
              <a:gd name="T86" fmla="*/ 43 w 1296"/>
              <a:gd name="T87" fmla="*/ 397 h 783"/>
              <a:gd name="T88" fmla="*/ 74 w 1296"/>
              <a:gd name="T89" fmla="*/ 330 h 783"/>
              <a:gd name="T90" fmla="*/ 111 w 1296"/>
              <a:gd name="T91" fmla="*/ 266 h 783"/>
              <a:gd name="T92" fmla="*/ 157 w 1296"/>
              <a:gd name="T93" fmla="*/ 209 h 783"/>
              <a:gd name="T94" fmla="*/ 209 w 1296"/>
              <a:gd name="T95" fmla="*/ 157 h 783"/>
              <a:gd name="T96" fmla="*/ 268 w 1296"/>
              <a:gd name="T97" fmla="*/ 111 h 783"/>
              <a:gd name="T98" fmla="*/ 330 w 1296"/>
              <a:gd name="T99" fmla="*/ 73 h 783"/>
              <a:gd name="T100" fmla="*/ 399 w 1296"/>
              <a:gd name="T101" fmla="*/ 42 h 783"/>
              <a:gd name="T102" fmla="*/ 469 w 1296"/>
              <a:gd name="T103" fmla="*/ 19 h 783"/>
              <a:gd name="T104" fmla="*/ 545 w 1296"/>
              <a:gd name="T105" fmla="*/ 5 h 783"/>
              <a:gd name="T106" fmla="*/ 623 w 1296"/>
              <a:gd name="T107"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6" h="783">
                <a:moveTo>
                  <a:pt x="623" y="0"/>
                </a:moveTo>
                <a:lnTo>
                  <a:pt x="702" y="5"/>
                </a:lnTo>
                <a:lnTo>
                  <a:pt x="777" y="19"/>
                </a:lnTo>
                <a:lnTo>
                  <a:pt x="849" y="42"/>
                </a:lnTo>
                <a:lnTo>
                  <a:pt x="918" y="73"/>
                </a:lnTo>
                <a:lnTo>
                  <a:pt x="980" y="111"/>
                </a:lnTo>
                <a:lnTo>
                  <a:pt x="1039" y="157"/>
                </a:lnTo>
                <a:lnTo>
                  <a:pt x="1089" y="209"/>
                </a:lnTo>
                <a:lnTo>
                  <a:pt x="1135" y="266"/>
                </a:lnTo>
                <a:lnTo>
                  <a:pt x="1175" y="330"/>
                </a:lnTo>
                <a:lnTo>
                  <a:pt x="1206" y="397"/>
                </a:lnTo>
                <a:lnTo>
                  <a:pt x="1228" y="469"/>
                </a:lnTo>
                <a:lnTo>
                  <a:pt x="1243" y="545"/>
                </a:lnTo>
                <a:lnTo>
                  <a:pt x="1248" y="623"/>
                </a:lnTo>
                <a:lnTo>
                  <a:pt x="1296" y="623"/>
                </a:lnTo>
                <a:lnTo>
                  <a:pt x="1135" y="783"/>
                </a:lnTo>
                <a:lnTo>
                  <a:pt x="975" y="623"/>
                </a:lnTo>
                <a:lnTo>
                  <a:pt x="1024" y="623"/>
                </a:lnTo>
                <a:lnTo>
                  <a:pt x="1021" y="564"/>
                </a:lnTo>
                <a:lnTo>
                  <a:pt x="1008" y="507"/>
                </a:lnTo>
                <a:lnTo>
                  <a:pt x="986" y="455"/>
                </a:lnTo>
                <a:lnTo>
                  <a:pt x="960" y="405"/>
                </a:lnTo>
                <a:lnTo>
                  <a:pt x="926" y="360"/>
                </a:lnTo>
                <a:lnTo>
                  <a:pt x="887" y="320"/>
                </a:lnTo>
                <a:lnTo>
                  <a:pt x="842" y="288"/>
                </a:lnTo>
                <a:lnTo>
                  <a:pt x="793" y="260"/>
                </a:lnTo>
                <a:lnTo>
                  <a:pt x="739" y="240"/>
                </a:lnTo>
                <a:lnTo>
                  <a:pt x="684" y="227"/>
                </a:lnTo>
                <a:lnTo>
                  <a:pt x="623" y="222"/>
                </a:lnTo>
                <a:lnTo>
                  <a:pt x="564" y="227"/>
                </a:lnTo>
                <a:lnTo>
                  <a:pt x="509" y="240"/>
                </a:lnTo>
                <a:lnTo>
                  <a:pt x="455" y="260"/>
                </a:lnTo>
                <a:lnTo>
                  <a:pt x="406" y="288"/>
                </a:lnTo>
                <a:lnTo>
                  <a:pt x="362" y="320"/>
                </a:lnTo>
                <a:lnTo>
                  <a:pt x="321" y="360"/>
                </a:lnTo>
                <a:lnTo>
                  <a:pt x="288" y="405"/>
                </a:lnTo>
                <a:lnTo>
                  <a:pt x="260" y="455"/>
                </a:lnTo>
                <a:lnTo>
                  <a:pt x="240" y="507"/>
                </a:lnTo>
                <a:lnTo>
                  <a:pt x="227" y="564"/>
                </a:lnTo>
                <a:lnTo>
                  <a:pt x="222" y="623"/>
                </a:lnTo>
                <a:lnTo>
                  <a:pt x="0" y="623"/>
                </a:lnTo>
                <a:lnTo>
                  <a:pt x="5" y="545"/>
                </a:lnTo>
                <a:lnTo>
                  <a:pt x="20" y="469"/>
                </a:lnTo>
                <a:lnTo>
                  <a:pt x="43" y="397"/>
                </a:lnTo>
                <a:lnTo>
                  <a:pt x="74" y="330"/>
                </a:lnTo>
                <a:lnTo>
                  <a:pt x="111" y="266"/>
                </a:lnTo>
                <a:lnTo>
                  <a:pt x="157" y="209"/>
                </a:lnTo>
                <a:lnTo>
                  <a:pt x="209" y="157"/>
                </a:lnTo>
                <a:lnTo>
                  <a:pt x="268" y="111"/>
                </a:lnTo>
                <a:lnTo>
                  <a:pt x="330" y="73"/>
                </a:lnTo>
                <a:lnTo>
                  <a:pt x="399" y="42"/>
                </a:lnTo>
                <a:lnTo>
                  <a:pt x="469" y="19"/>
                </a:lnTo>
                <a:lnTo>
                  <a:pt x="545" y="5"/>
                </a:lnTo>
                <a:lnTo>
                  <a:pt x="623" y="0"/>
                </a:lnTo>
                <a:close/>
              </a:path>
            </a:pathLst>
          </a:custGeom>
          <a:solidFill>
            <a:schemeClr val="accent6"/>
          </a:solidFill>
          <a:ln w="0">
            <a:solidFill>
              <a:schemeClr val="accent6"/>
            </a:solidFill>
            <a:prstDash val="solid"/>
            <a:round/>
          </a:ln>
        </p:spPr>
        <p:txBody>
          <a:bodyPr vert="horz" wrap="square" lIns="91440" tIns="45720" rIns="91440" bIns="45720" numCol="1" anchor="t" anchorCtr="0" compatLnSpc="1"/>
          <a:lstStyle/>
          <a:p>
            <a:endParaRPr lang="en-US">
              <a:solidFill>
                <a:schemeClr val="bg1"/>
              </a:solidFill>
            </a:endParaRPr>
          </a:p>
        </p:txBody>
      </p:sp>
      <p:sp>
        <p:nvSpPr>
          <p:cNvPr id="22" name="Freeform 589"/>
          <p:cNvSpPr/>
          <p:nvPr/>
        </p:nvSpPr>
        <p:spPr bwMode="auto">
          <a:xfrm>
            <a:off x="4902585" y="4537364"/>
            <a:ext cx="2386830" cy="1443884"/>
          </a:xfrm>
          <a:custGeom>
            <a:avLst/>
            <a:gdLst>
              <a:gd name="T0" fmla="*/ 1135 w 1296"/>
              <a:gd name="T1" fmla="*/ 0 h 784"/>
              <a:gd name="T2" fmla="*/ 1296 w 1296"/>
              <a:gd name="T3" fmla="*/ 160 h 784"/>
              <a:gd name="T4" fmla="*/ 1246 w 1296"/>
              <a:gd name="T5" fmla="*/ 160 h 784"/>
              <a:gd name="T6" fmla="*/ 1242 w 1296"/>
              <a:gd name="T7" fmla="*/ 239 h 784"/>
              <a:gd name="T8" fmla="*/ 1229 w 1296"/>
              <a:gd name="T9" fmla="*/ 314 h 784"/>
              <a:gd name="T10" fmla="*/ 1206 w 1296"/>
              <a:gd name="T11" fmla="*/ 386 h 784"/>
              <a:gd name="T12" fmla="*/ 1175 w 1296"/>
              <a:gd name="T13" fmla="*/ 453 h 784"/>
              <a:gd name="T14" fmla="*/ 1135 w 1296"/>
              <a:gd name="T15" fmla="*/ 517 h 784"/>
              <a:gd name="T16" fmla="*/ 1089 w 1296"/>
              <a:gd name="T17" fmla="*/ 574 h 784"/>
              <a:gd name="T18" fmla="*/ 1037 w 1296"/>
              <a:gd name="T19" fmla="*/ 626 h 784"/>
              <a:gd name="T20" fmla="*/ 980 w 1296"/>
              <a:gd name="T21" fmla="*/ 672 h 784"/>
              <a:gd name="T22" fmla="*/ 916 w 1296"/>
              <a:gd name="T23" fmla="*/ 712 h 784"/>
              <a:gd name="T24" fmla="*/ 849 w 1296"/>
              <a:gd name="T25" fmla="*/ 743 h 784"/>
              <a:gd name="T26" fmla="*/ 777 w 1296"/>
              <a:gd name="T27" fmla="*/ 766 h 784"/>
              <a:gd name="T28" fmla="*/ 702 w 1296"/>
              <a:gd name="T29" fmla="*/ 779 h 784"/>
              <a:gd name="T30" fmla="*/ 623 w 1296"/>
              <a:gd name="T31" fmla="*/ 784 h 784"/>
              <a:gd name="T32" fmla="*/ 545 w 1296"/>
              <a:gd name="T33" fmla="*/ 779 h 784"/>
              <a:gd name="T34" fmla="*/ 470 w 1296"/>
              <a:gd name="T35" fmla="*/ 766 h 784"/>
              <a:gd name="T36" fmla="*/ 398 w 1296"/>
              <a:gd name="T37" fmla="*/ 743 h 784"/>
              <a:gd name="T38" fmla="*/ 330 w 1296"/>
              <a:gd name="T39" fmla="*/ 712 h 784"/>
              <a:gd name="T40" fmla="*/ 267 w 1296"/>
              <a:gd name="T41" fmla="*/ 672 h 784"/>
              <a:gd name="T42" fmla="*/ 209 w 1296"/>
              <a:gd name="T43" fmla="*/ 626 h 784"/>
              <a:gd name="T44" fmla="*/ 157 w 1296"/>
              <a:gd name="T45" fmla="*/ 574 h 784"/>
              <a:gd name="T46" fmla="*/ 111 w 1296"/>
              <a:gd name="T47" fmla="*/ 517 h 784"/>
              <a:gd name="T48" fmla="*/ 74 w 1296"/>
              <a:gd name="T49" fmla="*/ 453 h 784"/>
              <a:gd name="T50" fmla="*/ 43 w 1296"/>
              <a:gd name="T51" fmla="*/ 386 h 784"/>
              <a:gd name="T52" fmla="*/ 20 w 1296"/>
              <a:gd name="T53" fmla="*/ 314 h 784"/>
              <a:gd name="T54" fmla="*/ 5 w 1296"/>
              <a:gd name="T55" fmla="*/ 239 h 784"/>
              <a:gd name="T56" fmla="*/ 0 w 1296"/>
              <a:gd name="T57" fmla="*/ 160 h 784"/>
              <a:gd name="T58" fmla="*/ 223 w 1296"/>
              <a:gd name="T59" fmla="*/ 160 h 784"/>
              <a:gd name="T60" fmla="*/ 227 w 1296"/>
              <a:gd name="T61" fmla="*/ 219 h 784"/>
              <a:gd name="T62" fmla="*/ 241 w 1296"/>
              <a:gd name="T63" fmla="*/ 276 h 784"/>
              <a:gd name="T64" fmla="*/ 260 w 1296"/>
              <a:gd name="T65" fmla="*/ 329 h 784"/>
              <a:gd name="T66" fmla="*/ 288 w 1296"/>
              <a:gd name="T67" fmla="*/ 379 h 784"/>
              <a:gd name="T68" fmla="*/ 321 w 1296"/>
              <a:gd name="T69" fmla="*/ 424 h 784"/>
              <a:gd name="T70" fmla="*/ 360 w 1296"/>
              <a:gd name="T71" fmla="*/ 463 h 784"/>
              <a:gd name="T72" fmla="*/ 406 w 1296"/>
              <a:gd name="T73" fmla="*/ 497 h 784"/>
              <a:gd name="T74" fmla="*/ 455 w 1296"/>
              <a:gd name="T75" fmla="*/ 523 h 784"/>
              <a:gd name="T76" fmla="*/ 507 w 1296"/>
              <a:gd name="T77" fmla="*/ 545 h 784"/>
              <a:gd name="T78" fmla="*/ 564 w 1296"/>
              <a:gd name="T79" fmla="*/ 556 h 784"/>
              <a:gd name="T80" fmla="*/ 623 w 1296"/>
              <a:gd name="T81" fmla="*/ 561 h 784"/>
              <a:gd name="T82" fmla="*/ 682 w 1296"/>
              <a:gd name="T83" fmla="*/ 556 h 784"/>
              <a:gd name="T84" fmla="*/ 739 w 1296"/>
              <a:gd name="T85" fmla="*/ 545 h 784"/>
              <a:gd name="T86" fmla="*/ 792 w 1296"/>
              <a:gd name="T87" fmla="*/ 523 h 784"/>
              <a:gd name="T88" fmla="*/ 842 w 1296"/>
              <a:gd name="T89" fmla="*/ 497 h 784"/>
              <a:gd name="T90" fmla="*/ 887 w 1296"/>
              <a:gd name="T91" fmla="*/ 463 h 784"/>
              <a:gd name="T92" fmla="*/ 926 w 1296"/>
              <a:gd name="T93" fmla="*/ 424 h 784"/>
              <a:gd name="T94" fmla="*/ 960 w 1296"/>
              <a:gd name="T95" fmla="*/ 379 h 784"/>
              <a:gd name="T96" fmla="*/ 986 w 1296"/>
              <a:gd name="T97" fmla="*/ 329 h 784"/>
              <a:gd name="T98" fmla="*/ 1008 w 1296"/>
              <a:gd name="T99" fmla="*/ 276 h 784"/>
              <a:gd name="T100" fmla="*/ 1019 w 1296"/>
              <a:gd name="T101" fmla="*/ 219 h 784"/>
              <a:gd name="T102" fmla="*/ 1024 w 1296"/>
              <a:gd name="T103" fmla="*/ 160 h 784"/>
              <a:gd name="T104" fmla="*/ 975 w 1296"/>
              <a:gd name="T105" fmla="*/ 160 h 784"/>
              <a:gd name="T106" fmla="*/ 1135 w 1296"/>
              <a:gd name="T10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6" h="784">
                <a:moveTo>
                  <a:pt x="1135" y="0"/>
                </a:moveTo>
                <a:lnTo>
                  <a:pt x="1296" y="160"/>
                </a:lnTo>
                <a:lnTo>
                  <a:pt x="1246" y="160"/>
                </a:lnTo>
                <a:lnTo>
                  <a:pt x="1242" y="239"/>
                </a:lnTo>
                <a:lnTo>
                  <a:pt x="1229" y="314"/>
                </a:lnTo>
                <a:lnTo>
                  <a:pt x="1206" y="386"/>
                </a:lnTo>
                <a:lnTo>
                  <a:pt x="1175" y="453"/>
                </a:lnTo>
                <a:lnTo>
                  <a:pt x="1135" y="517"/>
                </a:lnTo>
                <a:lnTo>
                  <a:pt x="1089" y="574"/>
                </a:lnTo>
                <a:lnTo>
                  <a:pt x="1037" y="626"/>
                </a:lnTo>
                <a:lnTo>
                  <a:pt x="980" y="672"/>
                </a:lnTo>
                <a:lnTo>
                  <a:pt x="916" y="712"/>
                </a:lnTo>
                <a:lnTo>
                  <a:pt x="849" y="743"/>
                </a:lnTo>
                <a:lnTo>
                  <a:pt x="777" y="766"/>
                </a:lnTo>
                <a:lnTo>
                  <a:pt x="702" y="779"/>
                </a:lnTo>
                <a:lnTo>
                  <a:pt x="623" y="784"/>
                </a:lnTo>
                <a:lnTo>
                  <a:pt x="545" y="779"/>
                </a:lnTo>
                <a:lnTo>
                  <a:pt x="470" y="766"/>
                </a:lnTo>
                <a:lnTo>
                  <a:pt x="398" y="743"/>
                </a:lnTo>
                <a:lnTo>
                  <a:pt x="330" y="712"/>
                </a:lnTo>
                <a:lnTo>
                  <a:pt x="267" y="672"/>
                </a:lnTo>
                <a:lnTo>
                  <a:pt x="209" y="626"/>
                </a:lnTo>
                <a:lnTo>
                  <a:pt x="157" y="574"/>
                </a:lnTo>
                <a:lnTo>
                  <a:pt x="111" y="517"/>
                </a:lnTo>
                <a:lnTo>
                  <a:pt x="74" y="453"/>
                </a:lnTo>
                <a:lnTo>
                  <a:pt x="43" y="386"/>
                </a:lnTo>
                <a:lnTo>
                  <a:pt x="20" y="314"/>
                </a:lnTo>
                <a:lnTo>
                  <a:pt x="5" y="239"/>
                </a:lnTo>
                <a:lnTo>
                  <a:pt x="0" y="160"/>
                </a:lnTo>
                <a:lnTo>
                  <a:pt x="223" y="160"/>
                </a:lnTo>
                <a:lnTo>
                  <a:pt x="227" y="219"/>
                </a:lnTo>
                <a:lnTo>
                  <a:pt x="241" y="276"/>
                </a:lnTo>
                <a:lnTo>
                  <a:pt x="260" y="329"/>
                </a:lnTo>
                <a:lnTo>
                  <a:pt x="288" y="379"/>
                </a:lnTo>
                <a:lnTo>
                  <a:pt x="321" y="424"/>
                </a:lnTo>
                <a:lnTo>
                  <a:pt x="360" y="463"/>
                </a:lnTo>
                <a:lnTo>
                  <a:pt x="406" y="497"/>
                </a:lnTo>
                <a:lnTo>
                  <a:pt x="455" y="523"/>
                </a:lnTo>
                <a:lnTo>
                  <a:pt x="507" y="545"/>
                </a:lnTo>
                <a:lnTo>
                  <a:pt x="564" y="556"/>
                </a:lnTo>
                <a:lnTo>
                  <a:pt x="623" y="561"/>
                </a:lnTo>
                <a:lnTo>
                  <a:pt x="682" y="556"/>
                </a:lnTo>
                <a:lnTo>
                  <a:pt x="739" y="545"/>
                </a:lnTo>
                <a:lnTo>
                  <a:pt x="792" y="523"/>
                </a:lnTo>
                <a:lnTo>
                  <a:pt x="842" y="497"/>
                </a:lnTo>
                <a:lnTo>
                  <a:pt x="887" y="463"/>
                </a:lnTo>
                <a:lnTo>
                  <a:pt x="926" y="424"/>
                </a:lnTo>
                <a:lnTo>
                  <a:pt x="960" y="379"/>
                </a:lnTo>
                <a:lnTo>
                  <a:pt x="986" y="329"/>
                </a:lnTo>
                <a:lnTo>
                  <a:pt x="1008" y="276"/>
                </a:lnTo>
                <a:lnTo>
                  <a:pt x="1019" y="219"/>
                </a:lnTo>
                <a:lnTo>
                  <a:pt x="1024" y="160"/>
                </a:lnTo>
                <a:lnTo>
                  <a:pt x="975" y="160"/>
                </a:lnTo>
                <a:lnTo>
                  <a:pt x="1135" y="0"/>
                </a:lnTo>
                <a:close/>
              </a:path>
            </a:pathLst>
          </a:custGeom>
          <a:solidFill>
            <a:schemeClr val="accent5"/>
          </a:solidFill>
          <a:ln w="0">
            <a:solidFill>
              <a:schemeClr val="accent5"/>
            </a:solidFill>
            <a:prstDash val="solid"/>
            <a:round/>
          </a:ln>
        </p:spPr>
        <p:txBody>
          <a:bodyPr vert="horz" wrap="square" lIns="91440" tIns="45720" rIns="91440" bIns="45720" numCol="1" anchor="t" anchorCtr="0" compatLnSpc="1"/>
          <a:lstStyle/>
          <a:p>
            <a:endParaRPr lang="en-US">
              <a:solidFill>
                <a:schemeClr val="bg1"/>
              </a:solidFill>
            </a:endParaRPr>
          </a:p>
        </p:txBody>
      </p:sp>
      <p:sp>
        <p:nvSpPr>
          <p:cNvPr id="23" name="Freeform 590"/>
          <p:cNvSpPr/>
          <p:nvPr/>
        </p:nvSpPr>
        <p:spPr bwMode="auto">
          <a:xfrm>
            <a:off x="3016695" y="3684662"/>
            <a:ext cx="2386830" cy="1442043"/>
          </a:xfrm>
          <a:custGeom>
            <a:avLst/>
            <a:gdLst>
              <a:gd name="T0" fmla="*/ 623 w 1296"/>
              <a:gd name="T1" fmla="*/ 0 h 783"/>
              <a:gd name="T2" fmla="*/ 702 w 1296"/>
              <a:gd name="T3" fmla="*/ 5 h 783"/>
              <a:gd name="T4" fmla="*/ 777 w 1296"/>
              <a:gd name="T5" fmla="*/ 19 h 783"/>
              <a:gd name="T6" fmla="*/ 849 w 1296"/>
              <a:gd name="T7" fmla="*/ 42 h 783"/>
              <a:gd name="T8" fmla="*/ 916 w 1296"/>
              <a:gd name="T9" fmla="*/ 73 h 783"/>
              <a:gd name="T10" fmla="*/ 980 w 1296"/>
              <a:gd name="T11" fmla="*/ 111 h 783"/>
              <a:gd name="T12" fmla="*/ 1037 w 1296"/>
              <a:gd name="T13" fmla="*/ 157 h 783"/>
              <a:gd name="T14" fmla="*/ 1089 w 1296"/>
              <a:gd name="T15" fmla="*/ 209 h 783"/>
              <a:gd name="T16" fmla="*/ 1135 w 1296"/>
              <a:gd name="T17" fmla="*/ 266 h 783"/>
              <a:gd name="T18" fmla="*/ 1175 w 1296"/>
              <a:gd name="T19" fmla="*/ 330 h 783"/>
              <a:gd name="T20" fmla="*/ 1206 w 1296"/>
              <a:gd name="T21" fmla="*/ 397 h 783"/>
              <a:gd name="T22" fmla="*/ 1229 w 1296"/>
              <a:gd name="T23" fmla="*/ 469 h 783"/>
              <a:gd name="T24" fmla="*/ 1242 w 1296"/>
              <a:gd name="T25" fmla="*/ 545 h 783"/>
              <a:gd name="T26" fmla="*/ 1247 w 1296"/>
              <a:gd name="T27" fmla="*/ 623 h 783"/>
              <a:gd name="T28" fmla="*/ 1296 w 1296"/>
              <a:gd name="T29" fmla="*/ 623 h 783"/>
              <a:gd name="T30" fmla="*/ 1135 w 1296"/>
              <a:gd name="T31" fmla="*/ 783 h 783"/>
              <a:gd name="T32" fmla="*/ 975 w 1296"/>
              <a:gd name="T33" fmla="*/ 623 h 783"/>
              <a:gd name="T34" fmla="*/ 1024 w 1296"/>
              <a:gd name="T35" fmla="*/ 623 h 783"/>
              <a:gd name="T36" fmla="*/ 1019 w 1296"/>
              <a:gd name="T37" fmla="*/ 564 h 783"/>
              <a:gd name="T38" fmla="*/ 1008 w 1296"/>
              <a:gd name="T39" fmla="*/ 507 h 783"/>
              <a:gd name="T40" fmla="*/ 986 w 1296"/>
              <a:gd name="T41" fmla="*/ 455 h 783"/>
              <a:gd name="T42" fmla="*/ 959 w 1296"/>
              <a:gd name="T43" fmla="*/ 405 h 783"/>
              <a:gd name="T44" fmla="*/ 926 w 1296"/>
              <a:gd name="T45" fmla="*/ 360 h 783"/>
              <a:gd name="T46" fmla="*/ 887 w 1296"/>
              <a:gd name="T47" fmla="*/ 320 h 783"/>
              <a:gd name="T48" fmla="*/ 841 w 1296"/>
              <a:gd name="T49" fmla="*/ 288 h 783"/>
              <a:gd name="T50" fmla="*/ 792 w 1296"/>
              <a:gd name="T51" fmla="*/ 260 h 783"/>
              <a:gd name="T52" fmla="*/ 739 w 1296"/>
              <a:gd name="T53" fmla="*/ 240 h 783"/>
              <a:gd name="T54" fmla="*/ 682 w 1296"/>
              <a:gd name="T55" fmla="*/ 227 h 783"/>
              <a:gd name="T56" fmla="*/ 623 w 1296"/>
              <a:gd name="T57" fmla="*/ 222 h 783"/>
              <a:gd name="T58" fmla="*/ 564 w 1296"/>
              <a:gd name="T59" fmla="*/ 227 h 783"/>
              <a:gd name="T60" fmla="*/ 507 w 1296"/>
              <a:gd name="T61" fmla="*/ 240 h 783"/>
              <a:gd name="T62" fmla="*/ 455 w 1296"/>
              <a:gd name="T63" fmla="*/ 260 h 783"/>
              <a:gd name="T64" fmla="*/ 406 w 1296"/>
              <a:gd name="T65" fmla="*/ 288 h 783"/>
              <a:gd name="T66" fmla="*/ 360 w 1296"/>
              <a:gd name="T67" fmla="*/ 320 h 783"/>
              <a:gd name="T68" fmla="*/ 321 w 1296"/>
              <a:gd name="T69" fmla="*/ 360 h 783"/>
              <a:gd name="T70" fmla="*/ 288 w 1296"/>
              <a:gd name="T71" fmla="*/ 405 h 783"/>
              <a:gd name="T72" fmla="*/ 260 w 1296"/>
              <a:gd name="T73" fmla="*/ 455 h 783"/>
              <a:gd name="T74" fmla="*/ 239 w 1296"/>
              <a:gd name="T75" fmla="*/ 507 h 783"/>
              <a:gd name="T76" fmla="*/ 227 w 1296"/>
              <a:gd name="T77" fmla="*/ 564 h 783"/>
              <a:gd name="T78" fmla="*/ 223 w 1296"/>
              <a:gd name="T79" fmla="*/ 623 h 783"/>
              <a:gd name="T80" fmla="*/ 0 w 1296"/>
              <a:gd name="T81" fmla="*/ 623 h 783"/>
              <a:gd name="T82" fmla="*/ 5 w 1296"/>
              <a:gd name="T83" fmla="*/ 545 h 783"/>
              <a:gd name="T84" fmla="*/ 18 w 1296"/>
              <a:gd name="T85" fmla="*/ 469 h 783"/>
              <a:gd name="T86" fmla="*/ 41 w 1296"/>
              <a:gd name="T87" fmla="*/ 397 h 783"/>
              <a:gd name="T88" fmla="*/ 72 w 1296"/>
              <a:gd name="T89" fmla="*/ 330 h 783"/>
              <a:gd name="T90" fmla="*/ 111 w 1296"/>
              <a:gd name="T91" fmla="*/ 266 h 783"/>
              <a:gd name="T92" fmla="*/ 157 w 1296"/>
              <a:gd name="T93" fmla="*/ 209 h 783"/>
              <a:gd name="T94" fmla="*/ 209 w 1296"/>
              <a:gd name="T95" fmla="*/ 157 h 783"/>
              <a:gd name="T96" fmla="*/ 267 w 1296"/>
              <a:gd name="T97" fmla="*/ 111 h 783"/>
              <a:gd name="T98" fmla="*/ 330 w 1296"/>
              <a:gd name="T99" fmla="*/ 73 h 783"/>
              <a:gd name="T100" fmla="*/ 398 w 1296"/>
              <a:gd name="T101" fmla="*/ 42 h 783"/>
              <a:gd name="T102" fmla="*/ 470 w 1296"/>
              <a:gd name="T103" fmla="*/ 19 h 783"/>
              <a:gd name="T104" fmla="*/ 545 w 1296"/>
              <a:gd name="T105" fmla="*/ 5 h 783"/>
              <a:gd name="T106" fmla="*/ 623 w 1296"/>
              <a:gd name="T107"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6" h="783">
                <a:moveTo>
                  <a:pt x="623" y="0"/>
                </a:moveTo>
                <a:lnTo>
                  <a:pt x="702" y="5"/>
                </a:lnTo>
                <a:lnTo>
                  <a:pt x="777" y="19"/>
                </a:lnTo>
                <a:lnTo>
                  <a:pt x="849" y="42"/>
                </a:lnTo>
                <a:lnTo>
                  <a:pt x="916" y="73"/>
                </a:lnTo>
                <a:lnTo>
                  <a:pt x="980" y="111"/>
                </a:lnTo>
                <a:lnTo>
                  <a:pt x="1037" y="157"/>
                </a:lnTo>
                <a:lnTo>
                  <a:pt x="1089" y="209"/>
                </a:lnTo>
                <a:lnTo>
                  <a:pt x="1135" y="266"/>
                </a:lnTo>
                <a:lnTo>
                  <a:pt x="1175" y="330"/>
                </a:lnTo>
                <a:lnTo>
                  <a:pt x="1206" y="397"/>
                </a:lnTo>
                <a:lnTo>
                  <a:pt x="1229" y="469"/>
                </a:lnTo>
                <a:lnTo>
                  <a:pt x="1242" y="545"/>
                </a:lnTo>
                <a:lnTo>
                  <a:pt x="1247" y="623"/>
                </a:lnTo>
                <a:lnTo>
                  <a:pt x="1296" y="623"/>
                </a:lnTo>
                <a:lnTo>
                  <a:pt x="1135" y="783"/>
                </a:lnTo>
                <a:lnTo>
                  <a:pt x="975" y="623"/>
                </a:lnTo>
                <a:lnTo>
                  <a:pt x="1024" y="623"/>
                </a:lnTo>
                <a:lnTo>
                  <a:pt x="1019" y="564"/>
                </a:lnTo>
                <a:lnTo>
                  <a:pt x="1008" y="507"/>
                </a:lnTo>
                <a:lnTo>
                  <a:pt x="986" y="455"/>
                </a:lnTo>
                <a:lnTo>
                  <a:pt x="959" y="405"/>
                </a:lnTo>
                <a:lnTo>
                  <a:pt x="926" y="360"/>
                </a:lnTo>
                <a:lnTo>
                  <a:pt x="887" y="320"/>
                </a:lnTo>
                <a:lnTo>
                  <a:pt x="841" y="288"/>
                </a:lnTo>
                <a:lnTo>
                  <a:pt x="792" y="260"/>
                </a:lnTo>
                <a:lnTo>
                  <a:pt x="739" y="240"/>
                </a:lnTo>
                <a:lnTo>
                  <a:pt x="682" y="227"/>
                </a:lnTo>
                <a:lnTo>
                  <a:pt x="623" y="222"/>
                </a:lnTo>
                <a:lnTo>
                  <a:pt x="564" y="227"/>
                </a:lnTo>
                <a:lnTo>
                  <a:pt x="507" y="240"/>
                </a:lnTo>
                <a:lnTo>
                  <a:pt x="455" y="260"/>
                </a:lnTo>
                <a:lnTo>
                  <a:pt x="406" y="288"/>
                </a:lnTo>
                <a:lnTo>
                  <a:pt x="360" y="320"/>
                </a:lnTo>
                <a:lnTo>
                  <a:pt x="321" y="360"/>
                </a:lnTo>
                <a:lnTo>
                  <a:pt x="288" y="405"/>
                </a:lnTo>
                <a:lnTo>
                  <a:pt x="260" y="455"/>
                </a:lnTo>
                <a:lnTo>
                  <a:pt x="239" y="507"/>
                </a:lnTo>
                <a:lnTo>
                  <a:pt x="227" y="564"/>
                </a:lnTo>
                <a:lnTo>
                  <a:pt x="223" y="623"/>
                </a:lnTo>
                <a:lnTo>
                  <a:pt x="0" y="623"/>
                </a:lnTo>
                <a:lnTo>
                  <a:pt x="5" y="545"/>
                </a:lnTo>
                <a:lnTo>
                  <a:pt x="18" y="469"/>
                </a:lnTo>
                <a:lnTo>
                  <a:pt x="41" y="397"/>
                </a:lnTo>
                <a:lnTo>
                  <a:pt x="72" y="330"/>
                </a:lnTo>
                <a:lnTo>
                  <a:pt x="111" y="266"/>
                </a:lnTo>
                <a:lnTo>
                  <a:pt x="157" y="209"/>
                </a:lnTo>
                <a:lnTo>
                  <a:pt x="209" y="157"/>
                </a:lnTo>
                <a:lnTo>
                  <a:pt x="267" y="111"/>
                </a:lnTo>
                <a:lnTo>
                  <a:pt x="330" y="73"/>
                </a:lnTo>
                <a:lnTo>
                  <a:pt x="398" y="42"/>
                </a:lnTo>
                <a:lnTo>
                  <a:pt x="470" y="19"/>
                </a:lnTo>
                <a:lnTo>
                  <a:pt x="545" y="5"/>
                </a:lnTo>
                <a:lnTo>
                  <a:pt x="623" y="0"/>
                </a:lnTo>
                <a:close/>
              </a:path>
            </a:pathLst>
          </a:custGeom>
          <a:solidFill>
            <a:schemeClr val="accent4"/>
          </a:solidFill>
          <a:ln w="0">
            <a:solidFill>
              <a:schemeClr val="accent4"/>
            </a:solidFill>
            <a:prstDash val="solid"/>
            <a:round/>
          </a:ln>
        </p:spPr>
        <p:txBody>
          <a:bodyPr vert="horz" wrap="square" lIns="91440" tIns="45720" rIns="91440" bIns="45720" numCol="1" anchor="t" anchorCtr="0" compatLnSpc="1"/>
          <a:lstStyle/>
          <a:p>
            <a:endParaRPr lang="en-US">
              <a:solidFill>
                <a:schemeClr val="bg1"/>
              </a:solidFill>
            </a:endParaRPr>
          </a:p>
        </p:txBody>
      </p:sp>
      <p:sp>
        <p:nvSpPr>
          <p:cNvPr id="24" name="TextBox 23"/>
          <p:cNvSpPr txBox="1"/>
          <p:nvPr/>
        </p:nvSpPr>
        <p:spPr>
          <a:xfrm>
            <a:off x="369231" y="2029016"/>
            <a:ext cx="5294929" cy="461665"/>
          </a:xfrm>
          <a:prstGeom prst="rect">
            <a:avLst/>
          </a:prstGeom>
          <a:noFill/>
        </p:spPr>
        <p:txBody>
          <a:bodyPr wrap="square" rtlCol="0">
            <a:spAutoFit/>
          </a:bodyPr>
          <a:lstStyle/>
          <a:p>
            <a:r>
              <a:rPr lang="en-US" sz="2400" b="1" dirty="0" err="1">
                <a:solidFill>
                  <a:schemeClr val="bg1"/>
                </a:solidFill>
                <a:ea typeface="Open Sans" panose="020B0606030504020204" pitchFamily="34" charset="0"/>
                <a:cs typeface="Open Sans" panose="020B0606030504020204" pitchFamily="34" charset="0"/>
              </a:rPr>
              <a:t>Kiểm</a:t>
            </a:r>
            <a:r>
              <a:rPr lang="en-US" sz="2400" b="1" dirty="0">
                <a:solidFill>
                  <a:schemeClr val="bg1"/>
                </a:solidFill>
                <a:ea typeface="Open Sans" panose="020B0606030504020204" pitchFamily="34" charset="0"/>
                <a:cs typeface="Open Sans" panose="020B0606030504020204" pitchFamily="34" charset="0"/>
              </a:rPr>
              <a:t> </a:t>
            </a:r>
            <a:r>
              <a:rPr lang="en-US" sz="2400" b="1" dirty="0" err="1">
                <a:solidFill>
                  <a:schemeClr val="bg1"/>
                </a:solidFill>
                <a:ea typeface="Open Sans" panose="020B0606030504020204" pitchFamily="34" charset="0"/>
                <a:cs typeface="Open Sans" panose="020B0606030504020204" pitchFamily="34" charset="0"/>
              </a:rPr>
              <a:t>định</a:t>
            </a:r>
            <a:r>
              <a:rPr lang="en-US" sz="2400" b="1" dirty="0">
                <a:solidFill>
                  <a:schemeClr val="bg1"/>
                </a:solidFill>
                <a:ea typeface="Open Sans" panose="020B0606030504020204" pitchFamily="34" charset="0"/>
                <a:cs typeface="Open Sans" panose="020B0606030504020204" pitchFamily="34" charset="0"/>
              </a:rPr>
              <a:t> </a:t>
            </a:r>
            <a:r>
              <a:rPr lang="en-US" sz="2400" b="1" dirty="0" err="1">
                <a:solidFill>
                  <a:schemeClr val="bg1"/>
                </a:solidFill>
                <a:ea typeface="Open Sans" panose="020B0606030504020204" pitchFamily="34" charset="0"/>
                <a:cs typeface="Open Sans" panose="020B0606030504020204" pitchFamily="34" charset="0"/>
              </a:rPr>
              <a:t>trên</a:t>
            </a:r>
            <a:r>
              <a:rPr lang="en-US" sz="2400" b="1" dirty="0">
                <a:solidFill>
                  <a:schemeClr val="bg1"/>
                </a:solidFill>
                <a:ea typeface="Open Sans" panose="020B0606030504020204" pitchFamily="34" charset="0"/>
                <a:cs typeface="Open Sans" panose="020B0606030504020204" pitchFamily="34" charset="0"/>
              </a:rPr>
              <a:t> </a:t>
            </a:r>
            <a:r>
              <a:rPr lang="en-US" sz="2400" b="1" dirty="0" err="1">
                <a:solidFill>
                  <a:schemeClr val="bg1"/>
                </a:solidFill>
                <a:ea typeface="Open Sans" panose="020B0606030504020204" pitchFamily="34" charset="0"/>
                <a:cs typeface="Open Sans" panose="020B0606030504020204" pitchFamily="34" charset="0"/>
              </a:rPr>
              <a:t>tập</a:t>
            </a:r>
            <a:r>
              <a:rPr lang="en-US" sz="2400" b="1" dirty="0">
                <a:solidFill>
                  <a:schemeClr val="bg1"/>
                </a:solidFill>
                <a:ea typeface="Open Sans" panose="020B0606030504020204" pitchFamily="34" charset="0"/>
                <a:cs typeface="Open Sans" panose="020B0606030504020204" pitchFamily="34" charset="0"/>
              </a:rPr>
              <a:t> </a:t>
            </a:r>
            <a:r>
              <a:rPr lang="en-US" sz="2400" b="1" dirty="0" err="1">
                <a:solidFill>
                  <a:schemeClr val="bg1"/>
                </a:solidFill>
                <a:ea typeface="Open Sans" panose="020B0606030504020204" pitchFamily="34" charset="0"/>
                <a:cs typeface="Open Sans" panose="020B0606030504020204" pitchFamily="34" charset="0"/>
              </a:rPr>
              <a:t>dữ</a:t>
            </a:r>
            <a:r>
              <a:rPr lang="en-US" sz="2400" b="1" dirty="0">
                <a:solidFill>
                  <a:schemeClr val="bg1"/>
                </a:solidFill>
                <a:ea typeface="Open Sans" panose="020B0606030504020204" pitchFamily="34" charset="0"/>
                <a:cs typeface="Open Sans" panose="020B0606030504020204" pitchFamily="34" charset="0"/>
              </a:rPr>
              <a:t> </a:t>
            </a:r>
            <a:r>
              <a:rPr lang="en-US" sz="2400" b="1" dirty="0" err="1">
                <a:solidFill>
                  <a:schemeClr val="bg1"/>
                </a:solidFill>
                <a:ea typeface="Open Sans" panose="020B0606030504020204" pitchFamily="34" charset="0"/>
                <a:cs typeface="Open Sans" panose="020B0606030504020204" pitchFamily="34" charset="0"/>
              </a:rPr>
              <a:t>liệu</a:t>
            </a:r>
            <a:r>
              <a:rPr lang="en-US" sz="2400" b="1" dirty="0">
                <a:solidFill>
                  <a:schemeClr val="bg1"/>
                </a:solidFill>
                <a:ea typeface="Open Sans" panose="020B0606030504020204" pitchFamily="34" charset="0"/>
                <a:cs typeface="Open Sans" panose="020B0606030504020204" pitchFamily="34" charset="0"/>
              </a:rPr>
              <a:t> test</a:t>
            </a:r>
            <a:endParaRPr lang="en-US" sz="2400" b="1" dirty="0">
              <a:solidFill>
                <a:schemeClr val="bg1"/>
              </a:solidFill>
              <a:ea typeface="Open Sans" panose="020B0606030504020204" pitchFamily="34" charset="0"/>
              <a:cs typeface="Open Sans" panose="020B0606030504020204" pitchFamily="34" charset="0"/>
            </a:endParaRPr>
          </a:p>
        </p:txBody>
      </p:sp>
      <p:sp>
        <p:nvSpPr>
          <p:cNvPr id="25" name="Rectangle 24"/>
          <p:cNvSpPr>
            <a:spLocks noChangeArrowheads="1"/>
          </p:cNvSpPr>
          <p:nvPr/>
        </p:nvSpPr>
        <p:spPr bwMode="auto">
          <a:xfrm>
            <a:off x="369230" y="2409690"/>
            <a:ext cx="5294929"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charset="0"/>
              </a:defRPr>
            </a:lvl1pPr>
            <a:lvl2pPr marL="742950" indent="-285750">
              <a:defRPr sz="3600">
                <a:solidFill>
                  <a:schemeClr val="tx1"/>
                </a:solidFill>
                <a:latin typeface="Calibri" panose="020F0502020204030204" charset="0"/>
              </a:defRPr>
            </a:lvl2pPr>
            <a:lvl3pPr marL="1143000" indent="-228600">
              <a:defRPr sz="3600">
                <a:solidFill>
                  <a:schemeClr val="tx1"/>
                </a:solidFill>
                <a:latin typeface="Calibri" panose="020F0502020204030204" charset="0"/>
              </a:defRPr>
            </a:lvl3pPr>
            <a:lvl4pPr marL="1600200" indent="-228600">
              <a:defRPr sz="3600">
                <a:solidFill>
                  <a:schemeClr val="tx1"/>
                </a:solidFill>
                <a:latin typeface="Calibri" panose="020F0502020204030204" charset="0"/>
              </a:defRPr>
            </a:lvl4pPr>
            <a:lvl5pPr marL="2057400" indent="-228600">
              <a:defRPr sz="3600">
                <a:solidFill>
                  <a:schemeClr val="tx1"/>
                </a:solidFill>
                <a:latin typeface="Calibri" panose="020F0502020204030204" charset="0"/>
              </a:defRPr>
            </a:lvl5pPr>
            <a:lvl6pPr marL="2514600" indent="-228600" defTabSz="1827530" fontAlgn="base">
              <a:spcBef>
                <a:spcPct val="0"/>
              </a:spcBef>
              <a:spcAft>
                <a:spcPct val="0"/>
              </a:spcAft>
              <a:defRPr sz="3600">
                <a:solidFill>
                  <a:schemeClr val="tx1"/>
                </a:solidFill>
                <a:latin typeface="Calibri" panose="020F0502020204030204" charset="0"/>
              </a:defRPr>
            </a:lvl6pPr>
            <a:lvl7pPr marL="2971800" indent="-228600" defTabSz="1827530" fontAlgn="base">
              <a:spcBef>
                <a:spcPct val="0"/>
              </a:spcBef>
              <a:spcAft>
                <a:spcPct val="0"/>
              </a:spcAft>
              <a:defRPr sz="3600">
                <a:solidFill>
                  <a:schemeClr val="tx1"/>
                </a:solidFill>
                <a:latin typeface="Calibri" panose="020F0502020204030204" charset="0"/>
              </a:defRPr>
            </a:lvl7pPr>
            <a:lvl8pPr marL="3429000" indent="-228600" defTabSz="1827530" fontAlgn="base">
              <a:spcBef>
                <a:spcPct val="0"/>
              </a:spcBef>
              <a:spcAft>
                <a:spcPct val="0"/>
              </a:spcAft>
              <a:defRPr sz="3600">
                <a:solidFill>
                  <a:schemeClr val="tx1"/>
                </a:solidFill>
                <a:latin typeface="Calibri" panose="020F0502020204030204" charset="0"/>
              </a:defRPr>
            </a:lvl8pPr>
            <a:lvl9pPr marL="3886200" indent="-228600" defTabSz="1827530" fontAlgn="base">
              <a:spcBef>
                <a:spcPct val="0"/>
              </a:spcBef>
              <a:spcAft>
                <a:spcPct val="0"/>
              </a:spcAft>
              <a:defRPr sz="3600">
                <a:solidFill>
                  <a:schemeClr val="tx1"/>
                </a:solidFill>
                <a:latin typeface="Calibri" panose="020F0502020204030204" charset="0"/>
              </a:defRPr>
            </a:lvl9pPr>
          </a:lstStyle>
          <a:p>
            <a:pPr>
              <a:lnSpc>
                <a:spcPct val="150000"/>
              </a:lnSpc>
            </a:pP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Sử</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dụng</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phương</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pháp</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hindcasting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để</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đánh</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giá</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mô</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hình</a:t>
            </a:r>
            <a:endPar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endParaRPr>
          </a:p>
        </p:txBody>
      </p:sp>
      <p:sp>
        <p:nvSpPr>
          <p:cNvPr id="26" name="TextBox 25"/>
          <p:cNvSpPr txBox="1"/>
          <p:nvPr/>
        </p:nvSpPr>
        <p:spPr>
          <a:xfrm>
            <a:off x="6897071" y="1988424"/>
            <a:ext cx="5294929" cy="523220"/>
          </a:xfrm>
          <a:prstGeom prst="rect">
            <a:avLst/>
          </a:prstGeom>
          <a:noFill/>
        </p:spPr>
        <p:txBody>
          <a:bodyPr wrap="square" rtlCol="0">
            <a:spAutoFit/>
          </a:bodyPr>
          <a:lstStyle/>
          <a:p>
            <a:r>
              <a:rPr lang="en-US" sz="2800" b="1" dirty="0" err="1">
                <a:solidFill>
                  <a:schemeClr val="bg1"/>
                </a:solidFill>
                <a:ea typeface="Open Sans" panose="020B0606030504020204" pitchFamily="34" charset="0"/>
                <a:cs typeface="Open Sans" panose="020B0606030504020204" pitchFamily="34" charset="0"/>
              </a:rPr>
              <a:t>Điều</a:t>
            </a:r>
            <a:r>
              <a:rPr lang="en-US" sz="2800" b="1" dirty="0">
                <a:solidFill>
                  <a:schemeClr val="bg1"/>
                </a:solidFill>
                <a:ea typeface="Open Sans" panose="020B0606030504020204" pitchFamily="34" charset="0"/>
                <a:cs typeface="Open Sans" panose="020B0606030504020204" pitchFamily="34" charset="0"/>
              </a:rPr>
              <a:t> </a:t>
            </a:r>
            <a:r>
              <a:rPr lang="en-US" sz="2800" b="1" dirty="0" err="1">
                <a:solidFill>
                  <a:schemeClr val="bg1"/>
                </a:solidFill>
                <a:ea typeface="Open Sans" panose="020B0606030504020204" pitchFamily="34" charset="0"/>
                <a:cs typeface="Open Sans" panose="020B0606030504020204" pitchFamily="34" charset="0"/>
              </a:rPr>
              <a:t>chỉnh</a:t>
            </a:r>
            <a:r>
              <a:rPr lang="en-US" sz="2800" b="1" dirty="0">
                <a:solidFill>
                  <a:schemeClr val="bg1"/>
                </a:solidFill>
                <a:ea typeface="Open Sans" panose="020B0606030504020204" pitchFamily="34" charset="0"/>
                <a:cs typeface="Open Sans" panose="020B0606030504020204" pitchFamily="34" charset="0"/>
              </a:rPr>
              <a:t> </a:t>
            </a:r>
            <a:r>
              <a:rPr lang="en-US" sz="2800" b="1" dirty="0" err="1">
                <a:solidFill>
                  <a:schemeClr val="bg1"/>
                </a:solidFill>
                <a:ea typeface="Open Sans" panose="020B0606030504020204" pitchFamily="34" charset="0"/>
                <a:cs typeface="Open Sans" panose="020B0606030504020204" pitchFamily="34" charset="0"/>
              </a:rPr>
              <a:t>khoảng</a:t>
            </a:r>
            <a:r>
              <a:rPr lang="en-US" sz="2800" b="1" dirty="0">
                <a:solidFill>
                  <a:schemeClr val="bg1"/>
                </a:solidFill>
                <a:ea typeface="Open Sans" panose="020B0606030504020204" pitchFamily="34" charset="0"/>
                <a:cs typeface="Open Sans" panose="020B0606030504020204" pitchFamily="34" charset="0"/>
              </a:rPr>
              <a:t> tin </a:t>
            </a:r>
            <a:r>
              <a:rPr lang="en-US" sz="2800" b="1" dirty="0" err="1">
                <a:solidFill>
                  <a:schemeClr val="bg1"/>
                </a:solidFill>
                <a:ea typeface="Open Sans" panose="020B0606030504020204" pitchFamily="34" charset="0"/>
                <a:cs typeface="Open Sans" panose="020B0606030504020204" pitchFamily="34" charset="0"/>
              </a:rPr>
              <a:t>cậy</a:t>
            </a:r>
            <a:endParaRPr lang="en-US" sz="2800" b="1" dirty="0">
              <a:solidFill>
                <a:schemeClr val="bg1"/>
              </a:solidFill>
              <a:ea typeface="Open Sans" panose="020B0606030504020204" pitchFamily="34" charset="0"/>
              <a:cs typeface="Open Sans" panose="020B0606030504020204" pitchFamily="34" charset="0"/>
            </a:endParaRPr>
          </a:p>
        </p:txBody>
      </p:sp>
      <p:sp>
        <p:nvSpPr>
          <p:cNvPr id="27" name="Rectangle 26"/>
          <p:cNvSpPr>
            <a:spLocks noChangeArrowheads="1"/>
          </p:cNvSpPr>
          <p:nvPr/>
        </p:nvSpPr>
        <p:spPr bwMode="auto">
          <a:xfrm>
            <a:off x="6897072" y="2362067"/>
            <a:ext cx="4434884"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charset="0"/>
              </a:defRPr>
            </a:lvl1pPr>
            <a:lvl2pPr marL="742950" indent="-285750">
              <a:defRPr sz="3600">
                <a:solidFill>
                  <a:schemeClr val="tx1"/>
                </a:solidFill>
                <a:latin typeface="Calibri" panose="020F0502020204030204" charset="0"/>
              </a:defRPr>
            </a:lvl2pPr>
            <a:lvl3pPr marL="1143000" indent="-228600">
              <a:defRPr sz="3600">
                <a:solidFill>
                  <a:schemeClr val="tx1"/>
                </a:solidFill>
                <a:latin typeface="Calibri" panose="020F0502020204030204" charset="0"/>
              </a:defRPr>
            </a:lvl3pPr>
            <a:lvl4pPr marL="1600200" indent="-228600">
              <a:defRPr sz="3600">
                <a:solidFill>
                  <a:schemeClr val="tx1"/>
                </a:solidFill>
                <a:latin typeface="Calibri" panose="020F0502020204030204" charset="0"/>
              </a:defRPr>
            </a:lvl4pPr>
            <a:lvl5pPr marL="2057400" indent="-228600">
              <a:defRPr sz="3600">
                <a:solidFill>
                  <a:schemeClr val="tx1"/>
                </a:solidFill>
                <a:latin typeface="Calibri" panose="020F0502020204030204" charset="0"/>
              </a:defRPr>
            </a:lvl5pPr>
            <a:lvl6pPr marL="2514600" indent="-228600" defTabSz="1827530" fontAlgn="base">
              <a:spcBef>
                <a:spcPct val="0"/>
              </a:spcBef>
              <a:spcAft>
                <a:spcPct val="0"/>
              </a:spcAft>
              <a:defRPr sz="3600">
                <a:solidFill>
                  <a:schemeClr val="tx1"/>
                </a:solidFill>
                <a:latin typeface="Calibri" panose="020F0502020204030204" charset="0"/>
              </a:defRPr>
            </a:lvl6pPr>
            <a:lvl7pPr marL="2971800" indent="-228600" defTabSz="1827530" fontAlgn="base">
              <a:spcBef>
                <a:spcPct val="0"/>
              </a:spcBef>
              <a:spcAft>
                <a:spcPct val="0"/>
              </a:spcAft>
              <a:defRPr sz="3600">
                <a:solidFill>
                  <a:schemeClr val="tx1"/>
                </a:solidFill>
                <a:latin typeface="Calibri" panose="020F0502020204030204" charset="0"/>
              </a:defRPr>
            </a:lvl7pPr>
            <a:lvl8pPr marL="3429000" indent="-228600" defTabSz="1827530" fontAlgn="base">
              <a:spcBef>
                <a:spcPct val="0"/>
              </a:spcBef>
              <a:spcAft>
                <a:spcPct val="0"/>
              </a:spcAft>
              <a:defRPr sz="3600">
                <a:solidFill>
                  <a:schemeClr val="tx1"/>
                </a:solidFill>
                <a:latin typeface="Calibri" panose="020F0502020204030204" charset="0"/>
              </a:defRPr>
            </a:lvl8pPr>
            <a:lvl9pPr marL="3886200" indent="-228600" defTabSz="1827530" fontAlgn="base">
              <a:spcBef>
                <a:spcPct val="0"/>
              </a:spcBef>
              <a:spcAft>
                <a:spcPct val="0"/>
              </a:spcAft>
              <a:defRPr sz="3600">
                <a:solidFill>
                  <a:schemeClr val="tx1"/>
                </a:solidFill>
                <a:latin typeface="Calibri" panose="020F0502020204030204" charset="0"/>
              </a:defRPr>
            </a:lvl9pPr>
          </a:lstStyle>
          <a:p>
            <a:pPr>
              <a:lnSpc>
                <a:spcPct val="150000"/>
              </a:lnSpc>
            </a:pP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Tùy</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thuộc</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vào</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từng</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tình</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huống</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mà</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chúng</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ta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điều</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chỉnh</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khoảng</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tin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cậy</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khác</a:t>
            </a:r>
            <a:r>
              <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rPr>
              <a:t> </a:t>
            </a:r>
            <a:r>
              <a:rPr lang="en-US" sz="1600" dirty="0" err="1">
                <a:solidFill>
                  <a:schemeClr val="bg1"/>
                </a:solidFill>
                <a:latin typeface="Segoe UI Light" panose="020B0502040204020203" pitchFamily="34" charset="0"/>
                <a:ea typeface="Open Sans" panose="020B0606030504020204" pitchFamily="34" charset="0"/>
                <a:cs typeface="Segoe UI Light" panose="020B0502040204020203" pitchFamily="34" charset="0"/>
              </a:rPr>
              <a:t>nhau</a:t>
            </a:r>
            <a:endParaRPr lang="en-US" sz="1600" dirty="0">
              <a:solidFill>
                <a:schemeClr val="bg1"/>
              </a:solidFill>
              <a:latin typeface="Segoe UI Light" panose="020B0502040204020203" pitchFamily="34" charset="0"/>
              <a:ea typeface="Open Sans" panose="020B0606030504020204" pitchFamily="34" charset="0"/>
              <a:cs typeface="Segoe UI Light" panose="020B0502040204020203" pitchFamily="34" charset="0"/>
            </a:endParaRPr>
          </a:p>
        </p:txBody>
      </p:sp>
      <p:grpSp>
        <p:nvGrpSpPr>
          <p:cNvPr id="28" name="Group 27"/>
          <p:cNvGrpSpPr/>
          <p:nvPr/>
        </p:nvGrpSpPr>
        <p:grpSpPr>
          <a:xfrm>
            <a:off x="3898416" y="4579699"/>
            <a:ext cx="519005" cy="551035"/>
            <a:chOff x="3898416" y="4636936"/>
            <a:chExt cx="519005" cy="551035"/>
          </a:xfrm>
        </p:grpSpPr>
        <p:sp>
          <p:nvSpPr>
            <p:cNvPr id="29" name="Freeform: Shape 28"/>
            <p:cNvSpPr/>
            <p:nvPr/>
          </p:nvSpPr>
          <p:spPr>
            <a:xfrm>
              <a:off x="4021090" y="4829102"/>
              <a:ext cx="46417" cy="106096"/>
            </a:xfrm>
            <a:custGeom>
              <a:avLst/>
              <a:gdLst>
                <a:gd name="connsiteX0" fmla="*/ 29210 w 46416"/>
                <a:gd name="connsiteY0" fmla="*/ 3419 h 106095"/>
                <a:gd name="connsiteX1" fmla="*/ 15293 w 46416"/>
                <a:gd name="connsiteY1" fmla="*/ 90558 h 106095"/>
                <a:gd name="connsiteX2" fmla="*/ 29210 w 46416"/>
                <a:gd name="connsiteY2" fmla="*/ 104475 h 106095"/>
                <a:gd name="connsiteX3" fmla="*/ 29210 w 46416"/>
                <a:gd name="connsiteY3" fmla="*/ 3419 h 106095"/>
              </a:gdLst>
              <a:ahLst/>
              <a:cxnLst>
                <a:cxn ang="0">
                  <a:pos x="connsiteX0" y="connsiteY0"/>
                </a:cxn>
                <a:cxn ang="0">
                  <a:pos x="connsiteX1" y="connsiteY1"/>
                </a:cxn>
                <a:cxn ang="0">
                  <a:pos x="connsiteX2" y="connsiteY2"/>
                </a:cxn>
                <a:cxn ang="0">
                  <a:pos x="connsiteX3" y="connsiteY3"/>
                </a:cxn>
              </a:cxnLst>
              <a:rect l="l" t="t" r="r" b="b"/>
              <a:pathLst>
                <a:path w="46416" h="106095">
                  <a:moveTo>
                    <a:pt x="29210" y="3419"/>
                  </a:moveTo>
                  <a:cubicBezTo>
                    <a:pt x="1304" y="23639"/>
                    <a:pt x="-4927" y="62652"/>
                    <a:pt x="15293" y="90558"/>
                  </a:cubicBezTo>
                  <a:cubicBezTo>
                    <a:pt x="19167" y="95904"/>
                    <a:pt x="23864" y="100602"/>
                    <a:pt x="29210" y="104475"/>
                  </a:cubicBezTo>
                  <a:cubicBezTo>
                    <a:pt x="52282" y="74741"/>
                    <a:pt x="52282" y="33154"/>
                    <a:pt x="29210" y="3419"/>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0" name="Freeform: Shape 29"/>
            <p:cNvSpPr/>
            <p:nvPr/>
          </p:nvSpPr>
          <p:spPr>
            <a:xfrm>
              <a:off x="3898416" y="4829102"/>
              <a:ext cx="46417" cy="106096"/>
            </a:xfrm>
            <a:custGeom>
              <a:avLst/>
              <a:gdLst>
                <a:gd name="connsiteX0" fmla="*/ 20723 w 46416"/>
                <a:gd name="connsiteY0" fmla="*/ 3419 h 106095"/>
                <a:gd name="connsiteX1" fmla="*/ 20723 w 46416"/>
                <a:gd name="connsiteY1" fmla="*/ 104475 h 106095"/>
                <a:gd name="connsiteX2" fmla="*/ 34640 w 46416"/>
                <a:gd name="connsiteY2" fmla="*/ 17336 h 106095"/>
                <a:gd name="connsiteX3" fmla="*/ 20723 w 46416"/>
                <a:gd name="connsiteY3" fmla="*/ 3419 h 106095"/>
              </a:gdLst>
              <a:ahLst/>
              <a:cxnLst>
                <a:cxn ang="0">
                  <a:pos x="connsiteX0" y="connsiteY0"/>
                </a:cxn>
                <a:cxn ang="0">
                  <a:pos x="connsiteX1" y="connsiteY1"/>
                </a:cxn>
                <a:cxn ang="0">
                  <a:pos x="connsiteX2" y="connsiteY2"/>
                </a:cxn>
                <a:cxn ang="0">
                  <a:pos x="connsiteX3" y="connsiteY3"/>
                </a:cxn>
              </a:cxnLst>
              <a:rect l="l" t="t" r="r" b="b"/>
              <a:pathLst>
                <a:path w="46416" h="106095">
                  <a:moveTo>
                    <a:pt x="20723" y="3419"/>
                  </a:moveTo>
                  <a:cubicBezTo>
                    <a:pt x="-2349" y="33154"/>
                    <a:pt x="-2349" y="74741"/>
                    <a:pt x="20723" y="104475"/>
                  </a:cubicBezTo>
                  <a:cubicBezTo>
                    <a:pt x="48629" y="84256"/>
                    <a:pt x="54860" y="45242"/>
                    <a:pt x="34640" y="17336"/>
                  </a:cubicBezTo>
                  <a:cubicBezTo>
                    <a:pt x="30767" y="11990"/>
                    <a:pt x="26069" y="7293"/>
                    <a:pt x="20723" y="3419"/>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1" name="Freeform: Shape 30"/>
            <p:cNvSpPr/>
            <p:nvPr/>
          </p:nvSpPr>
          <p:spPr>
            <a:xfrm>
              <a:off x="3929777" y="4796738"/>
              <a:ext cx="106096" cy="172406"/>
            </a:xfrm>
            <a:custGeom>
              <a:avLst/>
              <a:gdLst>
                <a:gd name="connsiteX0" fmla="*/ 74835 w 106095"/>
                <a:gd name="connsiteY0" fmla="*/ 86311 h 172405"/>
                <a:gd name="connsiteX1" fmla="*/ 106531 w 106095"/>
                <a:gd name="connsiteY1" fmla="*/ 21460 h 172405"/>
                <a:gd name="connsiteX2" fmla="*/ 3419 w 106095"/>
                <a:gd name="connsiteY2" fmla="*/ 21460 h 172405"/>
                <a:gd name="connsiteX3" fmla="*/ 17613 w 106095"/>
                <a:gd name="connsiteY3" fmla="*/ 136967 h 172405"/>
                <a:gd name="connsiteX4" fmla="*/ 3419 w 106095"/>
                <a:gd name="connsiteY4" fmla="*/ 151162 h 172405"/>
                <a:gd name="connsiteX5" fmla="*/ 106531 w 106095"/>
                <a:gd name="connsiteY5" fmla="*/ 151162 h 172405"/>
                <a:gd name="connsiteX6" fmla="*/ 74835 w 106095"/>
                <a:gd name="connsiteY6" fmla="*/ 86311 h 17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095" h="172405">
                  <a:moveTo>
                    <a:pt x="74835" y="86311"/>
                  </a:moveTo>
                  <a:cubicBezTo>
                    <a:pt x="74830" y="60962"/>
                    <a:pt x="86527" y="37029"/>
                    <a:pt x="106531" y="21460"/>
                  </a:cubicBezTo>
                  <a:cubicBezTo>
                    <a:pt x="76369" y="-2594"/>
                    <a:pt x="33581" y="-2594"/>
                    <a:pt x="3419" y="21460"/>
                  </a:cubicBezTo>
                  <a:cubicBezTo>
                    <a:pt x="39235" y="49436"/>
                    <a:pt x="45590" y="101151"/>
                    <a:pt x="17613" y="136967"/>
                  </a:cubicBezTo>
                  <a:cubicBezTo>
                    <a:pt x="13479" y="142260"/>
                    <a:pt x="8712" y="147027"/>
                    <a:pt x="3419" y="151162"/>
                  </a:cubicBezTo>
                  <a:cubicBezTo>
                    <a:pt x="33581" y="175216"/>
                    <a:pt x="76369" y="175216"/>
                    <a:pt x="106531" y="151162"/>
                  </a:cubicBezTo>
                  <a:cubicBezTo>
                    <a:pt x="86527" y="135592"/>
                    <a:pt x="74830" y="111660"/>
                    <a:pt x="74835" y="86311"/>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2" name="Freeform: Shape 31"/>
            <p:cNvSpPr/>
            <p:nvPr/>
          </p:nvSpPr>
          <p:spPr>
            <a:xfrm>
              <a:off x="4228371" y="4636936"/>
              <a:ext cx="132620" cy="145882"/>
            </a:xfrm>
            <a:custGeom>
              <a:avLst/>
              <a:gdLst>
                <a:gd name="connsiteX0" fmla="*/ 42476 w 132619"/>
                <a:gd name="connsiteY0" fmla="*/ 11244 h 145881"/>
                <a:gd name="connsiteX1" fmla="*/ 3419 w 132619"/>
                <a:gd name="connsiteY1" fmla="*/ 114422 h 145881"/>
                <a:gd name="connsiteX2" fmla="*/ 32529 w 132619"/>
                <a:gd name="connsiteY2" fmla="*/ 143333 h 145881"/>
                <a:gd name="connsiteX3" fmla="*/ 134514 w 132619"/>
                <a:gd name="connsiteY3" fmla="*/ 41547 h 145881"/>
                <a:gd name="connsiteX4" fmla="*/ 42277 w 132619"/>
                <a:gd name="connsiteY4" fmla="*/ 3419 h 145881"/>
                <a:gd name="connsiteX5" fmla="*/ 42476 w 132619"/>
                <a:gd name="connsiteY5" fmla="*/ 11244 h 145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619" h="145881">
                  <a:moveTo>
                    <a:pt x="42476" y="11244"/>
                  </a:moveTo>
                  <a:cubicBezTo>
                    <a:pt x="42499" y="49253"/>
                    <a:pt x="28606" y="85956"/>
                    <a:pt x="3419" y="114422"/>
                  </a:cubicBezTo>
                  <a:lnTo>
                    <a:pt x="32529" y="143333"/>
                  </a:lnTo>
                  <a:lnTo>
                    <a:pt x="134514" y="41547"/>
                  </a:lnTo>
                  <a:cubicBezTo>
                    <a:pt x="108852" y="18953"/>
                    <a:pt x="76402" y="5540"/>
                    <a:pt x="42277" y="3419"/>
                  </a:cubicBezTo>
                  <a:cubicBezTo>
                    <a:pt x="42409" y="6005"/>
                    <a:pt x="42476" y="8591"/>
                    <a:pt x="42476" y="11244"/>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3" name="Freeform: Shape 32"/>
            <p:cNvSpPr/>
            <p:nvPr/>
          </p:nvSpPr>
          <p:spPr>
            <a:xfrm>
              <a:off x="4155364" y="4637002"/>
              <a:ext cx="92834" cy="99465"/>
            </a:xfrm>
            <a:custGeom>
              <a:avLst/>
              <a:gdLst>
                <a:gd name="connsiteX0" fmla="*/ 62302 w 92833"/>
                <a:gd name="connsiteY0" fmla="*/ 100232 h 99464"/>
                <a:gd name="connsiteX1" fmla="*/ 95457 w 92833"/>
                <a:gd name="connsiteY1" fmla="*/ 11177 h 99464"/>
                <a:gd name="connsiteX2" fmla="*/ 95059 w 92833"/>
                <a:gd name="connsiteY2" fmla="*/ 3419 h 99464"/>
                <a:gd name="connsiteX3" fmla="*/ 3419 w 92833"/>
                <a:gd name="connsiteY3" fmla="*/ 41481 h 99464"/>
              </a:gdLst>
              <a:ahLst/>
              <a:cxnLst>
                <a:cxn ang="0">
                  <a:pos x="connsiteX0" y="connsiteY0"/>
                </a:cxn>
                <a:cxn ang="0">
                  <a:pos x="connsiteX1" y="connsiteY1"/>
                </a:cxn>
                <a:cxn ang="0">
                  <a:pos x="connsiteX2" y="connsiteY2"/>
                </a:cxn>
                <a:cxn ang="0">
                  <a:pos x="connsiteX3" y="connsiteY3"/>
                </a:cxn>
              </a:cxnLst>
              <a:rect l="l" t="t" r="r" b="b"/>
              <a:pathLst>
                <a:path w="92833" h="99464">
                  <a:moveTo>
                    <a:pt x="62302" y="100232"/>
                  </a:moveTo>
                  <a:cubicBezTo>
                    <a:pt x="83718" y="75509"/>
                    <a:pt x="95491" y="43886"/>
                    <a:pt x="95457" y="11177"/>
                  </a:cubicBezTo>
                  <a:cubicBezTo>
                    <a:pt x="95457" y="8525"/>
                    <a:pt x="95457" y="6005"/>
                    <a:pt x="95059" y="3419"/>
                  </a:cubicBezTo>
                  <a:cubicBezTo>
                    <a:pt x="61147" y="5636"/>
                    <a:pt x="28923" y="19020"/>
                    <a:pt x="3419" y="41481"/>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4" name="Freeform: Shape 33"/>
            <p:cNvSpPr/>
            <p:nvPr/>
          </p:nvSpPr>
          <p:spPr>
            <a:xfrm>
              <a:off x="4271539" y="4688790"/>
              <a:ext cx="145882" cy="132620"/>
            </a:xfrm>
            <a:custGeom>
              <a:avLst/>
              <a:gdLst>
                <a:gd name="connsiteX0" fmla="*/ 3419 w 145881"/>
                <a:gd name="connsiteY0" fmla="*/ 105735 h 132619"/>
                <a:gd name="connsiteX1" fmla="*/ 30540 w 145881"/>
                <a:gd name="connsiteY1" fmla="*/ 132856 h 132619"/>
                <a:gd name="connsiteX2" fmla="*/ 133718 w 145881"/>
                <a:gd name="connsiteY2" fmla="*/ 93799 h 132619"/>
                <a:gd name="connsiteX3" fmla="*/ 143399 w 145881"/>
                <a:gd name="connsiteY3" fmla="*/ 93799 h 132619"/>
                <a:gd name="connsiteX4" fmla="*/ 105404 w 145881"/>
                <a:gd name="connsiteY4" fmla="*/ 3419 h 132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1" h="132619">
                  <a:moveTo>
                    <a:pt x="3419" y="105735"/>
                  </a:moveTo>
                  <a:lnTo>
                    <a:pt x="30540" y="132856"/>
                  </a:lnTo>
                  <a:cubicBezTo>
                    <a:pt x="59006" y="107670"/>
                    <a:pt x="95709" y="93776"/>
                    <a:pt x="133718" y="93799"/>
                  </a:cubicBezTo>
                  <a:cubicBezTo>
                    <a:pt x="136967" y="93799"/>
                    <a:pt x="140349" y="93799"/>
                    <a:pt x="143399" y="93799"/>
                  </a:cubicBezTo>
                  <a:cubicBezTo>
                    <a:pt x="140949" y="60330"/>
                    <a:pt x="127604" y="28586"/>
                    <a:pt x="105404" y="3419"/>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5" name="Freeform: Shape 34"/>
            <p:cNvSpPr/>
            <p:nvPr/>
          </p:nvSpPr>
          <p:spPr>
            <a:xfrm>
              <a:off x="4312783" y="4799063"/>
              <a:ext cx="99465" cy="99465"/>
            </a:xfrm>
            <a:custGeom>
              <a:avLst/>
              <a:gdLst>
                <a:gd name="connsiteX0" fmla="*/ 92473 w 99464"/>
                <a:gd name="connsiteY0" fmla="*/ 3419 h 99464"/>
                <a:gd name="connsiteX1" fmla="*/ 3419 w 99464"/>
                <a:gd name="connsiteY1" fmla="*/ 36574 h 99464"/>
                <a:gd name="connsiteX2" fmla="*/ 64159 w 99464"/>
                <a:gd name="connsiteY2" fmla="*/ 97314 h 99464"/>
                <a:gd name="connsiteX3" fmla="*/ 102420 w 99464"/>
                <a:gd name="connsiteY3" fmla="*/ 3751 h 99464"/>
                <a:gd name="connsiteX4" fmla="*/ 92473 w 99464"/>
                <a:gd name="connsiteY4" fmla="*/ 3419 h 9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4" h="99464">
                  <a:moveTo>
                    <a:pt x="92473" y="3419"/>
                  </a:moveTo>
                  <a:cubicBezTo>
                    <a:pt x="59765" y="3385"/>
                    <a:pt x="28142" y="15159"/>
                    <a:pt x="3419" y="36574"/>
                  </a:cubicBezTo>
                  <a:lnTo>
                    <a:pt x="64159" y="97314"/>
                  </a:lnTo>
                  <a:cubicBezTo>
                    <a:pt x="87088" y="71326"/>
                    <a:pt x="100569" y="38358"/>
                    <a:pt x="102420" y="3751"/>
                  </a:cubicBezTo>
                  <a:cubicBezTo>
                    <a:pt x="99104" y="3684"/>
                    <a:pt x="95855" y="3419"/>
                    <a:pt x="92473" y="3419"/>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6" name="Freeform: Shape 35"/>
            <p:cNvSpPr/>
            <p:nvPr/>
          </p:nvSpPr>
          <p:spPr>
            <a:xfrm>
              <a:off x="4103377" y="4689254"/>
              <a:ext cx="99465" cy="92834"/>
            </a:xfrm>
            <a:custGeom>
              <a:avLst/>
              <a:gdLst>
                <a:gd name="connsiteX0" fmla="*/ 11177 w 99464"/>
                <a:gd name="connsiteY0" fmla="*/ 95325 h 92833"/>
                <a:gd name="connsiteX1" fmla="*/ 100232 w 99464"/>
                <a:gd name="connsiteY1" fmla="*/ 62170 h 92833"/>
                <a:gd name="connsiteX2" fmla="*/ 41481 w 99464"/>
                <a:gd name="connsiteY2" fmla="*/ 3419 h 92833"/>
                <a:gd name="connsiteX3" fmla="*/ 3419 w 99464"/>
                <a:gd name="connsiteY3" fmla="*/ 95059 h 92833"/>
                <a:gd name="connsiteX4" fmla="*/ 11177 w 99464"/>
                <a:gd name="connsiteY4" fmla="*/ 95325 h 9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4" h="92833">
                  <a:moveTo>
                    <a:pt x="11177" y="95325"/>
                  </a:moveTo>
                  <a:cubicBezTo>
                    <a:pt x="43886" y="95358"/>
                    <a:pt x="75509" y="83585"/>
                    <a:pt x="100232" y="62170"/>
                  </a:cubicBezTo>
                  <a:lnTo>
                    <a:pt x="41481" y="3419"/>
                  </a:lnTo>
                  <a:cubicBezTo>
                    <a:pt x="19046" y="28939"/>
                    <a:pt x="5666" y="61154"/>
                    <a:pt x="3419" y="95059"/>
                  </a:cubicBezTo>
                  <a:cubicBezTo>
                    <a:pt x="6005" y="95126"/>
                    <a:pt x="8525" y="95325"/>
                    <a:pt x="11177" y="95325"/>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7" name="Freeform: Shape 36"/>
            <p:cNvSpPr/>
            <p:nvPr/>
          </p:nvSpPr>
          <p:spPr>
            <a:xfrm>
              <a:off x="4265571" y="4846409"/>
              <a:ext cx="99465" cy="99465"/>
            </a:xfrm>
            <a:custGeom>
              <a:avLst/>
              <a:gdLst>
                <a:gd name="connsiteX0" fmla="*/ 36574 w 99464"/>
                <a:gd name="connsiteY0" fmla="*/ 3419 h 99464"/>
                <a:gd name="connsiteX1" fmla="*/ 3419 w 99464"/>
                <a:gd name="connsiteY1" fmla="*/ 92473 h 99464"/>
                <a:gd name="connsiteX2" fmla="*/ 3883 w 99464"/>
                <a:gd name="connsiteY2" fmla="*/ 102420 h 99464"/>
                <a:gd name="connsiteX3" fmla="*/ 97447 w 99464"/>
                <a:gd name="connsiteY3" fmla="*/ 64159 h 99464"/>
              </a:gdLst>
              <a:ahLst/>
              <a:cxnLst>
                <a:cxn ang="0">
                  <a:pos x="connsiteX0" y="connsiteY0"/>
                </a:cxn>
                <a:cxn ang="0">
                  <a:pos x="connsiteX1" y="connsiteY1"/>
                </a:cxn>
                <a:cxn ang="0">
                  <a:pos x="connsiteX2" y="connsiteY2"/>
                </a:cxn>
                <a:cxn ang="0">
                  <a:pos x="connsiteX3" y="connsiteY3"/>
                </a:cxn>
              </a:cxnLst>
              <a:rect l="l" t="t" r="r" b="b"/>
              <a:pathLst>
                <a:path w="99464" h="99464">
                  <a:moveTo>
                    <a:pt x="36574" y="3419"/>
                  </a:moveTo>
                  <a:cubicBezTo>
                    <a:pt x="15159" y="28142"/>
                    <a:pt x="3385" y="59765"/>
                    <a:pt x="3419" y="92473"/>
                  </a:cubicBezTo>
                  <a:cubicBezTo>
                    <a:pt x="3419" y="95855"/>
                    <a:pt x="3419" y="99104"/>
                    <a:pt x="3883" y="102420"/>
                  </a:cubicBezTo>
                  <a:cubicBezTo>
                    <a:pt x="38490" y="100569"/>
                    <a:pt x="71459" y="87088"/>
                    <a:pt x="97447" y="64159"/>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8" name="Freeform: Shape 37"/>
            <p:cNvSpPr/>
            <p:nvPr/>
          </p:nvSpPr>
          <p:spPr>
            <a:xfrm>
              <a:off x="4155496" y="4805164"/>
              <a:ext cx="132620" cy="145882"/>
            </a:xfrm>
            <a:custGeom>
              <a:avLst/>
              <a:gdLst>
                <a:gd name="connsiteX0" fmla="*/ 93468 w 132619"/>
                <a:gd name="connsiteY0" fmla="*/ 133718 h 145881"/>
                <a:gd name="connsiteX1" fmla="*/ 132524 w 132619"/>
                <a:gd name="connsiteY1" fmla="*/ 30540 h 145881"/>
                <a:gd name="connsiteX2" fmla="*/ 105404 w 132619"/>
                <a:gd name="connsiteY2" fmla="*/ 3419 h 145881"/>
                <a:gd name="connsiteX3" fmla="*/ 3419 w 132619"/>
                <a:gd name="connsiteY3" fmla="*/ 105404 h 145881"/>
                <a:gd name="connsiteX4" fmla="*/ 93800 w 132619"/>
                <a:gd name="connsiteY4" fmla="*/ 143399 h 145881"/>
                <a:gd name="connsiteX5" fmla="*/ 93468 w 132619"/>
                <a:gd name="connsiteY5" fmla="*/ 133718 h 145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619" h="145881">
                  <a:moveTo>
                    <a:pt x="93468" y="133718"/>
                  </a:moveTo>
                  <a:cubicBezTo>
                    <a:pt x="93445" y="95709"/>
                    <a:pt x="107338" y="59006"/>
                    <a:pt x="132524" y="30540"/>
                  </a:cubicBezTo>
                  <a:lnTo>
                    <a:pt x="105404" y="3419"/>
                  </a:lnTo>
                  <a:lnTo>
                    <a:pt x="3419" y="105404"/>
                  </a:lnTo>
                  <a:cubicBezTo>
                    <a:pt x="28586" y="127604"/>
                    <a:pt x="60330" y="140949"/>
                    <a:pt x="93800" y="143399"/>
                  </a:cubicBezTo>
                  <a:cubicBezTo>
                    <a:pt x="93601" y="140216"/>
                    <a:pt x="93468" y="136967"/>
                    <a:pt x="93468" y="133718"/>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39" name="Freeform: Shape 38"/>
            <p:cNvSpPr/>
            <p:nvPr/>
          </p:nvSpPr>
          <p:spPr>
            <a:xfrm>
              <a:off x="4103111" y="4761996"/>
              <a:ext cx="145882" cy="132620"/>
            </a:xfrm>
            <a:custGeom>
              <a:avLst/>
              <a:gdLst>
                <a:gd name="connsiteX0" fmla="*/ 143532 w 145881"/>
                <a:gd name="connsiteY0" fmla="*/ 32529 h 132619"/>
                <a:gd name="connsiteX1" fmla="*/ 114422 w 145881"/>
                <a:gd name="connsiteY1" fmla="*/ 3419 h 132619"/>
                <a:gd name="connsiteX2" fmla="*/ 11244 w 145881"/>
                <a:gd name="connsiteY2" fmla="*/ 42476 h 132619"/>
                <a:gd name="connsiteX3" fmla="*/ 3419 w 145881"/>
                <a:gd name="connsiteY3" fmla="*/ 42476 h 132619"/>
                <a:gd name="connsiteX4" fmla="*/ 41547 w 145881"/>
                <a:gd name="connsiteY4" fmla="*/ 134713 h 132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1" h="132619">
                  <a:moveTo>
                    <a:pt x="143532" y="32529"/>
                  </a:moveTo>
                  <a:lnTo>
                    <a:pt x="114422" y="3419"/>
                  </a:lnTo>
                  <a:cubicBezTo>
                    <a:pt x="85956" y="28606"/>
                    <a:pt x="49253" y="42499"/>
                    <a:pt x="11244" y="42476"/>
                  </a:cubicBezTo>
                  <a:cubicBezTo>
                    <a:pt x="8591" y="42476"/>
                    <a:pt x="6005" y="42476"/>
                    <a:pt x="3419" y="42476"/>
                  </a:cubicBezTo>
                  <a:cubicBezTo>
                    <a:pt x="5540" y="76601"/>
                    <a:pt x="18954" y="109051"/>
                    <a:pt x="41547" y="134713"/>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40" name="Freeform: Shape 39"/>
            <p:cNvSpPr/>
            <p:nvPr/>
          </p:nvSpPr>
          <p:spPr>
            <a:xfrm>
              <a:off x="3958252" y="5019942"/>
              <a:ext cx="53048" cy="112727"/>
            </a:xfrm>
            <a:custGeom>
              <a:avLst/>
              <a:gdLst>
                <a:gd name="connsiteX0" fmla="*/ 49676 w 53047"/>
                <a:gd name="connsiteY0" fmla="*/ 3419 h 112726"/>
                <a:gd name="connsiteX1" fmla="*/ 10884 w 53047"/>
                <a:gd name="connsiteY1" fmla="*/ 38829 h 112726"/>
                <a:gd name="connsiteX2" fmla="*/ 10884 w 53047"/>
                <a:gd name="connsiteY2" fmla="*/ 78615 h 112726"/>
                <a:gd name="connsiteX3" fmla="*/ 49676 w 53047"/>
                <a:gd name="connsiteY3" fmla="*/ 114024 h 112726"/>
              </a:gdLst>
              <a:ahLst/>
              <a:cxnLst>
                <a:cxn ang="0">
                  <a:pos x="connsiteX0" y="connsiteY0"/>
                </a:cxn>
                <a:cxn ang="0">
                  <a:pos x="connsiteX1" y="connsiteY1"/>
                </a:cxn>
                <a:cxn ang="0">
                  <a:pos x="connsiteX2" y="connsiteY2"/>
                </a:cxn>
                <a:cxn ang="0">
                  <a:pos x="connsiteX3" y="connsiteY3"/>
                </a:cxn>
              </a:cxnLst>
              <a:rect l="l" t="t" r="r" b="b"/>
              <a:pathLst>
                <a:path w="53047" h="112726">
                  <a:moveTo>
                    <a:pt x="49676" y="3419"/>
                  </a:moveTo>
                  <a:cubicBezTo>
                    <a:pt x="35769" y="14107"/>
                    <a:pt x="22792" y="25952"/>
                    <a:pt x="10884" y="38829"/>
                  </a:cubicBezTo>
                  <a:cubicBezTo>
                    <a:pt x="931" y="50223"/>
                    <a:pt x="931" y="67220"/>
                    <a:pt x="10884" y="78615"/>
                  </a:cubicBezTo>
                  <a:cubicBezTo>
                    <a:pt x="22882" y="91401"/>
                    <a:pt x="35851" y="103239"/>
                    <a:pt x="49676" y="114024"/>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41" name="Freeform: Shape 40"/>
            <p:cNvSpPr/>
            <p:nvPr/>
          </p:nvSpPr>
          <p:spPr>
            <a:xfrm>
              <a:off x="4256486" y="5020008"/>
              <a:ext cx="53048" cy="112727"/>
            </a:xfrm>
            <a:custGeom>
              <a:avLst/>
              <a:gdLst>
                <a:gd name="connsiteX0" fmla="*/ 41879 w 53047"/>
                <a:gd name="connsiteY0" fmla="*/ 38762 h 112726"/>
                <a:gd name="connsiteX1" fmla="*/ 3419 w 53047"/>
                <a:gd name="connsiteY1" fmla="*/ 3419 h 112726"/>
                <a:gd name="connsiteX2" fmla="*/ 3419 w 53047"/>
                <a:gd name="connsiteY2" fmla="*/ 113891 h 112726"/>
                <a:gd name="connsiteX3" fmla="*/ 41879 w 53047"/>
                <a:gd name="connsiteY3" fmla="*/ 78150 h 112726"/>
                <a:gd name="connsiteX4" fmla="*/ 41879 w 53047"/>
                <a:gd name="connsiteY4" fmla="*/ 38762 h 112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7" h="112726">
                  <a:moveTo>
                    <a:pt x="41879" y="38762"/>
                  </a:moveTo>
                  <a:cubicBezTo>
                    <a:pt x="30035" y="25961"/>
                    <a:pt x="17173" y="14141"/>
                    <a:pt x="3419" y="3419"/>
                  </a:cubicBezTo>
                  <a:lnTo>
                    <a:pt x="3419" y="113891"/>
                  </a:lnTo>
                  <a:cubicBezTo>
                    <a:pt x="17164" y="103013"/>
                    <a:pt x="30024" y="91062"/>
                    <a:pt x="41879" y="78150"/>
                  </a:cubicBezTo>
                  <a:cubicBezTo>
                    <a:pt x="52271" y="67077"/>
                    <a:pt x="52271" y="49835"/>
                    <a:pt x="41879" y="38762"/>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sp>
          <p:nvSpPr>
            <p:cNvPr id="42" name="Freeform: Shape 41"/>
            <p:cNvSpPr/>
            <p:nvPr/>
          </p:nvSpPr>
          <p:spPr>
            <a:xfrm>
              <a:off x="4031232" y="4969148"/>
              <a:ext cx="205561" cy="218823"/>
            </a:xfrm>
            <a:custGeom>
              <a:avLst/>
              <a:gdLst>
                <a:gd name="connsiteX0" fmla="*/ 200492 w 205560"/>
                <a:gd name="connsiteY0" fmla="*/ 35182 h 218822"/>
                <a:gd name="connsiteX1" fmla="*/ 102685 w 205560"/>
                <a:gd name="connsiteY1" fmla="*/ 3419 h 218822"/>
                <a:gd name="connsiteX2" fmla="*/ 4745 w 205560"/>
                <a:gd name="connsiteY2" fmla="*/ 35182 h 218822"/>
                <a:gd name="connsiteX3" fmla="*/ 3419 w 205560"/>
                <a:gd name="connsiteY3" fmla="*/ 35977 h 218822"/>
                <a:gd name="connsiteX4" fmla="*/ 3419 w 205560"/>
                <a:gd name="connsiteY4" fmla="*/ 183053 h 218822"/>
                <a:gd name="connsiteX5" fmla="*/ 4745 w 205560"/>
                <a:gd name="connsiteY5" fmla="*/ 183848 h 218822"/>
                <a:gd name="connsiteX6" fmla="*/ 102685 w 205560"/>
                <a:gd name="connsiteY6" fmla="*/ 215611 h 218822"/>
                <a:gd name="connsiteX7" fmla="*/ 200691 w 205560"/>
                <a:gd name="connsiteY7" fmla="*/ 183848 h 218822"/>
                <a:gd name="connsiteX8" fmla="*/ 202349 w 205560"/>
                <a:gd name="connsiteY8" fmla="*/ 182920 h 218822"/>
                <a:gd name="connsiteX9" fmla="*/ 202349 w 205560"/>
                <a:gd name="connsiteY9" fmla="*/ 36176 h 218822"/>
                <a:gd name="connsiteX10" fmla="*/ 175626 w 205560"/>
                <a:gd name="connsiteY10" fmla="*/ 129408 h 218822"/>
                <a:gd name="connsiteX11" fmla="*/ 168995 w 205560"/>
                <a:gd name="connsiteY11" fmla="*/ 136039 h 218822"/>
                <a:gd name="connsiteX12" fmla="*/ 162364 w 205560"/>
                <a:gd name="connsiteY12" fmla="*/ 129408 h 218822"/>
                <a:gd name="connsiteX13" fmla="*/ 162364 w 205560"/>
                <a:gd name="connsiteY13" fmla="*/ 116146 h 218822"/>
                <a:gd name="connsiteX14" fmla="*/ 142471 w 205560"/>
                <a:gd name="connsiteY14" fmla="*/ 116146 h 218822"/>
                <a:gd name="connsiteX15" fmla="*/ 142471 w 205560"/>
                <a:gd name="connsiteY15" fmla="*/ 129408 h 218822"/>
                <a:gd name="connsiteX16" fmla="*/ 135840 w 205560"/>
                <a:gd name="connsiteY16" fmla="*/ 136039 h 218822"/>
                <a:gd name="connsiteX17" fmla="*/ 129209 w 205560"/>
                <a:gd name="connsiteY17" fmla="*/ 129408 h 218822"/>
                <a:gd name="connsiteX18" fmla="*/ 129209 w 205560"/>
                <a:gd name="connsiteY18" fmla="*/ 116146 h 218822"/>
                <a:gd name="connsiteX19" fmla="*/ 109316 w 205560"/>
                <a:gd name="connsiteY19" fmla="*/ 116146 h 218822"/>
                <a:gd name="connsiteX20" fmla="*/ 109316 w 205560"/>
                <a:gd name="connsiteY20" fmla="*/ 129408 h 218822"/>
                <a:gd name="connsiteX21" fmla="*/ 102685 w 205560"/>
                <a:gd name="connsiteY21" fmla="*/ 136039 h 218822"/>
                <a:gd name="connsiteX22" fmla="*/ 96054 w 205560"/>
                <a:gd name="connsiteY22" fmla="*/ 129408 h 218822"/>
                <a:gd name="connsiteX23" fmla="*/ 96054 w 205560"/>
                <a:gd name="connsiteY23" fmla="*/ 116146 h 218822"/>
                <a:gd name="connsiteX24" fmla="*/ 76161 w 205560"/>
                <a:gd name="connsiteY24" fmla="*/ 116146 h 218822"/>
                <a:gd name="connsiteX25" fmla="*/ 76161 w 205560"/>
                <a:gd name="connsiteY25" fmla="*/ 129408 h 218822"/>
                <a:gd name="connsiteX26" fmla="*/ 69530 w 205560"/>
                <a:gd name="connsiteY26" fmla="*/ 136039 h 218822"/>
                <a:gd name="connsiteX27" fmla="*/ 62899 w 205560"/>
                <a:gd name="connsiteY27" fmla="*/ 129408 h 218822"/>
                <a:gd name="connsiteX28" fmla="*/ 62899 w 205560"/>
                <a:gd name="connsiteY28" fmla="*/ 116146 h 218822"/>
                <a:gd name="connsiteX29" fmla="*/ 43006 w 205560"/>
                <a:gd name="connsiteY29" fmla="*/ 116146 h 218822"/>
                <a:gd name="connsiteX30" fmla="*/ 43006 w 205560"/>
                <a:gd name="connsiteY30" fmla="*/ 129408 h 218822"/>
                <a:gd name="connsiteX31" fmla="*/ 36375 w 205560"/>
                <a:gd name="connsiteY31" fmla="*/ 136039 h 218822"/>
                <a:gd name="connsiteX32" fmla="*/ 29744 w 205560"/>
                <a:gd name="connsiteY32" fmla="*/ 129408 h 218822"/>
                <a:gd name="connsiteX33" fmla="*/ 29744 w 205560"/>
                <a:gd name="connsiteY33" fmla="*/ 89622 h 218822"/>
                <a:gd name="connsiteX34" fmla="*/ 36375 w 205560"/>
                <a:gd name="connsiteY34" fmla="*/ 82991 h 218822"/>
                <a:gd name="connsiteX35" fmla="*/ 43006 w 205560"/>
                <a:gd name="connsiteY35" fmla="*/ 89622 h 218822"/>
                <a:gd name="connsiteX36" fmla="*/ 43006 w 205560"/>
                <a:gd name="connsiteY36" fmla="*/ 102884 h 218822"/>
                <a:gd name="connsiteX37" fmla="*/ 62899 w 205560"/>
                <a:gd name="connsiteY37" fmla="*/ 102884 h 218822"/>
                <a:gd name="connsiteX38" fmla="*/ 62899 w 205560"/>
                <a:gd name="connsiteY38" fmla="*/ 89622 h 218822"/>
                <a:gd name="connsiteX39" fmla="*/ 69530 w 205560"/>
                <a:gd name="connsiteY39" fmla="*/ 82991 h 218822"/>
                <a:gd name="connsiteX40" fmla="*/ 76161 w 205560"/>
                <a:gd name="connsiteY40" fmla="*/ 89622 h 218822"/>
                <a:gd name="connsiteX41" fmla="*/ 76161 w 205560"/>
                <a:gd name="connsiteY41" fmla="*/ 102884 h 218822"/>
                <a:gd name="connsiteX42" fmla="*/ 96054 w 205560"/>
                <a:gd name="connsiteY42" fmla="*/ 102884 h 218822"/>
                <a:gd name="connsiteX43" fmla="*/ 96054 w 205560"/>
                <a:gd name="connsiteY43" fmla="*/ 89622 h 218822"/>
                <a:gd name="connsiteX44" fmla="*/ 102685 w 205560"/>
                <a:gd name="connsiteY44" fmla="*/ 82991 h 218822"/>
                <a:gd name="connsiteX45" fmla="*/ 109316 w 205560"/>
                <a:gd name="connsiteY45" fmla="*/ 89622 h 218822"/>
                <a:gd name="connsiteX46" fmla="*/ 109316 w 205560"/>
                <a:gd name="connsiteY46" fmla="*/ 102884 h 218822"/>
                <a:gd name="connsiteX47" fmla="*/ 129209 w 205560"/>
                <a:gd name="connsiteY47" fmla="*/ 102884 h 218822"/>
                <a:gd name="connsiteX48" fmla="*/ 129209 w 205560"/>
                <a:gd name="connsiteY48" fmla="*/ 89622 h 218822"/>
                <a:gd name="connsiteX49" fmla="*/ 135840 w 205560"/>
                <a:gd name="connsiteY49" fmla="*/ 82991 h 218822"/>
                <a:gd name="connsiteX50" fmla="*/ 142471 w 205560"/>
                <a:gd name="connsiteY50" fmla="*/ 89622 h 218822"/>
                <a:gd name="connsiteX51" fmla="*/ 142471 w 205560"/>
                <a:gd name="connsiteY51" fmla="*/ 102884 h 218822"/>
                <a:gd name="connsiteX52" fmla="*/ 162364 w 205560"/>
                <a:gd name="connsiteY52" fmla="*/ 102884 h 218822"/>
                <a:gd name="connsiteX53" fmla="*/ 162364 w 205560"/>
                <a:gd name="connsiteY53" fmla="*/ 89622 h 218822"/>
                <a:gd name="connsiteX54" fmla="*/ 168995 w 205560"/>
                <a:gd name="connsiteY54" fmla="*/ 82991 h 218822"/>
                <a:gd name="connsiteX55" fmla="*/ 175626 w 205560"/>
                <a:gd name="connsiteY55" fmla="*/ 89622 h 21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05560" h="218822">
                  <a:moveTo>
                    <a:pt x="200492" y="35182"/>
                  </a:moveTo>
                  <a:cubicBezTo>
                    <a:pt x="171515" y="17410"/>
                    <a:pt x="137034" y="3419"/>
                    <a:pt x="102685" y="3419"/>
                  </a:cubicBezTo>
                  <a:cubicBezTo>
                    <a:pt x="68336" y="3419"/>
                    <a:pt x="33723" y="17410"/>
                    <a:pt x="4745" y="35182"/>
                  </a:cubicBezTo>
                  <a:lnTo>
                    <a:pt x="3419" y="35977"/>
                  </a:lnTo>
                  <a:lnTo>
                    <a:pt x="3419" y="183053"/>
                  </a:lnTo>
                  <a:lnTo>
                    <a:pt x="4745" y="183848"/>
                  </a:lnTo>
                  <a:cubicBezTo>
                    <a:pt x="33524" y="201619"/>
                    <a:pt x="68005" y="215611"/>
                    <a:pt x="102685" y="215611"/>
                  </a:cubicBezTo>
                  <a:cubicBezTo>
                    <a:pt x="137365" y="215611"/>
                    <a:pt x="171714" y="201619"/>
                    <a:pt x="200691" y="183848"/>
                  </a:cubicBezTo>
                  <a:lnTo>
                    <a:pt x="202349" y="182920"/>
                  </a:lnTo>
                  <a:lnTo>
                    <a:pt x="202349" y="36176"/>
                  </a:lnTo>
                  <a:close/>
                  <a:moveTo>
                    <a:pt x="175626" y="129408"/>
                  </a:moveTo>
                  <a:cubicBezTo>
                    <a:pt x="175626" y="133070"/>
                    <a:pt x="172657" y="136039"/>
                    <a:pt x="168995" y="136039"/>
                  </a:cubicBezTo>
                  <a:cubicBezTo>
                    <a:pt x="165333" y="136039"/>
                    <a:pt x="162364" y="133070"/>
                    <a:pt x="162364" y="129408"/>
                  </a:cubicBezTo>
                  <a:lnTo>
                    <a:pt x="162364" y="116146"/>
                  </a:lnTo>
                  <a:lnTo>
                    <a:pt x="142471" y="116146"/>
                  </a:lnTo>
                  <a:lnTo>
                    <a:pt x="142471" y="129408"/>
                  </a:lnTo>
                  <a:cubicBezTo>
                    <a:pt x="142471" y="133070"/>
                    <a:pt x="139502" y="136039"/>
                    <a:pt x="135840" y="136039"/>
                  </a:cubicBezTo>
                  <a:cubicBezTo>
                    <a:pt x="132178" y="136039"/>
                    <a:pt x="129209" y="133070"/>
                    <a:pt x="129209" y="129408"/>
                  </a:cubicBezTo>
                  <a:lnTo>
                    <a:pt x="129209" y="116146"/>
                  </a:lnTo>
                  <a:lnTo>
                    <a:pt x="109316" y="116146"/>
                  </a:lnTo>
                  <a:lnTo>
                    <a:pt x="109316" y="129408"/>
                  </a:lnTo>
                  <a:cubicBezTo>
                    <a:pt x="109316" y="133070"/>
                    <a:pt x="106347" y="136039"/>
                    <a:pt x="102685" y="136039"/>
                  </a:cubicBezTo>
                  <a:cubicBezTo>
                    <a:pt x="99023" y="136039"/>
                    <a:pt x="96054" y="133070"/>
                    <a:pt x="96054" y="129408"/>
                  </a:cubicBezTo>
                  <a:lnTo>
                    <a:pt x="96054" y="116146"/>
                  </a:lnTo>
                  <a:lnTo>
                    <a:pt x="76161" y="116146"/>
                  </a:lnTo>
                  <a:lnTo>
                    <a:pt x="76161" y="129408"/>
                  </a:lnTo>
                  <a:cubicBezTo>
                    <a:pt x="76161" y="133070"/>
                    <a:pt x="73192" y="136039"/>
                    <a:pt x="69530" y="136039"/>
                  </a:cubicBezTo>
                  <a:cubicBezTo>
                    <a:pt x="65868" y="136039"/>
                    <a:pt x="62899" y="133070"/>
                    <a:pt x="62899" y="129408"/>
                  </a:cubicBezTo>
                  <a:lnTo>
                    <a:pt x="62899" y="116146"/>
                  </a:lnTo>
                  <a:lnTo>
                    <a:pt x="43006" y="116146"/>
                  </a:lnTo>
                  <a:lnTo>
                    <a:pt x="43006" y="129408"/>
                  </a:lnTo>
                  <a:cubicBezTo>
                    <a:pt x="43006" y="133070"/>
                    <a:pt x="40037" y="136039"/>
                    <a:pt x="36375" y="136039"/>
                  </a:cubicBezTo>
                  <a:cubicBezTo>
                    <a:pt x="32713" y="136039"/>
                    <a:pt x="29744" y="133070"/>
                    <a:pt x="29744" y="129408"/>
                  </a:cubicBezTo>
                  <a:lnTo>
                    <a:pt x="29744" y="89622"/>
                  </a:lnTo>
                  <a:cubicBezTo>
                    <a:pt x="29744" y="85960"/>
                    <a:pt x="32713" y="82991"/>
                    <a:pt x="36375" y="82991"/>
                  </a:cubicBezTo>
                  <a:cubicBezTo>
                    <a:pt x="40037" y="82991"/>
                    <a:pt x="43006" y="85960"/>
                    <a:pt x="43006" y="89622"/>
                  </a:cubicBezTo>
                  <a:lnTo>
                    <a:pt x="43006" y="102884"/>
                  </a:lnTo>
                  <a:lnTo>
                    <a:pt x="62899" y="102884"/>
                  </a:lnTo>
                  <a:lnTo>
                    <a:pt x="62899" y="89622"/>
                  </a:lnTo>
                  <a:cubicBezTo>
                    <a:pt x="62899" y="85960"/>
                    <a:pt x="65868" y="82991"/>
                    <a:pt x="69530" y="82991"/>
                  </a:cubicBezTo>
                  <a:cubicBezTo>
                    <a:pt x="73192" y="82991"/>
                    <a:pt x="76161" y="85960"/>
                    <a:pt x="76161" y="89622"/>
                  </a:cubicBezTo>
                  <a:lnTo>
                    <a:pt x="76161" y="102884"/>
                  </a:lnTo>
                  <a:lnTo>
                    <a:pt x="96054" y="102884"/>
                  </a:lnTo>
                  <a:lnTo>
                    <a:pt x="96054" y="89622"/>
                  </a:lnTo>
                  <a:cubicBezTo>
                    <a:pt x="96054" y="85960"/>
                    <a:pt x="99023" y="82991"/>
                    <a:pt x="102685" y="82991"/>
                  </a:cubicBezTo>
                  <a:cubicBezTo>
                    <a:pt x="106347" y="82991"/>
                    <a:pt x="109316" y="85960"/>
                    <a:pt x="109316" y="89622"/>
                  </a:cubicBezTo>
                  <a:lnTo>
                    <a:pt x="109316" y="102884"/>
                  </a:lnTo>
                  <a:lnTo>
                    <a:pt x="129209" y="102884"/>
                  </a:lnTo>
                  <a:lnTo>
                    <a:pt x="129209" y="89622"/>
                  </a:lnTo>
                  <a:cubicBezTo>
                    <a:pt x="129209" y="85960"/>
                    <a:pt x="132178" y="82991"/>
                    <a:pt x="135840" y="82991"/>
                  </a:cubicBezTo>
                  <a:cubicBezTo>
                    <a:pt x="139502" y="82991"/>
                    <a:pt x="142471" y="85960"/>
                    <a:pt x="142471" y="89622"/>
                  </a:cubicBezTo>
                  <a:lnTo>
                    <a:pt x="142471" y="102884"/>
                  </a:lnTo>
                  <a:lnTo>
                    <a:pt x="162364" y="102884"/>
                  </a:lnTo>
                  <a:lnTo>
                    <a:pt x="162364" y="89622"/>
                  </a:lnTo>
                  <a:cubicBezTo>
                    <a:pt x="162364" y="85960"/>
                    <a:pt x="165333" y="82991"/>
                    <a:pt x="168995" y="82991"/>
                  </a:cubicBezTo>
                  <a:cubicBezTo>
                    <a:pt x="172657" y="82991"/>
                    <a:pt x="175626" y="85960"/>
                    <a:pt x="175626" y="89622"/>
                  </a:cubicBezTo>
                  <a:close/>
                </a:path>
              </a:pathLst>
            </a:custGeom>
            <a:solidFill>
              <a:schemeClr val="accent3"/>
            </a:solidFill>
            <a:ln w="6548" cap="flat">
              <a:noFill/>
              <a:prstDash val="solid"/>
              <a:miter/>
            </a:ln>
          </p:spPr>
          <p:txBody>
            <a:bodyPr rtlCol="0" anchor="ctr"/>
            <a:lstStyle/>
            <a:p>
              <a:endParaRPr lang="en-US">
                <a:solidFill>
                  <a:schemeClr val="bg1"/>
                </a:solidFill>
              </a:endParaRPr>
            </a:p>
          </p:txBody>
        </p:sp>
      </p:grpSp>
      <p:grpSp>
        <p:nvGrpSpPr>
          <p:cNvPr id="43" name="Group 42"/>
          <p:cNvGrpSpPr/>
          <p:nvPr/>
        </p:nvGrpSpPr>
        <p:grpSpPr>
          <a:xfrm>
            <a:off x="5793006" y="4573425"/>
            <a:ext cx="509260" cy="509260"/>
            <a:chOff x="5793006" y="4630662"/>
            <a:chExt cx="509260" cy="509260"/>
          </a:xfrm>
        </p:grpSpPr>
        <p:sp>
          <p:nvSpPr>
            <p:cNvPr id="44" name="Freeform: Shape 43"/>
            <p:cNvSpPr/>
            <p:nvPr/>
          </p:nvSpPr>
          <p:spPr>
            <a:xfrm>
              <a:off x="5875893" y="4630662"/>
              <a:ext cx="159144" cy="172406"/>
            </a:xfrm>
            <a:custGeom>
              <a:avLst/>
              <a:gdLst>
                <a:gd name="connsiteX0" fmla="*/ 103112 w 159143"/>
                <a:gd name="connsiteY0" fmla="*/ 167432 h 172405"/>
                <a:gd name="connsiteX1" fmla="*/ 159475 w 159143"/>
                <a:gd name="connsiteY1" fmla="*/ 4973 h 172405"/>
                <a:gd name="connsiteX2" fmla="*/ 4973 w 159143"/>
                <a:gd name="connsiteY2" fmla="*/ 69294 h 172405"/>
                <a:gd name="connsiteX3" fmla="*/ 103112 w 159143"/>
                <a:gd name="connsiteY3" fmla="*/ 167432 h 172405"/>
              </a:gdLst>
              <a:ahLst/>
              <a:cxnLst>
                <a:cxn ang="0">
                  <a:pos x="connsiteX0" y="connsiteY0"/>
                </a:cxn>
                <a:cxn ang="0">
                  <a:pos x="connsiteX1" y="connsiteY1"/>
                </a:cxn>
                <a:cxn ang="0">
                  <a:pos x="connsiteX2" y="connsiteY2"/>
                </a:cxn>
                <a:cxn ang="0">
                  <a:pos x="connsiteX3" y="connsiteY3"/>
                </a:cxn>
              </a:cxnLst>
              <a:rect l="l" t="t" r="r" b="b"/>
              <a:pathLst>
                <a:path w="159143" h="172405">
                  <a:moveTo>
                    <a:pt x="103112" y="167432"/>
                  </a:moveTo>
                  <a:cubicBezTo>
                    <a:pt x="144224" y="121679"/>
                    <a:pt x="162791" y="62663"/>
                    <a:pt x="159475" y="4973"/>
                  </a:cubicBezTo>
                  <a:cubicBezTo>
                    <a:pt x="103775" y="8289"/>
                    <a:pt x="49401" y="29508"/>
                    <a:pt x="4973" y="69294"/>
                  </a:cubicBezTo>
                  <a:lnTo>
                    <a:pt x="103112" y="167432"/>
                  </a:lnTo>
                  <a:close/>
                </a:path>
              </a:pathLst>
            </a:custGeom>
            <a:solidFill>
              <a:schemeClr val="accent4"/>
            </a:solidFill>
            <a:ln w="9525" cap="flat">
              <a:noFill/>
              <a:prstDash val="solid"/>
              <a:miter/>
            </a:ln>
          </p:spPr>
          <p:txBody>
            <a:bodyPr rtlCol="0" anchor="ctr"/>
            <a:lstStyle/>
            <a:p>
              <a:endParaRPr lang="en-US">
                <a:solidFill>
                  <a:schemeClr val="bg1"/>
                </a:solidFill>
              </a:endParaRPr>
            </a:p>
          </p:txBody>
        </p:sp>
        <p:sp>
          <p:nvSpPr>
            <p:cNvPr id="45" name="Freeform: Shape 44"/>
            <p:cNvSpPr/>
            <p:nvPr/>
          </p:nvSpPr>
          <p:spPr>
            <a:xfrm>
              <a:off x="6129860" y="4891889"/>
              <a:ext cx="172406" cy="165775"/>
            </a:xfrm>
            <a:custGeom>
              <a:avLst/>
              <a:gdLst>
                <a:gd name="connsiteX0" fmla="*/ 4973 w 172405"/>
                <a:gd name="connsiteY0" fmla="*/ 61370 h 165774"/>
                <a:gd name="connsiteX1" fmla="*/ 107754 w 172405"/>
                <a:gd name="connsiteY1" fmla="*/ 164150 h 165774"/>
                <a:gd name="connsiteX2" fmla="*/ 172074 w 172405"/>
                <a:gd name="connsiteY2" fmla="*/ 5669 h 165774"/>
                <a:gd name="connsiteX3" fmla="*/ 4973 w 172405"/>
                <a:gd name="connsiteY3" fmla="*/ 61370 h 165774"/>
              </a:gdLst>
              <a:ahLst/>
              <a:cxnLst>
                <a:cxn ang="0">
                  <a:pos x="connsiteX0" y="connsiteY0"/>
                </a:cxn>
                <a:cxn ang="0">
                  <a:pos x="connsiteX1" y="connsiteY1"/>
                </a:cxn>
                <a:cxn ang="0">
                  <a:pos x="connsiteX2" y="connsiteY2"/>
                </a:cxn>
                <a:cxn ang="0">
                  <a:pos x="connsiteX3" y="connsiteY3"/>
                </a:cxn>
              </a:cxnLst>
              <a:rect l="l" t="t" r="r" b="b"/>
              <a:pathLst>
                <a:path w="172405" h="165774">
                  <a:moveTo>
                    <a:pt x="4973" y="61370"/>
                  </a:moveTo>
                  <a:lnTo>
                    <a:pt x="107754" y="164150"/>
                  </a:lnTo>
                  <a:cubicBezTo>
                    <a:pt x="148866" y="119059"/>
                    <a:pt x="170085" y="62696"/>
                    <a:pt x="172074" y="5669"/>
                  </a:cubicBezTo>
                  <a:cubicBezTo>
                    <a:pt x="112395" y="1028"/>
                    <a:pt x="52053" y="19595"/>
                    <a:pt x="4973" y="61370"/>
                  </a:cubicBezTo>
                  <a:close/>
                </a:path>
              </a:pathLst>
            </a:custGeom>
            <a:solidFill>
              <a:schemeClr val="accent4"/>
            </a:solidFill>
            <a:ln w="9525" cap="flat">
              <a:noFill/>
              <a:prstDash val="solid"/>
              <a:miter/>
            </a:ln>
          </p:spPr>
          <p:txBody>
            <a:bodyPr rtlCol="0" anchor="ctr"/>
            <a:lstStyle/>
            <a:p>
              <a:endParaRPr lang="en-US">
                <a:solidFill>
                  <a:schemeClr val="bg1"/>
                </a:solidFill>
              </a:endParaRPr>
            </a:p>
          </p:txBody>
        </p:sp>
        <p:sp>
          <p:nvSpPr>
            <p:cNvPr id="46" name="Freeform: Shape 45"/>
            <p:cNvSpPr/>
            <p:nvPr/>
          </p:nvSpPr>
          <p:spPr>
            <a:xfrm>
              <a:off x="5993262" y="4631325"/>
              <a:ext cx="225454" cy="238716"/>
            </a:xfrm>
            <a:custGeom>
              <a:avLst/>
              <a:gdLst>
                <a:gd name="connsiteX0" fmla="*/ 56695 w 225453"/>
                <a:gd name="connsiteY0" fmla="*/ 237721 h 238715"/>
                <a:gd name="connsiteX1" fmla="*/ 225122 w 225453"/>
                <a:gd name="connsiteY1" fmla="*/ 69294 h 238715"/>
                <a:gd name="connsiteX2" fmla="*/ 69294 w 225453"/>
                <a:gd name="connsiteY2" fmla="*/ 4973 h 238715"/>
                <a:gd name="connsiteX3" fmla="*/ 4973 w 225453"/>
                <a:gd name="connsiteY3" fmla="*/ 185999 h 238715"/>
                <a:gd name="connsiteX4" fmla="*/ 56695 w 225453"/>
                <a:gd name="connsiteY4" fmla="*/ 237721 h 238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53" h="238715">
                  <a:moveTo>
                    <a:pt x="56695" y="237721"/>
                  </a:moveTo>
                  <a:lnTo>
                    <a:pt x="225122" y="69294"/>
                  </a:lnTo>
                  <a:cubicBezTo>
                    <a:pt x="180694" y="28845"/>
                    <a:pt x="124994" y="7626"/>
                    <a:pt x="69294" y="4973"/>
                  </a:cubicBezTo>
                  <a:cubicBezTo>
                    <a:pt x="72609" y="69294"/>
                    <a:pt x="51390" y="134941"/>
                    <a:pt x="4973" y="185999"/>
                  </a:cubicBezTo>
                  <a:lnTo>
                    <a:pt x="56695" y="237721"/>
                  </a:lnTo>
                  <a:close/>
                </a:path>
              </a:pathLst>
            </a:custGeom>
            <a:solidFill>
              <a:schemeClr val="accent4"/>
            </a:solidFill>
            <a:ln w="9525" cap="flat">
              <a:noFill/>
              <a:prstDash val="solid"/>
              <a:miter/>
            </a:ln>
          </p:spPr>
          <p:txBody>
            <a:bodyPr rtlCol="0" anchor="ctr"/>
            <a:lstStyle/>
            <a:p>
              <a:endParaRPr lang="en-US">
                <a:solidFill>
                  <a:schemeClr val="bg1"/>
                </a:solidFill>
              </a:endParaRPr>
            </a:p>
          </p:txBody>
        </p:sp>
        <p:sp>
          <p:nvSpPr>
            <p:cNvPr id="47" name="Freeform: Shape 46"/>
            <p:cNvSpPr/>
            <p:nvPr/>
          </p:nvSpPr>
          <p:spPr>
            <a:xfrm>
              <a:off x="6063550" y="4713549"/>
              <a:ext cx="238716" cy="225454"/>
            </a:xfrm>
            <a:custGeom>
              <a:avLst/>
              <a:gdLst>
                <a:gd name="connsiteX0" fmla="*/ 4973 w 238715"/>
                <a:gd name="connsiteY0" fmla="*/ 174063 h 225453"/>
                <a:gd name="connsiteX1" fmla="*/ 52053 w 238715"/>
                <a:gd name="connsiteY1" fmla="*/ 221144 h 225453"/>
                <a:gd name="connsiteX2" fmla="*/ 237721 w 238715"/>
                <a:gd name="connsiteY2" fmla="*/ 156823 h 225453"/>
                <a:gd name="connsiteX3" fmla="*/ 173400 w 238715"/>
                <a:gd name="connsiteY3" fmla="*/ 4973 h 225453"/>
                <a:gd name="connsiteX4" fmla="*/ 4973 w 238715"/>
                <a:gd name="connsiteY4" fmla="*/ 174063 h 225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715" h="225453">
                  <a:moveTo>
                    <a:pt x="4973" y="174063"/>
                  </a:moveTo>
                  <a:lnTo>
                    <a:pt x="52053" y="221144"/>
                  </a:lnTo>
                  <a:cubicBezTo>
                    <a:pt x="104438" y="174063"/>
                    <a:pt x="171411" y="152844"/>
                    <a:pt x="237721" y="156823"/>
                  </a:cubicBezTo>
                  <a:cubicBezTo>
                    <a:pt x="233742" y="102449"/>
                    <a:pt x="212523" y="48738"/>
                    <a:pt x="173400" y="4973"/>
                  </a:cubicBezTo>
                  <a:lnTo>
                    <a:pt x="4973" y="174063"/>
                  </a:lnTo>
                  <a:close/>
                </a:path>
              </a:pathLst>
            </a:custGeom>
            <a:solidFill>
              <a:schemeClr val="accent4"/>
            </a:solidFill>
            <a:ln w="9525" cap="flat">
              <a:noFill/>
              <a:prstDash val="solid"/>
              <a:miter/>
            </a:ln>
          </p:spPr>
          <p:txBody>
            <a:bodyPr rtlCol="0" anchor="ctr"/>
            <a:lstStyle/>
            <a:p>
              <a:endParaRPr lang="en-US">
                <a:solidFill>
                  <a:schemeClr val="bg1"/>
                </a:solidFill>
              </a:endParaRPr>
            </a:p>
          </p:txBody>
        </p:sp>
        <p:sp>
          <p:nvSpPr>
            <p:cNvPr id="48" name="Freeform: Shape 47"/>
            <p:cNvSpPr/>
            <p:nvPr/>
          </p:nvSpPr>
          <p:spPr>
            <a:xfrm>
              <a:off x="6054233" y="4967516"/>
              <a:ext cx="165775" cy="172406"/>
            </a:xfrm>
            <a:custGeom>
              <a:avLst/>
              <a:gdLst>
                <a:gd name="connsiteX0" fmla="*/ 61370 w 165774"/>
                <a:gd name="connsiteY0" fmla="*/ 4973 h 172405"/>
                <a:gd name="connsiteX1" fmla="*/ 5669 w 165774"/>
                <a:gd name="connsiteY1" fmla="*/ 172074 h 172405"/>
                <a:gd name="connsiteX2" fmla="*/ 164150 w 165774"/>
                <a:gd name="connsiteY2" fmla="*/ 107754 h 172405"/>
                <a:gd name="connsiteX3" fmla="*/ 61370 w 165774"/>
                <a:gd name="connsiteY3" fmla="*/ 4973 h 172405"/>
              </a:gdLst>
              <a:ahLst/>
              <a:cxnLst>
                <a:cxn ang="0">
                  <a:pos x="connsiteX0" y="connsiteY0"/>
                </a:cxn>
                <a:cxn ang="0">
                  <a:pos x="connsiteX1" y="connsiteY1"/>
                </a:cxn>
                <a:cxn ang="0">
                  <a:pos x="connsiteX2" y="connsiteY2"/>
                </a:cxn>
                <a:cxn ang="0">
                  <a:pos x="connsiteX3" y="connsiteY3"/>
                </a:cxn>
              </a:cxnLst>
              <a:rect l="l" t="t" r="r" b="b"/>
              <a:pathLst>
                <a:path w="165774" h="172405">
                  <a:moveTo>
                    <a:pt x="61370" y="4973"/>
                  </a:moveTo>
                  <a:cubicBezTo>
                    <a:pt x="19595" y="52053"/>
                    <a:pt x="1028" y="112395"/>
                    <a:pt x="5669" y="172074"/>
                  </a:cubicBezTo>
                  <a:cubicBezTo>
                    <a:pt x="62696" y="170085"/>
                    <a:pt x="119059" y="148203"/>
                    <a:pt x="164150" y="107754"/>
                  </a:cubicBezTo>
                  <a:lnTo>
                    <a:pt x="61370" y="4973"/>
                  </a:lnTo>
                  <a:close/>
                </a:path>
              </a:pathLst>
            </a:custGeom>
            <a:solidFill>
              <a:schemeClr val="accent4"/>
            </a:solidFill>
            <a:ln w="9525" cap="flat">
              <a:noFill/>
              <a:prstDash val="solid"/>
              <a:miter/>
            </a:ln>
          </p:spPr>
          <p:txBody>
            <a:bodyPr rtlCol="0" anchor="ctr"/>
            <a:lstStyle/>
            <a:p>
              <a:endParaRPr lang="en-US">
                <a:solidFill>
                  <a:schemeClr val="bg1"/>
                </a:solidFill>
              </a:endParaRPr>
            </a:p>
          </p:txBody>
        </p:sp>
        <p:sp>
          <p:nvSpPr>
            <p:cNvPr id="49" name="Freeform: Shape 48"/>
            <p:cNvSpPr/>
            <p:nvPr/>
          </p:nvSpPr>
          <p:spPr>
            <a:xfrm>
              <a:off x="5876556" y="4901206"/>
              <a:ext cx="218823" cy="238716"/>
            </a:xfrm>
            <a:custGeom>
              <a:avLst/>
              <a:gdLst>
                <a:gd name="connsiteX0" fmla="*/ 220480 w 218822"/>
                <a:gd name="connsiteY0" fmla="*/ 52053 h 238715"/>
                <a:gd name="connsiteX1" fmla="*/ 173400 w 218822"/>
                <a:gd name="connsiteY1" fmla="*/ 4973 h 238715"/>
                <a:gd name="connsiteX2" fmla="*/ 4973 w 218822"/>
                <a:gd name="connsiteY2" fmla="*/ 173400 h 238715"/>
                <a:gd name="connsiteX3" fmla="*/ 156823 w 218822"/>
                <a:gd name="connsiteY3" fmla="*/ 237721 h 238715"/>
                <a:gd name="connsiteX4" fmla="*/ 220480 w 218822"/>
                <a:gd name="connsiteY4" fmla="*/ 52053 h 238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822" h="238715">
                  <a:moveTo>
                    <a:pt x="220480" y="52053"/>
                  </a:moveTo>
                  <a:lnTo>
                    <a:pt x="173400" y="4973"/>
                  </a:lnTo>
                  <a:lnTo>
                    <a:pt x="4973" y="173400"/>
                  </a:lnTo>
                  <a:cubicBezTo>
                    <a:pt x="48075" y="212523"/>
                    <a:pt x="101786" y="233742"/>
                    <a:pt x="156823" y="237721"/>
                  </a:cubicBezTo>
                  <a:cubicBezTo>
                    <a:pt x="152181" y="172074"/>
                    <a:pt x="173400" y="104438"/>
                    <a:pt x="220480" y="52053"/>
                  </a:cubicBezTo>
                  <a:close/>
                </a:path>
              </a:pathLst>
            </a:custGeom>
            <a:solidFill>
              <a:schemeClr val="accent4"/>
            </a:solidFill>
            <a:ln w="9525" cap="flat">
              <a:noFill/>
              <a:prstDash val="solid"/>
              <a:miter/>
            </a:ln>
          </p:spPr>
          <p:txBody>
            <a:bodyPr rtlCol="0" anchor="ctr"/>
            <a:lstStyle/>
            <a:p>
              <a:endParaRPr lang="en-US">
                <a:solidFill>
                  <a:schemeClr val="bg1"/>
                </a:solidFill>
              </a:endParaRPr>
            </a:p>
          </p:txBody>
        </p:sp>
        <p:sp>
          <p:nvSpPr>
            <p:cNvPr id="50" name="Freeform: Shape 49"/>
            <p:cNvSpPr/>
            <p:nvPr/>
          </p:nvSpPr>
          <p:spPr>
            <a:xfrm>
              <a:off x="5793006" y="4714212"/>
              <a:ext cx="172406" cy="159144"/>
            </a:xfrm>
            <a:custGeom>
              <a:avLst/>
              <a:gdLst>
                <a:gd name="connsiteX0" fmla="*/ 69294 w 172405"/>
                <a:gd name="connsiteY0" fmla="*/ 4973 h 159143"/>
                <a:gd name="connsiteX1" fmla="*/ 4973 w 172405"/>
                <a:gd name="connsiteY1" fmla="*/ 159475 h 159143"/>
                <a:gd name="connsiteX2" fmla="*/ 167432 w 172405"/>
                <a:gd name="connsiteY2" fmla="*/ 103112 h 159143"/>
                <a:gd name="connsiteX3" fmla="*/ 69294 w 172405"/>
                <a:gd name="connsiteY3" fmla="*/ 4973 h 159143"/>
              </a:gdLst>
              <a:ahLst/>
              <a:cxnLst>
                <a:cxn ang="0">
                  <a:pos x="connsiteX0" y="connsiteY0"/>
                </a:cxn>
                <a:cxn ang="0">
                  <a:pos x="connsiteX1" y="connsiteY1"/>
                </a:cxn>
                <a:cxn ang="0">
                  <a:pos x="connsiteX2" y="connsiteY2"/>
                </a:cxn>
                <a:cxn ang="0">
                  <a:pos x="connsiteX3" y="connsiteY3"/>
                </a:cxn>
              </a:cxnLst>
              <a:rect l="l" t="t" r="r" b="b"/>
              <a:pathLst>
                <a:path w="172405" h="159143">
                  <a:moveTo>
                    <a:pt x="69294" y="4973"/>
                  </a:moveTo>
                  <a:cubicBezTo>
                    <a:pt x="29508" y="48738"/>
                    <a:pt x="8289" y="103775"/>
                    <a:pt x="4973" y="159475"/>
                  </a:cubicBezTo>
                  <a:cubicBezTo>
                    <a:pt x="62663" y="162791"/>
                    <a:pt x="121016" y="143561"/>
                    <a:pt x="167432" y="103112"/>
                  </a:cubicBezTo>
                  <a:lnTo>
                    <a:pt x="69294" y="4973"/>
                  </a:lnTo>
                  <a:close/>
                </a:path>
              </a:pathLst>
            </a:custGeom>
            <a:solidFill>
              <a:schemeClr val="accent4"/>
            </a:solidFill>
            <a:ln w="9525" cap="flat">
              <a:noFill/>
              <a:prstDash val="solid"/>
              <a:miter/>
            </a:ln>
          </p:spPr>
          <p:txBody>
            <a:bodyPr rtlCol="0" anchor="ctr"/>
            <a:lstStyle/>
            <a:p>
              <a:endParaRPr lang="en-US">
                <a:solidFill>
                  <a:schemeClr val="bg1"/>
                </a:solidFill>
              </a:endParaRPr>
            </a:p>
          </p:txBody>
        </p:sp>
        <p:sp>
          <p:nvSpPr>
            <p:cNvPr id="51" name="Freeform: Shape 50"/>
            <p:cNvSpPr/>
            <p:nvPr/>
          </p:nvSpPr>
          <p:spPr>
            <a:xfrm>
              <a:off x="5793669" y="4830918"/>
              <a:ext cx="238716" cy="225454"/>
            </a:xfrm>
            <a:custGeom>
              <a:avLst/>
              <a:gdLst>
                <a:gd name="connsiteX0" fmla="*/ 237721 w 238715"/>
                <a:gd name="connsiteY0" fmla="*/ 56695 h 225453"/>
                <a:gd name="connsiteX1" fmla="*/ 185999 w 238715"/>
                <a:gd name="connsiteY1" fmla="*/ 4973 h 225453"/>
                <a:gd name="connsiteX2" fmla="*/ 4973 w 238715"/>
                <a:gd name="connsiteY2" fmla="*/ 69294 h 225453"/>
                <a:gd name="connsiteX3" fmla="*/ 69294 w 238715"/>
                <a:gd name="connsiteY3" fmla="*/ 225122 h 225453"/>
                <a:gd name="connsiteX4" fmla="*/ 237721 w 238715"/>
                <a:gd name="connsiteY4" fmla="*/ 56695 h 225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715" h="225453">
                  <a:moveTo>
                    <a:pt x="237721" y="56695"/>
                  </a:moveTo>
                  <a:lnTo>
                    <a:pt x="185999" y="4973"/>
                  </a:lnTo>
                  <a:cubicBezTo>
                    <a:pt x="134941" y="51390"/>
                    <a:pt x="69294" y="72609"/>
                    <a:pt x="4973" y="69294"/>
                  </a:cubicBezTo>
                  <a:cubicBezTo>
                    <a:pt x="7626" y="125657"/>
                    <a:pt x="29508" y="180694"/>
                    <a:pt x="69294" y="225122"/>
                  </a:cubicBezTo>
                  <a:lnTo>
                    <a:pt x="237721" y="56695"/>
                  </a:lnTo>
                  <a:close/>
                </a:path>
              </a:pathLst>
            </a:custGeom>
            <a:solidFill>
              <a:schemeClr val="accent4"/>
            </a:solidFill>
            <a:ln w="9525" cap="flat">
              <a:noFill/>
              <a:prstDash val="solid"/>
              <a:miter/>
            </a:ln>
          </p:spPr>
          <p:txBody>
            <a:bodyPr rtlCol="0" anchor="ctr"/>
            <a:lstStyle/>
            <a:p>
              <a:endParaRPr lang="en-US">
                <a:solidFill>
                  <a:schemeClr val="bg1"/>
                </a:solidFill>
              </a:endParaRPr>
            </a:p>
          </p:txBody>
        </p:sp>
      </p:grpSp>
      <p:grpSp>
        <p:nvGrpSpPr>
          <p:cNvPr id="52" name="Group 51"/>
          <p:cNvGrpSpPr/>
          <p:nvPr/>
        </p:nvGrpSpPr>
        <p:grpSpPr>
          <a:xfrm>
            <a:off x="7644069" y="4641393"/>
            <a:ext cx="589827" cy="377966"/>
            <a:chOff x="7644069" y="4698630"/>
            <a:chExt cx="589827" cy="377966"/>
          </a:xfrm>
        </p:grpSpPr>
        <p:sp>
          <p:nvSpPr>
            <p:cNvPr id="53" name="Freeform: Shape 52"/>
            <p:cNvSpPr/>
            <p:nvPr/>
          </p:nvSpPr>
          <p:spPr>
            <a:xfrm>
              <a:off x="7644069" y="4781517"/>
              <a:ext cx="92834" cy="212192"/>
            </a:xfrm>
            <a:custGeom>
              <a:avLst/>
              <a:gdLst>
                <a:gd name="connsiteX0" fmla="*/ 90845 w 92833"/>
                <a:gd name="connsiteY0" fmla="*/ 4973 h 212191"/>
                <a:gd name="connsiteX1" fmla="*/ 17904 w 92833"/>
                <a:gd name="connsiteY1" fmla="*/ 72609 h 212191"/>
                <a:gd name="connsiteX2" fmla="*/ 17904 w 92833"/>
                <a:gd name="connsiteY2" fmla="*/ 142898 h 212191"/>
                <a:gd name="connsiteX3" fmla="*/ 90845 w 92833"/>
                <a:gd name="connsiteY3" fmla="*/ 210534 h 212191"/>
                <a:gd name="connsiteX4" fmla="*/ 90845 w 92833"/>
                <a:gd name="connsiteY4" fmla="*/ 4973 h 2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33" h="212191">
                  <a:moveTo>
                    <a:pt x="90845" y="4973"/>
                  </a:moveTo>
                  <a:cubicBezTo>
                    <a:pt x="59679" y="28845"/>
                    <a:pt x="34481" y="53379"/>
                    <a:pt x="17904" y="72609"/>
                  </a:cubicBezTo>
                  <a:cubicBezTo>
                    <a:pt x="663" y="92502"/>
                    <a:pt x="663" y="122342"/>
                    <a:pt x="17904" y="142898"/>
                  </a:cubicBezTo>
                  <a:cubicBezTo>
                    <a:pt x="34481" y="162128"/>
                    <a:pt x="59679" y="186662"/>
                    <a:pt x="90845" y="210534"/>
                  </a:cubicBezTo>
                  <a:lnTo>
                    <a:pt x="90845" y="4973"/>
                  </a:lnTo>
                  <a:close/>
                </a:path>
              </a:pathLst>
            </a:custGeom>
            <a:solidFill>
              <a:schemeClr val="accent5"/>
            </a:solidFill>
            <a:ln w="9525" cap="flat">
              <a:noFill/>
              <a:prstDash val="solid"/>
              <a:miter/>
            </a:ln>
          </p:spPr>
          <p:txBody>
            <a:bodyPr rtlCol="0" anchor="ctr"/>
            <a:lstStyle/>
            <a:p>
              <a:endParaRPr lang="en-US">
                <a:solidFill>
                  <a:schemeClr val="bg1"/>
                </a:solidFill>
              </a:endParaRPr>
            </a:p>
          </p:txBody>
        </p:sp>
        <p:sp>
          <p:nvSpPr>
            <p:cNvPr id="54" name="Freeform: Shape 53"/>
            <p:cNvSpPr/>
            <p:nvPr/>
          </p:nvSpPr>
          <p:spPr>
            <a:xfrm>
              <a:off x="8141062" y="4781517"/>
              <a:ext cx="92834" cy="212192"/>
            </a:xfrm>
            <a:custGeom>
              <a:avLst/>
              <a:gdLst>
                <a:gd name="connsiteX0" fmla="*/ 77914 w 92833"/>
                <a:gd name="connsiteY0" fmla="*/ 72609 h 212191"/>
                <a:gd name="connsiteX1" fmla="*/ 4973 w 92833"/>
                <a:gd name="connsiteY1" fmla="*/ 4973 h 212191"/>
                <a:gd name="connsiteX2" fmla="*/ 4973 w 92833"/>
                <a:gd name="connsiteY2" fmla="*/ 209871 h 212191"/>
                <a:gd name="connsiteX3" fmla="*/ 77914 w 92833"/>
                <a:gd name="connsiteY3" fmla="*/ 142235 h 212191"/>
                <a:gd name="connsiteX4" fmla="*/ 77914 w 92833"/>
                <a:gd name="connsiteY4" fmla="*/ 72609 h 2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33" h="212191">
                  <a:moveTo>
                    <a:pt x="77914" y="72609"/>
                  </a:moveTo>
                  <a:cubicBezTo>
                    <a:pt x="61337" y="53379"/>
                    <a:pt x="36139" y="28845"/>
                    <a:pt x="4973" y="4973"/>
                  </a:cubicBezTo>
                  <a:lnTo>
                    <a:pt x="4973" y="209871"/>
                  </a:lnTo>
                  <a:cubicBezTo>
                    <a:pt x="36139" y="185999"/>
                    <a:pt x="61337" y="161465"/>
                    <a:pt x="77914" y="142235"/>
                  </a:cubicBezTo>
                  <a:cubicBezTo>
                    <a:pt x="95818" y="122342"/>
                    <a:pt x="95818" y="93165"/>
                    <a:pt x="77914" y="72609"/>
                  </a:cubicBezTo>
                  <a:close/>
                </a:path>
              </a:pathLst>
            </a:custGeom>
            <a:solidFill>
              <a:schemeClr val="accent5"/>
            </a:solidFill>
            <a:ln w="9525" cap="flat">
              <a:noFill/>
              <a:prstDash val="solid"/>
              <a:miter/>
            </a:ln>
          </p:spPr>
          <p:txBody>
            <a:bodyPr rtlCol="0" anchor="ctr"/>
            <a:lstStyle/>
            <a:p>
              <a:endParaRPr lang="en-US">
                <a:solidFill>
                  <a:schemeClr val="bg1"/>
                </a:solidFill>
              </a:endParaRPr>
            </a:p>
          </p:txBody>
        </p:sp>
        <p:sp>
          <p:nvSpPr>
            <p:cNvPr id="55" name="Freeform: Shape 54"/>
            <p:cNvSpPr/>
            <p:nvPr/>
          </p:nvSpPr>
          <p:spPr>
            <a:xfrm>
              <a:off x="7769727" y="4698630"/>
              <a:ext cx="338180" cy="377966"/>
            </a:xfrm>
            <a:custGeom>
              <a:avLst/>
              <a:gdLst>
                <a:gd name="connsiteX0" fmla="*/ 170748 w 338180"/>
                <a:gd name="connsiteY0" fmla="*/ 4973 h 377966"/>
                <a:gd name="connsiteX1" fmla="*/ 4973 w 338180"/>
                <a:gd name="connsiteY1" fmla="*/ 60674 h 377966"/>
                <a:gd name="connsiteX2" fmla="*/ 4973 w 338180"/>
                <a:gd name="connsiteY2" fmla="*/ 321271 h 377966"/>
                <a:gd name="connsiteX3" fmla="*/ 170748 w 338180"/>
                <a:gd name="connsiteY3" fmla="*/ 376972 h 377966"/>
                <a:gd name="connsiteX4" fmla="*/ 336523 w 338180"/>
                <a:gd name="connsiteY4" fmla="*/ 321271 h 377966"/>
                <a:gd name="connsiteX5" fmla="*/ 336523 w 338180"/>
                <a:gd name="connsiteY5" fmla="*/ 60674 h 377966"/>
                <a:gd name="connsiteX6" fmla="*/ 170748 w 338180"/>
                <a:gd name="connsiteY6" fmla="*/ 4973 h 377966"/>
                <a:gd name="connsiteX7" fmla="*/ 290106 w 338180"/>
                <a:gd name="connsiteY7" fmla="*/ 223796 h 377966"/>
                <a:gd name="connsiteX8" fmla="*/ 276844 w 338180"/>
                <a:gd name="connsiteY8" fmla="*/ 237058 h 377966"/>
                <a:gd name="connsiteX9" fmla="*/ 263582 w 338180"/>
                <a:gd name="connsiteY9" fmla="*/ 223796 h 377966"/>
                <a:gd name="connsiteX10" fmla="*/ 263582 w 338180"/>
                <a:gd name="connsiteY10" fmla="*/ 203903 h 377966"/>
                <a:gd name="connsiteX11" fmla="*/ 237058 w 338180"/>
                <a:gd name="connsiteY11" fmla="*/ 203903 h 377966"/>
                <a:gd name="connsiteX12" fmla="*/ 237058 w 338180"/>
                <a:gd name="connsiteY12" fmla="*/ 223796 h 377966"/>
                <a:gd name="connsiteX13" fmla="*/ 223796 w 338180"/>
                <a:gd name="connsiteY13" fmla="*/ 237058 h 377966"/>
                <a:gd name="connsiteX14" fmla="*/ 210534 w 338180"/>
                <a:gd name="connsiteY14" fmla="*/ 223796 h 377966"/>
                <a:gd name="connsiteX15" fmla="*/ 210534 w 338180"/>
                <a:gd name="connsiteY15" fmla="*/ 203903 h 377966"/>
                <a:gd name="connsiteX16" fmla="*/ 184010 w 338180"/>
                <a:gd name="connsiteY16" fmla="*/ 203903 h 377966"/>
                <a:gd name="connsiteX17" fmla="*/ 184010 w 338180"/>
                <a:gd name="connsiteY17" fmla="*/ 223796 h 377966"/>
                <a:gd name="connsiteX18" fmla="*/ 170748 w 338180"/>
                <a:gd name="connsiteY18" fmla="*/ 237058 h 377966"/>
                <a:gd name="connsiteX19" fmla="*/ 157486 w 338180"/>
                <a:gd name="connsiteY19" fmla="*/ 223796 h 377966"/>
                <a:gd name="connsiteX20" fmla="*/ 157486 w 338180"/>
                <a:gd name="connsiteY20" fmla="*/ 203903 h 377966"/>
                <a:gd name="connsiteX21" fmla="*/ 130962 w 338180"/>
                <a:gd name="connsiteY21" fmla="*/ 203903 h 377966"/>
                <a:gd name="connsiteX22" fmla="*/ 130962 w 338180"/>
                <a:gd name="connsiteY22" fmla="*/ 223796 h 377966"/>
                <a:gd name="connsiteX23" fmla="*/ 117700 w 338180"/>
                <a:gd name="connsiteY23" fmla="*/ 237058 h 377966"/>
                <a:gd name="connsiteX24" fmla="*/ 104438 w 338180"/>
                <a:gd name="connsiteY24" fmla="*/ 223796 h 377966"/>
                <a:gd name="connsiteX25" fmla="*/ 104438 w 338180"/>
                <a:gd name="connsiteY25" fmla="*/ 203903 h 377966"/>
                <a:gd name="connsiteX26" fmla="*/ 77914 w 338180"/>
                <a:gd name="connsiteY26" fmla="*/ 203903 h 377966"/>
                <a:gd name="connsiteX27" fmla="*/ 77914 w 338180"/>
                <a:gd name="connsiteY27" fmla="*/ 223796 h 377966"/>
                <a:gd name="connsiteX28" fmla="*/ 64652 w 338180"/>
                <a:gd name="connsiteY28" fmla="*/ 237058 h 377966"/>
                <a:gd name="connsiteX29" fmla="*/ 51390 w 338180"/>
                <a:gd name="connsiteY29" fmla="*/ 223796 h 377966"/>
                <a:gd name="connsiteX30" fmla="*/ 51390 w 338180"/>
                <a:gd name="connsiteY30" fmla="*/ 157486 h 377966"/>
                <a:gd name="connsiteX31" fmla="*/ 64652 w 338180"/>
                <a:gd name="connsiteY31" fmla="*/ 144224 h 377966"/>
                <a:gd name="connsiteX32" fmla="*/ 77914 w 338180"/>
                <a:gd name="connsiteY32" fmla="*/ 157486 h 377966"/>
                <a:gd name="connsiteX33" fmla="*/ 77914 w 338180"/>
                <a:gd name="connsiteY33" fmla="*/ 177379 h 377966"/>
                <a:gd name="connsiteX34" fmla="*/ 104438 w 338180"/>
                <a:gd name="connsiteY34" fmla="*/ 177379 h 377966"/>
                <a:gd name="connsiteX35" fmla="*/ 104438 w 338180"/>
                <a:gd name="connsiteY35" fmla="*/ 157486 h 377966"/>
                <a:gd name="connsiteX36" fmla="*/ 117700 w 338180"/>
                <a:gd name="connsiteY36" fmla="*/ 144224 h 377966"/>
                <a:gd name="connsiteX37" fmla="*/ 130962 w 338180"/>
                <a:gd name="connsiteY37" fmla="*/ 157486 h 377966"/>
                <a:gd name="connsiteX38" fmla="*/ 130962 w 338180"/>
                <a:gd name="connsiteY38" fmla="*/ 177379 h 377966"/>
                <a:gd name="connsiteX39" fmla="*/ 157486 w 338180"/>
                <a:gd name="connsiteY39" fmla="*/ 177379 h 377966"/>
                <a:gd name="connsiteX40" fmla="*/ 157486 w 338180"/>
                <a:gd name="connsiteY40" fmla="*/ 157486 h 377966"/>
                <a:gd name="connsiteX41" fmla="*/ 170748 w 338180"/>
                <a:gd name="connsiteY41" fmla="*/ 144224 h 377966"/>
                <a:gd name="connsiteX42" fmla="*/ 184010 w 338180"/>
                <a:gd name="connsiteY42" fmla="*/ 157486 h 377966"/>
                <a:gd name="connsiteX43" fmla="*/ 184010 w 338180"/>
                <a:gd name="connsiteY43" fmla="*/ 177379 h 377966"/>
                <a:gd name="connsiteX44" fmla="*/ 210534 w 338180"/>
                <a:gd name="connsiteY44" fmla="*/ 177379 h 377966"/>
                <a:gd name="connsiteX45" fmla="*/ 210534 w 338180"/>
                <a:gd name="connsiteY45" fmla="*/ 157486 h 377966"/>
                <a:gd name="connsiteX46" fmla="*/ 223796 w 338180"/>
                <a:gd name="connsiteY46" fmla="*/ 144224 h 377966"/>
                <a:gd name="connsiteX47" fmla="*/ 237058 w 338180"/>
                <a:gd name="connsiteY47" fmla="*/ 157486 h 377966"/>
                <a:gd name="connsiteX48" fmla="*/ 237058 w 338180"/>
                <a:gd name="connsiteY48" fmla="*/ 177379 h 377966"/>
                <a:gd name="connsiteX49" fmla="*/ 263582 w 338180"/>
                <a:gd name="connsiteY49" fmla="*/ 177379 h 377966"/>
                <a:gd name="connsiteX50" fmla="*/ 263582 w 338180"/>
                <a:gd name="connsiteY50" fmla="*/ 157486 h 377966"/>
                <a:gd name="connsiteX51" fmla="*/ 276844 w 338180"/>
                <a:gd name="connsiteY51" fmla="*/ 144224 h 377966"/>
                <a:gd name="connsiteX52" fmla="*/ 290106 w 338180"/>
                <a:gd name="connsiteY52" fmla="*/ 157486 h 377966"/>
                <a:gd name="connsiteX53" fmla="*/ 290106 w 338180"/>
                <a:gd name="connsiteY53" fmla="*/ 223796 h 37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180" h="377966">
                  <a:moveTo>
                    <a:pt x="170748" y="4973"/>
                  </a:moveTo>
                  <a:cubicBezTo>
                    <a:pt x="112395" y="4973"/>
                    <a:pt x="54043" y="29508"/>
                    <a:pt x="4973" y="60674"/>
                  </a:cubicBezTo>
                  <a:lnTo>
                    <a:pt x="4973" y="321271"/>
                  </a:lnTo>
                  <a:cubicBezTo>
                    <a:pt x="54043" y="352437"/>
                    <a:pt x="112395" y="376972"/>
                    <a:pt x="170748" y="376972"/>
                  </a:cubicBezTo>
                  <a:cubicBezTo>
                    <a:pt x="229101" y="376972"/>
                    <a:pt x="287453" y="352437"/>
                    <a:pt x="336523" y="321271"/>
                  </a:cubicBezTo>
                  <a:lnTo>
                    <a:pt x="336523" y="60674"/>
                  </a:lnTo>
                  <a:cubicBezTo>
                    <a:pt x="287453" y="29508"/>
                    <a:pt x="229101" y="4973"/>
                    <a:pt x="170748" y="4973"/>
                  </a:cubicBezTo>
                  <a:close/>
                  <a:moveTo>
                    <a:pt x="290106" y="223796"/>
                  </a:moveTo>
                  <a:cubicBezTo>
                    <a:pt x="290106" y="231090"/>
                    <a:pt x="284138" y="237058"/>
                    <a:pt x="276844" y="237058"/>
                  </a:cubicBezTo>
                  <a:cubicBezTo>
                    <a:pt x="269550" y="237058"/>
                    <a:pt x="263582" y="231090"/>
                    <a:pt x="263582" y="223796"/>
                  </a:cubicBezTo>
                  <a:lnTo>
                    <a:pt x="263582" y="203903"/>
                  </a:lnTo>
                  <a:lnTo>
                    <a:pt x="237058" y="203903"/>
                  </a:lnTo>
                  <a:lnTo>
                    <a:pt x="237058" y="223796"/>
                  </a:lnTo>
                  <a:cubicBezTo>
                    <a:pt x="237058" y="231090"/>
                    <a:pt x="231090" y="237058"/>
                    <a:pt x="223796" y="237058"/>
                  </a:cubicBezTo>
                  <a:cubicBezTo>
                    <a:pt x="216502" y="237058"/>
                    <a:pt x="210534" y="231090"/>
                    <a:pt x="210534" y="223796"/>
                  </a:cubicBezTo>
                  <a:lnTo>
                    <a:pt x="210534" y="203903"/>
                  </a:lnTo>
                  <a:lnTo>
                    <a:pt x="184010" y="203903"/>
                  </a:lnTo>
                  <a:lnTo>
                    <a:pt x="184010" y="223796"/>
                  </a:lnTo>
                  <a:cubicBezTo>
                    <a:pt x="184010" y="231090"/>
                    <a:pt x="178042" y="237058"/>
                    <a:pt x="170748" y="237058"/>
                  </a:cubicBezTo>
                  <a:cubicBezTo>
                    <a:pt x="163454" y="237058"/>
                    <a:pt x="157486" y="231090"/>
                    <a:pt x="157486" y="223796"/>
                  </a:cubicBezTo>
                  <a:lnTo>
                    <a:pt x="157486" y="203903"/>
                  </a:lnTo>
                  <a:lnTo>
                    <a:pt x="130962" y="203903"/>
                  </a:lnTo>
                  <a:lnTo>
                    <a:pt x="130962" y="223796"/>
                  </a:lnTo>
                  <a:cubicBezTo>
                    <a:pt x="130962" y="231090"/>
                    <a:pt x="124994" y="237058"/>
                    <a:pt x="117700" y="237058"/>
                  </a:cubicBezTo>
                  <a:cubicBezTo>
                    <a:pt x="110406" y="237058"/>
                    <a:pt x="104438" y="231090"/>
                    <a:pt x="104438" y="223796"/>
                  </a:cubicBezTo>
                  <a:lnTo>
                    <a:pt x="104438" y="203903"/>
                  </a:lnTo>
                  <a:lnTo>
                    <a:pt x="77914" y="203903"/>
                  </a:lnTo>
                  <a:lnTo>
                    <a:pt x="77914" y="223796"/>
                  </a:lnTo>
                  <a:cubicBezTo>
                    <a:pt x="77914" y="231090"/>
                    <a:pt x="71946" y="237058"/>
                    <a:pt x="64652" y="237058"/>
                  </a:cubicBezTo>
                  <a:cubicBezTo>
                    <a:pt x="57358" y="237058"/>
                    <a:pt x="51390" y="231090"/>
                    <a:pt x="51390" y="223796"/>
                  </a:cubicBezTo>
                  <a:lnTo>
                    <a:pt x="51390" y="157486"/>
                  </a:lnTo>
                  <a:cubicBezTo>
                    <a:pt x="51390" y="150192"/>
                    <a:pt x="57358" y="144224"/>
                    <a:pt x="64652" y="144224"/>
                  </a:cubicBezTo>
                  <a:cubicBezTo>
                    <a:pt x="71946" y="144224"/>
                    <a:pt x="77914" y="150192"/>
                    <a:pt x="77914" y="157486"/>
                  </a:cubicBezTo>
                  <a:lnTo>
                    <a:pt x="77914" y="177379"/>
                  </a:lnTo>
                  <a:lnTo>
                    <a:pt x="104438" y="177379"/>
                  </a:lnTo>
                  <a:lnTo>
                    <a:pt x="104438" y="157486"/>
                  </a:lnTo>
                  <a:cubicBezTo>
                    <a:pt x="104438" y="150192"/>
                    <a:pt x="110406" y="144224"/>
                    <a:pt x="117700" y="144224"/>
                  </a:cubicBezTo>
                  <a:cubicBezTo>
                    <a:pt x="124994" y="144224"/>
                    <a:pt x="130962" y="150192"/>
                    <a:pt x="130962" y="157486"/>
                  </a:cubicBezTo>
                  <a:lnTo>
                    <a:pt x="130962" y="177379"/>
                  </a:lnTo>
                  <a:lnTo>
                    <a:pt x="157486" y="177379"/>
                  </a:lnTo>
                  <a:lnTo>
                    <a:pt x="157486" y="157486"/>
                  </a:lnTo>
                  <a:cubicBezTo>
                    <a:pt x="157486" y="150192"/>
                    <a:pt x="163454" y="144224"/>
                    <a:pt x="170748" y="144224"/>
                  </a:cubicBezTo>
                  <a:cubicBezTo>
                    <a:pt x="178042" y="144224"/>
                    <a:pt x="184010" y="150192"/>
                    <a:pt x="184010" y="157486"/>
                  </a:cubicBezTo>
                  <a:lnTo>
                    <a:pt x="184010" y="177379"/>
                  </a:lnTo>
                  <a:lnTo>
                    <a:pt x="210534" y="177379"/>
                  </a:lnTo>
                  <a:lnTo>
                    <a:pt x="210534" y="157486"/>
                  </a:lnTo>
                  <a:cubicBezTo>
                    <a:pt x="210534" y="150192"/>
                    <a:pt x="216502" y="144224"/>
                    <a:pt x="223796" y="144224"/>
                  </a:cubicBezTo>
                  <a:cubicBezTo>
                    <a:pt x="231090" y="144224"/>
                    <a:pt x="237058" y="150192"/>
                    <a:pt x="237058" y="157486"/>
                  </a:cubicBezTo>
                  <a:lnTo>
                    <a:pt x="237058" y="177379"/>
                  </a:lnTo>
                  <a:lnTo>
                    <a:pt x="263582" y="177379"/>
                  </a:lnTo>
                  <a:lnTo>
                    <a:pt x="263582" y="157486"/>
                  </a:lnTo>
                  <a:cubicBezTo>
                    <a:pt x="263582" y="150192"/>
                    <a:pt x="269550" y="144224"/>
                    <a:pt x="276844" y="144224"/>
                  </a:cubicBezTo>
                  <a:cubicBezTo>
                    <a:pt x="284138" y="144224"/>
                    <a:pt x="290106" y="150192"/>
                    <a:pt x="290106" y="157486"/>
                  </a:cubicBezTo>
                  <a:lnTo>
                    <a:pt x="290106" y="223796"/>
                  </a:lnTo>
                  <a:close/>
                </a:path>
              </a:pathLst>
            </a:custGeom>
            <a:solidFill>
              <a:schemeClr val="accent5"/>
            </a:solidFill>
            <a:ln w="9525" cap="flat">
              <a:noFill/>
              <a:prstDash val="solid"/>
              <a:miter/>
            </a:ln>
          </p:spPr>
          <p:txBody>
            <a:bodyPr rtlCol="0" anchor="ctr"/>
            <a:lstStyle/>
            <a:p>
              <a:endParaRPr lang="en-US">
                <a:solidFill>
                  <a:schemeClr val="bg1"/>
                </a:solidFill>
              </a:endParaRPr>
            </a:p>
          </p:txBody>
        </p:sp>
      </p:grpSp>
      <p:pic>
        <p:nvPicPr>
          <p:cNvPr id="57"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53197" y="6331562"/>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20" name="Rectangle 19"/>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21" name="Rectangle 2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2" name="Group 21"/>
          <p:cNvGrpSpPr/>
          <p:nvPr/>
        </p:nvGrpSpPr>
        <p:grpSpPr>
          <a:xfrm rot="13090895">
            <a:off x="11390823" y="287743"/>
            <a:ext cx="629904" cy="477389"/>
            <a:chOff x="9626609" y="3627280"/>
            <a:chExt cx="1507908" cy="1142806"/>
          </a:xfrm>
        </p:grpSpPr>
        <p:sp>
          <p:nvSpPr>
            <p:cNvPr id="23" name="Star: 4 Points 2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Star: 4 Points 2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Star: 4 Points 2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6" name="TextBox 25"/>
          <p:cNvSpPr txBox="1"/>
          <p:nvPr/>
        </p:nvSpPr>
        <p:spPr>
          <a:xfrm>
            <a:off x="2228215" y="249555"/>
            <a:ext cx="6157595" cy="1260475"/>
          </a:xfrm>
          <a:prstGeom prst="rect">
            <a:avLst/>
          </a:prstGeom>
          <a:noFill/>
        </p:spPr>
        <p:txBody>
          <a:bodyPr wrap="square" rtlCol="0">
            <a:spAutoFit/>
          </a:bodyPr>
          <a:lstStyle/>
          <a:p>
            <a:r>
              <a:rPr lang="en-US" sz="3600" b="1" dirty="0" err="1">
                <a:solidFill>
                  <a:schemeClr val="bg2">
                    <a:lumMod val="25000"/>
                  </a:schemeClr>
                </a:solidFill>
                <a:latin typeface="Montserrat Medium" panose="00000600000000000000" pitchFamily="50" charset="0"/>
                <a:cs typeface="Poppins SemiBold" panose="00000700000000000000" pitchFamily="50" charset="0"/>
              </a:rPr>
              <a:t>Kiểm</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định</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mô</a:t>
            </a:r>
            <a:r>
              <a:rPr lang="en-US" sz="3600" b="1" dirty="0">
                <a:solidFill>
                  <a:schemeClr val="bg2">
                    <a:lumMod val="25000"/>
                  </a:schemeClr>
                </a:solidFill>
                <a:latin typeface="Montserrat Medium" panose="00000600000000000000" pitchFamily="50" charset="0"/>
                <a:cs typeface="Poppins SemiBold" panose="00000700000000000000" pitchFamily="50" charset="0"/>
              </a:rPr>
              <a:t> </a:t>
            </a:r>
            <a:r>
              <a:rPr lang="en-US" sz="3600" b="1" dirty="0" err="1">
                <a:solidFill>
                  <a:schemeClr val="bg2">
                    <a:lumMod val="25000"/>
                  </a:schemeClr>
                </a:solidFill>
                <a:latin typeface="Montserrat Medium" panose="00000600000000000000" pitchFamily="50" charset="0"/>
                <a:cs typeface="Poppins SemiBold" panose="00000700000000000000" pitchFamily="50" charset="0"/>
              </a:rPr>
              <a:t>hình</a:t>
            </a:r>
            <a:endParaRPr lang="en-US" sz="3600" b="1" dirty="0">
              <a:solidFill>
                <a:schemeClr val="accent3"/>
              </a:solidFill>
              <a:latin typeface="Montserrat Medium" panose="00000600000000000000" pitchFamily="50" charset="0"/>
              <a:cs typeface="Poppins SemiBold" panose="00000700000000000000" pitchFamily="50" charset="0"/>
            </a:endParaRPr>
          </a:p>
          <a:p>
            <a:r>
              <a:rPr lang="en-US" sz="4000" b="1" dirty="0" err="1">
                <a:solidFill>
                  <a:schemeClr val="accent3"/>
                </a:solidFill>
                <a:latin typeface="Montserrat Medium" panose="00000600000000000000" pitchFamily="50" charset="0"/>
                <a:cs typeface="Poppins SemiBold" panose="00000700000000000000" pitchFamily="50" charset="0"/>
              </a:rPr>
              <a:t>Dự</a:t>
            </a:r>
            <a:r>
              <a:rPr lang="en-US" sz="4000" b="1" dirty="0">
                <a:solidFill>
                  <a:schemeClr val="accent3"/>
                </a:solidFill>
                <a:latin typeface="Montserrat Medium" panose="00000600000000000000" pitchFamily="50" charset="0"/>
                <a:cs typeface="Poppins SemiBold" panose="00000700000000000000" pitchFamily="50" charset="0"/>
              </a:rPr>
              <a:t> </a:t>
            </a:r>
            <a:r>
              <a:rPr lang="en-US" sz="4000" b="1" dirty="0" err="1">
                <a:solidFill>
                  <a:schemeClr val="accent3"/>
                </a:solidFill>
                <a:latin typeface="Montserrat Medium" panose="00000600000000000000" pitchFamily="50" charset="0"/>
                <a:cs typeface="Poppins SemiBold" panose="00000700000000000000" pitchFamily="50" charset="0"/>
              </a:rPr>
              <a:t>Đoán</a:t>
            </a:r>
            <a:r>
              <a:rPr lang="en-US" sz="4000" b="1" dirty="0">
                <a:solidFill>
                  <a:schemeClr val="bg2">
                    <a:lumMod val="25000"/>
                  </a:schemeClr>
                </a:solidFill>
                <a:latin typeface="Montserrat Medium" panose="00000600000000000000" pitchFamily="50" charset="0"/>
                <a:cs typeface="Poppins SemiBold" panose="00000700000000000000" pitchFamily="50" charset="0"/>
              </a:rPr>
              <a:t>.</a:t>
            </a:r>
            <a:endParaRPr 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28" name="TextBox 27"/>
          <p:cNvSpPr txBox="1"/>
          <p:nvPr/>
        </p:nvSpPr>
        <p:spPr>
          <a:xfrm>
            <a:off x="701691" y="2387942"/>
            <a:ext cx="3723712" cy="327628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2000" dirty="0" err="1">
                <a:solidFill>
                  <a:schemeClr val="accent2"/>
                </a:solidFill>
                <a:latin typeface="Segoe UI Light" panose="020B0502040204020203" pitchFamily="34" charset="0"/>
                <a:cs typeface="Segoe UI Light" panose="020B0502040204020203" pitchFamily="34" charset="0"/>
              </a:rPr>
              <a:t>Phương</a:t>
            </a:r>
            <a:r>
              <a:rPr lang="en-US" sz="2000" dirty="0">
                <a:solidFill>
                  <a:schemeClr val="accent2"/>
                </a:solidFill>
                <a:latin typeface="Segoe UI Light" panose="020B0502040204020203" pitchFamily="34" charset="0"/>
                <a:cs typeface="Segoe UI Light" panose="020B0502040204020203" pitchFamily="34" charset="0"/>
              </a:rPr>
              <a:t> </a:t>
            </a:r>
            <a:r>
              <a:rPr lang="en-US" sz="2000" dirty="0" err="1">
                <a:solidFill>
                  <a:schemeClr val="accent2"/>
                </a:solidFill>
                <a:latin typeface="Segoe UI Light" panose="020B0502040204020203" pitchFamily="34" charset="0"/>
                <a:cs typeface="Segoe UI Light" panose="020B0502040204020203" pitchFamily="34" charset="0"/>
              </a:rPr>
              <a:t>pháp</a:t>
            </a:r>
            <a:r>
              <a:rPr lang="en-US" sz="2000" dirty="0">
                <a:solidFill>
                  <a:schemeClr val="accent2"/>
                </a:solidFill>
                <a:latin typeface="Segoe UI Light" panose="020B0502040204020203" pitchFamily="34" charset="0"/>
                <a:cs typeface="Segoe UI Light" panose="020B0502040204020203" pitchFamily="34" charset="0"/>
              </a:rPr>
              <a:t> Exponential Smoothing </a:t>
            </a:r>
            <a:r>
              <a:rPr lang="en-US" sz="2000" dirty="0" err="1">
                <a:solidFill>
                  <a:schemeClr val="accent2"/>
                </a:solidFill>
                <a:latin typeface="Segoe UI Light" panose="020B0502040204020203" pitchFamily="34" charset="0"/>
                <a:cs typeface="Segoe UI Light" panose="020B0502040204020203" pitchFamily="34" charset="0"/>
              </a:rPr>
              <a:t>cho</a:t>
            </a:r>
            <a:r>
              <a:rPr lang="en-US" sz="2000" dirty="0">
                <a:solidFill>
                  <a:schemeClr val="accent2"/>
                </a:solidFill>
                <a:latin typeface="Segoe UI Light" panose="020B0502040204020203" pitchFamily="34" charset="0"/>
                <a:cs typeface="Segoe UI Light" panose="020B0502040204020203" pitchFamily="34" charset="0"/>
              </a:rPr>
              <a:t> ra </a:t>
            </a:r>
            <a:r>
              <a:rPr lang="en-US" sz="2000" dirty="0" err="1">
                <a:solidFill>
                  <a:schemeClr val="accent2"/>
                </a:solidFill>
                <a:latin typeface="Segoe UI Light" panose="020B0502040204020203" pitchFamily="34" charset="0"/>
                <a:cs typeface="Segoe UI Light" panose="020B0502040204020203" pitchFamily="34" charset="0"/>
              </a:rPr>
              <a:t>kết</a:t>
            </a:r>
            <a:r>
              <a:rPr lang="en-US" sz="2000" dirty="0">
                <a:solidFill>
                  <a:schemeClr val="accent2"/>
                </a:solidFill>
                <a:latin typeface="Segoe UI Light" panose="020B0502040204020203" pitchFamily="34" charset="0"/>
                <a:cs typeface="Segoe UI Light" panose="020B0502040204020203" pitchFamily="34" charset="0"/>
              </a:rPr>
              <a:t> </a:t>
            </a:r>
            <a:r>
              <a:rPr lang="en-US" sz="2000" dirty="0" err="1">
                <a:solidFill>
                  <a:schemeClr val="accent2"/>
                </a:solidFill>
                <a:latin typeface="Segoe UI Light" panose="020B0502040204020203" pitchFamily="34" charset="0"/>
                <a:cs typeface="Segoe UI Light" panose="020B0502040204020203" pitchFamily="34" charset="0"/>
              </a:rPr>
              <a:t>quả</a:t>
            </a:r>
            <a:r>
              <a:rPr lang="en-US" sz="2000" dirty="0">
                <a:solidFill>
                  <a:schemeClr val="accent2"/>
                </a:solidFill>
                <a:latin typeface="Segoe UI Light" panose="020B0502040204020203" pitchFamily="34" charset="0"/>
                <a:cs typeface="Segoe UI Light" panose="020B0502040204020203" pitchFamily="34" charset="0"/>
              </a:rPr>
              <a:t> </a:t>
            </a:r>
            <a:r>
              <a:rPr lang="en-US" sz="2000" dirty="0" err="1">
                <a:solidFill>
                  <a:schemeClr val="accent2"/>
                </a:solidFill>
                <a:latin typeface="Segoe UI Light" panose="020B0502040204020203" pitchFamily="34" charset="0"/>
                <a:cs typeface="Segoe UI Light" panose="020B0502040204020203" pitchFamily="34" charset="0"/>
              </a:rPr>
              <a:t>khá</a:t>
            </a:r>
            <a:r>
              <a:rPr lang="en-US" sz="2000" dirty="0">
                <a:solidFill>
                  <a:schemeClr val="accent2"/>
                </a:solidFill>
                <a:latin typeface="Segoe UI Light" panose="020B0502040204020203" pitchFamily="34" charset="0"/>
                <a:cs typeface="Segoe UI Light" panose="020B0502040204020203" pitchFamily="34" charset="0"/>
              </a:rPr>
              <a:t> </a:t>
            </a:r>
            <a:r>
              <a:rPr lang="en-US" sz="2000" dirty="0" err="1">
                <a:solidFill>
                  <a:schemeClr val="accent2"/>
                </a:solidFill>
                <a:latin typeface="Segoe UI Light" panose="020B0502040204020203" pitchFamily="34" charset="0"/>
                <a:cs typeface="Segoe UI Light" panose="020B0502040204020203" pitchFamily="34" charset="0"/>
              </a:rPr>
              <a:t>khả</a:t>
            </a:r>
            <a:r>
              <a:rPr lang="en-US" sz="2000" dirty="0">
                <a:solidFill>
                  <a:schemeClr val="accent2"/>
                </a:solidFill>
                <a:latin typeface="Segoe UI Light" panose="020B0502040204020203" pitchFamily="34" charset="0"/>
                <a:cs typeface="Segoe UI Light" panose="020B0502040204020203" pitchFamily="34" charset="0"/>
              </a:rPr>
              <a:t> </a:t>
            </a:r>
            <a:r>
              <a:rPr lang="en-US" sz="2000" dirty="0" err="1">
                <a:solidFill>
                  <a:schemeClr val="accent2"/>
                </a:solidFill>
                <a:latin typeface="Segoe UI Light" panose="020B0502040204020203" pitchFamily="34" charset="0"/>
                <a:cs typeface="Segoe UI Light" panose="020B0502040204020203" pitchFamily="34" charset="0"/>
              </a:rPr>
              <a:t>quan</a:t>
            </a:r>
            <a:r>
              <a:rPr lang="en-US" sz="2000" dirty="0">
                <a:solidFill>
                  <a:schemeClr val="accent2"/>
                </a:solidFill>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khi</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đường</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biểu</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diễn</a:t>
            </a:r>
            <a:r>
              <a:rPr lang="en-US" sz="2000" dirty="0">
                <a:latin typeface="Segoe UI Light" panose="020B0502040204020203" pitchFamily="34" charset="0"/>
                <a:cs typeface="Segoe UI Light" panose="020B0502040204020203" pitchFamily="34" charset="0"/>
              </a:rPr>
              <a:t> xu </a:t>
            </a:r>
            <a:r>
              <a:rPr lang="en-US" sz="2000" dirty="0" err="1">
                <a:latin typeface="Segoe UI Light" panose="020B0502040204020203" pitchFamily="34" charset="0"/>
                <a:cs typeface="Segoe UI Light" panose="020B0502040204020203" pitchFamily="34" charset="0"/>
              </a:rPr>
              <a:t>hướng</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tương</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đối</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khớp</a:t>
            </a:r>
            <a:r>
              <a:rPr lang="en-US" sz="2000" dirty="0">
                <a:latin typeface="Segoe UI Light" panose="020B0502040204020203" pitchFamily="34" charset="0"/>
                <a:cs typeface="Segoe UI Light" panose="020B0502040204020203" pitchFamily="34" charset="0"/>
              </a:rPr>
              <a:t> so </a:t>
            </a:r>
            <a:r>
              <a:rPr lang="en-US" sz="2000" dirty="0" err="1">
                <a:latin typeface="Segoe UI Light" panose="020B0502040204020203" pitchFamily="34" charset="0"/>
                <a:cs typeface="Segoe UI Light" panose="020B0502040204020203" pitchFamily="34" charset="0"/>
              </a:rPr>
              <a:t>với</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tập</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dự</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liệu</a:t>
            </a:r>
            <a:r>
              <a:rPr lang="en-US" sz="2000" dirty="0">
                <a:latin typeface="Segoe UI Light" panose="020B0502040204020203" pitchFamily="34" charset="0"/>
                <a:cs typeface="Segoe UI Light" panose="020B0502040204020203" pitchFamily="34" charset="0"/>
              </a:rPr>
              <a:t> test (</a:t>
            </a:r>
            <a:r>
              <a:rPr lang="en-US" sz="2000" dirty="0" err="1">
                <a:latin typeface="Segoe UI Light" panose="020B0502040204020203" pitchFamily="34" charset="0"/>
                <a:cs typeface="Segoe UI Light" panose="020B0502040204020203" pitchFamily="34" charset="0"/>
              </a:rPr>
              <a:t>dự</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báo</a:t>
            </a:r>
            <a:r>
              <a:rPr lang="en-US" sz="2000" dirty="0">
                <a:latin typeface="Segoe UI Light" panose="020B0502040204020203" pitchFamily="34" charset="0"/>
                <a:cs typeface="Segoe UI Light" panose="020B0502040204020203" pitchFamily="34" charset="0"/>
              </a:rPr>
              <a:t> 42 </a:t>
            </a:r>
            <a:r>
              <a:rPr lang="en-US" sz="2000" dirty="0" err="1">
                <a:latin typeface="Segoe UI Light" panose="020B0502040204020203" pitchFamily="34" charset="0"/>
                <a:cs typeface="Segoe UI Light" panose="020B0502040204020203" pitchFamily="34" charset="0"/>
              </a:rPr>
              <a:t>tỷ</a:t>
            </a:r>
            <a:r>
              <a:rPr lang="en-US" sz="2000" dirty="0">
                <a:latin typeface="Segoe UI Light" panose="020B0502040204020203" pitchFamily="34" charset="0"/>
                <a:cs typeface="Segoe UI Light" panose="020B0502040204020203" pitchFamily="34" charset="0"/>
              </a:rPr>
              <a:t> / 53 </a:t>
            </a:r>
            <a:r>
              <a:rPr lang="en-US" sz="2000" dirty="0" err="1">
                <a:latin typeface="Segoe UI Light" panose="020B0502040204020203" pitchFamily="34" charset="0"/>
                <a:cs typeface="Segoe UI Light" panose="020B0502040204020203" pitchFamily="34" charset="0"/>
              </a:rPr>
              <a:t>tỷ</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vào</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tháng</a:t>
            </a:r>
            <a:r>
              <a:rPr lang="en-US" sz="2000" dirty="0">
                <a:latin typeface="Segoe UI Light" panose="020B0502040204020203" pitchFamily="34" charset="0"/>
                <a:cs typeface="Segoe UI Light" panose="020B0502040204020203" pitchFamily="34" charset="0"/>
              </a:rPr>
              <a:t> 2 </a:t>
            </a:r>
            <a:r>
              <a:rPr lang="en-US" sz="2000" dirty="0" err="1">
                <a:latin typeface="Segoe UI Light" panose="020B0502040204020203" pitchFamily="34" charset="0"/>
                <a:cs typeface="Segoe UI Light" panose="020B0502040204020203" pitchFamily="34" charset="0"/>
              </a:rPr>
              <a:t>năm</a:t>
            </a:r>
            <a:r>
              <a:rPr lang="en-US" sz="2000" dirty="0">
                <a:latin typeface="Segoe UI Light" panose="020B0502040204020203" pitchFamily="34" charset="0"/>
                <a:cs typeface="Segoe UI Light" panose="020B0502040204020203" pitchFamily="34" charset="0"/>
              </a:rPr>
              <a:t> 2021 </a:t>
            </a:r>
            <a:r>
              <a:rPr lang="en-US" sz="2000" dirty="0" err="1">
                <a:latin typeface="Segoe UI Light" panose="020B0502040204020203" pitchFamily="34" charset="0"/>
                <a:cs typeface="Segoe UI Light" panose="020B0502040204020203" pitchFamily="34" charset="0"/>
              </a:rPr>
              <a:t>và</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có</a:t>
            </a:r>
            <a:r>
              <a:rPr lang="en-US" sz="2000" dirty="0">
                <a:latin typeface="Segoe UI Light" panose="020B0502040204020203" pitchFamily="34" charset="0"/>
                <a:cs typeface="Segoe UI Light" panose="020B0502040204020203" pitchFamily="34" charset="0"/>
              </a:rPr>
              <a:t> xu </a:t>
            </a:r>
            <a:r>
              <a:rPr lang="en-US" sz="2000" dirty="0" err="1">
                <a:latin typeface="Segoe UI Light" panose="020B0502040204020203" pitchFamily="34" charset="0"/>
                <a:cs typeface="Segoe UI Light" panose="020B0502040204020203" pitchFamily="34" charset="0"/>
              </a:rPr>
              <a:t>hướng</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đi</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lên</a:t>
            </a:r>
            <a:r>
              <a:rPr lang="en-US" sz="2000" dirty="0">
                <a:latin typeface="Segoe UI Light" panose="020B0502040204020203" pitchFamily="34" charset="0"/>
                <a:cs typeface="Segoe UI Light" panose="020B0502040204020203" pitchFamily="34" charset="0"/>
              </a:rPr>
              <a:t>) </a:t>
            </a:r>
            <a:endParaRPr lang="id-ID" sz="2000" dirty="0">
              <a:solidFill>
                <a:schemeClr val="tx2">
                  <a:lumMod val="50000"/>
                </a:schemeClr>
              </a:solidFill>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1"/>
          <a:stretch>
            <a:fillRect/>
          </a:stretch>
        </p:blipFill>
        <p:spPr>
          <a:xfrm>
            <a:off x="4425403" y="1808794"/>
            <a:ext cx="7171041" cy="3977985"/>
          </a:xfrm>
          <a:prstGeom prst="rect">
            <a:avLst/>
          </a:prstGeom>
        </p:spPr>
      </p:pic>
      <p:pic>
        <p:nvPicPr>
          <p:cNvPr id="14" name="Picture Placeholder 1"/>
          <p:cNvPicPr>
            <a:picLocks noChangeAspect="1"/>
          </p:cNvPicPr>
          <p:nvPr/>
        </p:nvPicPr>
        <p:blipFill>
          <a:blip r:embed="rId2">
            <a:clrChange>
              <a:clrFrom>
                <a:srgbClr val="FFFFFF"/>
              </a:clrFrom>
              <a:clrTo>
                <a:srgbClr val="FFFFFF">
                  <a:alpha val="0"/>
                </a:srgbClr>
              </a:clrTo>
            </a:clrChange>
          </a:blip>
          <a:stretch>
            <a:fillRect/>
          </a:stretch>
        </p:blipFill>
        <p:spPr>
          <a:xfrm>
            <a:off x="1264167" y="122825"/>
            <a:ext cx="525145" cy="530225"/>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3197" y="6331562"/>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10" name="Rectangle 9"/>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11" name="Rectangle 1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12" name="Group 11"/>
          <p:cNvGrpSpPr/>
          <p:nvPr/>
        </p:nvGrpSpPr>
        <p:grpSpPr>
          <a:xfrm rot="13090895">
            <a:off x="11390823" y="287743"/>
            <a:ext cx="629904" cy="477389"/>
            <a:chOff x="9626609" y="3627280"/>
            <a:chExt cx="1507908" cy="1142806"/>
          </a:xfrm>
        </p:grpSpPr>
        <p:sp>
          <p:nvSpPr>
            <p:cNvPr id="13" name="Star: 4 Points 1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Star: 4 Points 1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tar: 4 Points 1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TextBox 15"/>
          <p:cNvSpPr txBox="1"/>
          <p:nvPr/>
        </p:nvSpPr>
        <p:spPr>
          <a:xfrm>
            <a:off x="7091680" y="973455"/>
            <a:ext cx="4509135" cy="1076325"/>
          </a:xfrm>
          <a:prstGeom prst="rect">
            <a:avLst/>
          </a:prstGeom>
          <a:noFill/>
        </p:spPr>
        <p:txBody>
          <a:bodyPr wrap="square" rtlCol="0">
            <a:spAutoFit/>
          </a:bodyPr>
          <a:lstStyle/>
          <a:p>
            <a:r>
              <a:rPr lang="en-US" sz="3200" b="1" dirty="0" err="1">
                <a:solidFill>
                  <a:schemeClr val="bg2">
                    <a:lumMod val="25000"/>
                  </a:schemeClr>
                </a:solidFill>
                <a:latin typeface="Montserrat Medium" panose="00000600000000000000" pitchFamily="50" charset="0"/>
                <a:cs typeface="Poppins SemiBold" panose="00000700000000000000" pitchFamily="50" charset="0"/>
              </a:rPr>
              <a:t>Kết</a:t>
            </a:r>
            <a:r>
              <a:rPr lang="en-US" sz="3200" b="1" dirty="0">
                <a:solidFill>
                  <a:schemeClr val="bg2">
                    <a:lumMod val="25000"/>
                  </a:schemeClr>
                </a:solidFill>
                <a:latin typeface="Montserrat Medium" panose="00000600000000000000" pitchFamily="50" charset="0"/>
                <a:cs typeface="Poppins SemiBold" panose="00000700000000000000" pitchFamily="50" charset="0"/>
              </a:rPr>
              <a:t> </a:t>
            </a:r>
            <a:r>
              <a:rPr lang="en-US" sz="3200" b="1" dirty="0" err="1">
                <a:solidFill>
                  <a:schemeClr val="bg2">
                    <a:lumMod val="25000"/>
                  </a:schemeClr>
                </a:solidFill>
                <a:latin typeface="Montserrat Medium" panose="00000600000000000000" pitchFamily="50" charset="0"/>
                <a:cs typeface="Poppins SemiBold" panose="00000700000000000000" pitchFamily="50" charset="0"/>
              </a:rPr>
              <a:t>quả</a:t>
            </a:r>
            <a:r>
              <a:rPr lang="en-US" sz="3200" b="1" dirty="0">
                <a:solidFill>
                  <a:schemeClr val="bg2">
                    <a:lumMod val="25000"/>
                  </a:schemeClr>
                </a:solidFill>
                <a:latin typeface="Montserrat Medium" panose="00000600000000000000" pitchFamily="50" charset="0"/>
                <a:cs typeface="Poppins SemiBold" panose="00000700000000000000" pitchFamily="50" charset="0"/>
              </a:rPr>
              <a:t> </a:t>
            </a:r>
            <a:r>
              <a:rPr lang="en-US" sz="3200" b="1" dirty="0" err="1">
                <a:solidFill>
                  <a:schemeClr val="accent3"/>
                </a:solidFill>
                <a:latin typeface="Montserrat Medium" panose="00000600000000000000" pitchFamily="50" charset="0"/>
                <a:cs typeface="Poppins SemiBold" panose="00000700000000000000" pitchFamily="50" charset="0"/>
              </a:rPr>
              <a:t>Dự</a:t>
            </a:r>
            <a:r>
              <a:rPr lang="en-US" sz="3200" b="1" dirty="0">
                <a:solidFill>
                  <a:schemeClr val="accent3"/>
                </a:solidFill>
                <a:latin typeface="Montserrat Medium" panose="00000600000000000000" pitchFamily="50" charset="0"/>
                <a:cs typeface="Poppins SemiBold" panose="00000700000000000000" pitchFamily="50" charset="0"/>
              </a:rPr>
              <a:t> </a:t>
            </a:r>
            <a:r>
              <a:rPr lang="en-US" sz="3200" b="1" dirty="0" err="1">
                <a:solidFill>
                  <a:schemeClr val="accent3"/>
                </a:solidFill>
                <a:latin typeface="Montserrat Medium" panose="00000600000000000000" pitchFamily="50" charset="0"/>
                <a:cs typeface="Poppins SemiBold" panose="00000700000000000000" pitchFamily="50" charset="0"/>
              </a:rPr>
              <a:t>đoán</a:t>
            </a:r>
            <a:r>
              <a:rPr lang="en-US" sz="3200" b="1" dirty="0">
                <a:solidFill>
                  <a:schemeClr val="accent3"/>
                </a:solidFill>
                <a:latin typeface="Montserrat Medium" panose="00000600000000000000" pitchFamily="50" charset="0"/>
                <a:cs typeface="Poppins SemiBold" panose="00000700000000000000" pitchFamily="50" charset="0"/>
              </a:rPr>
              <a:t> </a:t>
            </a:r>
            <a:r>
              <a:rPr lang="en-US" sz="3200" b="1" dirty="0" err="1">
                <a:solidFill>
                  <a:schemeClr val="accent3"/>
                </a:solidFill>
                <a:latin typeface="Montserrat Medium" panose="00000600000000000000" pitchFamily="50" charset="0"/>
                <a:cs typeface="Poppins SemiBold" panose="00000700000000000000" pitchFamily="50" charset="0"/>
              </a:rPr>
              <a:t>trong</a:t>
            </a:r>
            <a:r>
              <a:rPr lang="en-US" sz="3200" b="1" dirty="0">
                <a:solidFill>
                  <a:schemeClr val="accent3"/>
                </a:solidFill>
                <a:latin typeface="Montserrat Medium" panose="00000600000000000000" pitchFamily="50" charset="0"/>
                <a:cs typeface="Poppins SemiBold" panose="00000700000000000000" pitchFamily="50" charset="0"/>
              </a:rPr>
              <a:t> 3 </a:t>
            </a:r>
            <a:r>
              <a:rPr lang="en-US" sz="3200" b="1" dirty="0" err="1">
                <a:solidFill>
                  <a:schemeClr val="accent3"/>
                </a:solidFill>
                <a:latin typeface="Montserrat Medium" panose="00000600000000000000" pitchFamily="50" charset="0"/>
                <a:cs typeface="Poppins SemiBold" panose="00000700000000000000" pitchFamily="50" charset="0"/>
              </a:rPr>
              <a:t>tháng</a:t>
            </a:r>
            <a:r>
              <a:rPr lang="en-US" sz="3200" b="1" dirty="0">
                <a:solidFill>
                  <a:schemeClr val="accent3"/>
                </a:solidFill>
                <a:latin typeface="Montserrat Medium" panose="00000600000000000000" pitchFamily="50" charset="0"/>
                <a:cs typeface="Poppins SemiBold" panose="00000700000000000000" pitchFamily="50" charset="0"/>
              </a:rPr>
              <a:t> </a:t>
            </a:r>
            <a:r>
              <a:rPr lang="en-US" sz="3200" b="1" dirty="0" err="1">
                <a:solidFill>
                  <a:schemeClr val="accent3"/>
                </a:solidFill>
                <a:latin typeface="Montserrat Medium" panose="00000600000000000000" pitchFamily="50" charset="0"/>
                <a:cs typeface="Poppins SemiBold" panose="00000700000000000000" pitchFamily="50" charset="0"/>
              </a:rPr>
              <a:t>Quý</a:t>
            </a:r>
            <a:r>
              <a:rPr lang="en-US" sz="3200" b="1" dirty="0">
                <a:solidFill>
                  <a:schemeClr val="accent3"/>
                </a:solidFill>
                <a:latin typeface="Montserrat Medium" panose="00000600000000000000" pitchFamily="50" charset="0"/>
                <a:cs typeface="Poppins SemiBold" panose="00000700000000000000" pitchFamily="50" charset="0"/>
              </a:rPr>
              <a:t> 2</a:t>
            </a:r>
            <a:r>
              <a:rPr lang="en-US" sz="3200" b="1" dirty="0">
                <a:solidFill>
                  <a:schemeClr val="bg2">
                    <a:lumMod val="25000"/>
                  </a:schemeClr>
                </a:solidFill>
                <a:latin typeface="Montserrat Medium" panose="00000600000000000000" pitchFamily="50" charset="0"/>
                <a:cs typeface="Poppins SemiBold" panose="00000700000000000000" pitchFamily="50" charset="0"/>
              </a:rPr>
              <a:t>.</a:t>
            </a:r>
            <a:endParaRPr lang="id-ID" sz="32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18" name="Arrow: Bent 17"/>
          <p:cNvSpPr/>
          <p:nvPr/>
        </p:nvSpPr>
        <p:spPr>
          <a:xfrm rot="7613534" flipH="1">
            <a:off x="7123124" y="2640695"/>
            <a:ext cx="189681" cy="17322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Rectangle 18"/>
          <p:cNvSpPr/>
          <p:nvPr/>
        </p:nvSpPr>
        <p:spPr>
          <a:xfrm>
            <a:off x="7403241" y="2379709"/>
            <a:ext cx="4002820" cy="1058688"/>
          </a:xfrm>
          <a:prstGeom prst="rect">
            <a:avLst/>
          </a:prstGeom>
        </p:spPr>
        <p:txBody>
          <a:bodyPr wrap="square">
            <a:spAutoFit/>
          </a:bodyPr>
          <a:lstStyle/>
          <a:p>
            <a:pPr>
              <a:lnSpc>
                <a:spcPct val="120000"/>
              </a:lnSpc>
            </a:pPr>
            <a:r>
              <a:rPr lang="en-US" dirty="0" err="1">
                <a:latin typeface="Segoe UI Light" panose="020B0502040204020203" pitchFamily="34" charset="0"/>
                <a:ea typeface="Segoe UI Black" panose="020B0A02040204020203" pitchFamily="34" charset="0"/>
                <a:cs typeface="Segoe UI Light" panose="020B0502040204020203" pitchFamily="34" charset="0"/>
              </a:rPr>
              <a:t>Tháng</a:t>
            </a:r>
            <a:r>
              <a:rPr lang="en-US" dirty="0">
                <a:latin typeface="Segoe UI Light" panose="020B0502040204020203" pitchFamily="34" charset="0"/>
                <a:ea typeface="Segoe UI Black" panose="020B0A02040204020203" pitchFamily="34" charset="0"/>
                <a:cs typeface="Segoe UI Light" panose="020B0502040204020203" pitchFamily="34" charset="0"/>
              </a:rPr>
              <a:t> 4/2021: </a:t>
            </a:r>
            <a:r>
              <a:rPr lang="en-US" dirty="0" err="1">
                <a:latin typeface="Segoe UI Light" panose="020B0502040204020203" pitchFamily="34" charset="0"/>
                <a:ea typeface="Segoe UI Black" panose="020B0A02040204020203" pitchFamily="34" charset="0"/>
                <a:cs typeface="Segoe UI Light" panose="020B0502040204020203" pitchFamily="34" charset="0"/>
              </a:rPr>
              <a:t>doanh</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thu</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giảm</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từ</a:t>
            </a:r>
            <a:r>
              <a:rPr lang="en-US" dirty="0">
                <a:latin typeface="Segoe UI Light" panose="020B0502040204020203" pitchFamily="34" charset="0"/>
                <a:ea typeface="Segoe UI Black" panose="020B0A02040204020203" pitchFamily="34" charset="0"/>
                <a:cs typeface="Segoe UI Light" panose="020B0502040204020203" pitchFamily="34" charset="0"/>
              </a:rPr>
              <a:t> 103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xuống</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còn</a:t>
            </a:r>
            <a:r>
              <a:rPr lang="en-US" dirty="0">
                <a:latin typeface="Segoe UI Light" panose="020B0502040204020203" pitchFamily="34" charset="0"/>
                <a:ea typeface="Segoe UI Black" panose="020B0A02040204020203" pitchFamily="34" charset="0"/>
                <a:cs typeface="Segoe UI Light" panose="020B0502040204020203" pitchFamily="34" charset="0"/>
              </a:rPr>
              <a:t> 65,7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với</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khoảng</a:t>
            </a:r>
            <a:r>
              <a:rPr lang="en-US" dirty="0">
                <a:latin typeface="Segoe UI Light" panose="020B0502040204020203" pitchFamily="34" charset="0"/>
                <a:ea typeface="Segoe UI Black" panose="020B0A02040204020203" pitchFamily="34" charset="0"/>
                <a:cs typeface="Segoe UI Light" panose="020B0502040204020203" pitchFamily="34" charset="0"/>
              </a:rPr>
              <a:t> tin </a:t>
            </a:r>
            <a:r>
              <a:rPr lang="en-US" dirty="0" err="1">
                <a:latin typeface="Segoe UI Light" panose="020B0502040204020203" pitchFamily="34" charset="0"/>
                <a:ea typeface="Segoe UI Black" panose="020B0A02040204020203" pitchFamily="34" charset="0"/>
                <a:cs typeface="Segoe UI Light" panose="020B0502040204020203" pitchFamily="34" charset="0"/>
              </a:rPr>
              <a:t>cậy</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từ</a:t>
            </a:r>
            <a:r>
              <a:rPr lang="en-US" dirty="0">
                <a:latin typeface="Segoe UI Light" panose="020B0502040204020203" pitchFamily="34" charset="0"/>
                <a:ea typeface="Segoe UI Black" panose="020B0A02040204020203" pitchFamily="34" charset="0"/>
                <a:cs typeface="Segoe UI Light" panose="020B0502040204020203" pitchFamily="34" charset="0"/>
              </a:rPr>
              <a:t> 26,7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đến</a:t>
            </a:r>
            <a:r>
              <a:rPr lang="en-US" dirty="0">
                <a:latin typeface="Segoe UI Light" panose="020B0502040204020203" pitchFamily="34" charset="0"/>
                <a:ea typeface="Segoe UI Black" panose="020B0A02040204020203" pitchFamily="34" charset="0"/>
                <a:cs typeface="Segoe UI Light" panose="020B0502040204020203" pitchFamily="34" charset="0"/>
              </a:rPr>
              <a:t> 104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a:t>
            </a:r>
            <a:endParaRPr lang="en-US" dirty="0">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20" name="Arrow: Bent 19"/>
          <p:cNvSpPr/>
          <p:nvPr/>
        </p:nvSpPr>
        <p:spPr>
          <a:xfrm rot="7613534" flipH="1">
            <a:off x="7123124" y="3793929"/>
            <a:ext cx="189681" cy="17322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1" name="Rectangle 20"/>
          <p:cNvSpPr/>
          <p:nvPr/>
        </p:nvSpPr>
        <p:spPr>
          <a:xfrm>
            <a:off x="7403241" y="3605442"/>
            <a:ext cx="4002820" cy="1058688"/>
          </a:xfrm>
          <a:prstGeom prst="rect">
            <a:avLst/>
          </a:prstGeom>
        </p:spPr>
        <p:txBody>
          <a:bodyPr wrap="square">
            <a:spAutoFit/>
          </a:bodyPr>
          <a:lstStyle/>
          <a:p>
            <a:pPr>
              <a:lnSpc>
                <a:spcPct val="120000"/>
              </a:lnSpc>
            </a:pPr>
            <a:r>
              <a:rPr lang="en-US" dirty="0" err="1">
                <a:latin typeface="Segoe UI Light" panose="020B0502040204020203" pitchFamily="34" charset="0"/>
                <a:ea typeface="Segoe UI Black" panose="020B0A02040204020203" pitchFamily="34" charset="0"/>
                <a:cs typeface="Segoe UI Light" panose="020B0502040204020203" pitchFamily="34" charset="0"/>
              </a:rPr>
              <a:t>Tháng</a:t>
            </a:r>
            <a:r>
              <a:rPr lang="en-US" dirty="0">
                <a:latin typeface="Segoe UI Light" panose="020B0502040204020203" pitchFamily="34" charset="0"/>
                <a:ea typeface="Segoe UI Black" panose="020B0A02040204020203" pitchFamily="34" charset="0"/>
                <a:cs typeface="Segoe UI Light" panose="020B0502040204020203" pitchFamily="34" charset="0"/>
              </a:rPr>
              <a:t> 5/2021: </a:t>
            </a:r>
            <a:r>
              <a:rPr lang="en-US" dirty="0" err="1">
                <a:latin typeface="Segoe UI Light" panose="020B0502040204020203" pitchFamily="34" charset="0"/>
                <a:ea typeface="Segoe UI Black" panose="020B0A02040204020203" pitchFamily="34" charset="0"/>
                <a:cs typeface="Segoe UI Light" panose="020B0502040204020203" pitchFamily="34" charset="0"/>
              </a:rPr>
              <a:t>doanh</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thu</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tăng</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trưởng</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từ</a:t>
            </a:r>
            <a:r>
              <a:rPr lang="en-US" dirty="0">
                <a:latin typeface="Segoe UI Light" panose="020B0502040204020203" pitchFamily="34" charset="0"/>
                <a:ea typeface="Segoe UI Black" panose="020B0A02040204020203" pitchFamily="34" charset="0"/>
                <a:cs typeface="Segoe UI Light" panose="020B0502040204020203" pitchFamily="34" charset="0"/>
              </a:rPr>
              <a:t> 65,7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lên</a:t>
            </a:r>
            <a:r>
              <a:rPr lang="en-US" dirty="0">
                <a:latin typeface="Segoe UI Light" panose="020B0502040204020203" pitchFamily="34" charset="0"/>
                <a:ea typeface="Segoe UI Black" panose="020B0A02040204020203" pitchFamily="34" charset="0"/>
                <a:cs typeface="Segoe UI Light" panose="020B0502040204020203" pitchFamily="34" charset="0"/>
              </a:rPr>
              <a:t> 85,6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khoảng</a:t>
            </a:r>
            <a:r>
              <a:rPr lang="en-US" dirty="0">
                <a:latin typeface="Segoe UI Light" panose="020B0502040204020203" pitchFamily="34" charset="0"/>
                <a:ea typeface="Segoe UI Black" panose="020B0A02040204020203" pitchFamily="34" charset="0"/>
                <a:cs typeface="Segoe UI Light" panose="020B0502040204020203" pitchFamily="34" charset="0"/>
              </a:rPr>
              <a:t> tin </a:t>
            </a:r>
            <a:r>
              <a:rPr lang="en-US" dirty="0" err="1">
                <a:latin typeface="Segoe UI Light" panose="020B0502040204020203" pitchFamily="34" charset="0"/>
                <a:ea typeface="Segoe UI Black" panose="020B0A02040204020203" pitchFamily="34" charset="0"/>
                <a:cs typeface="Segoe UI Light" panose="020B0502040204020203" pitchFamily="34" charset="0"/>
              </a:rPr>
              <a:t>cậy</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từ</a:t>
            </a:r>
            <a:r>
              <a:rPr lang="en-US" dirty="0">
                <a:latin typeface="Segoe UI Light" panose="020B0502040204020203" pitchFamily="34" charset="0"/>
                <a:ea typeface="Segoe UI Black" panose="020B0A02040204020203" pitchFamily="34" charset="0"/>
                <a:cs typeface="Segoe UI Light" panose="020B0502040204020203" pitchFamily="34" charset="0"/>
              </a:rPr>
              <a:t> 46,5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đến</a:t>
            </a:r>
            <a:r>
              <a:rPr lang="en-US" dirty="0">
                <a:latin typeface="Segoe UI Light" panose="020B0502040204020203" pitchFamily="34" charset="0"/>
                <a:ea typeface="Segoe UI Black" panose="020B0A02040204020203" pitchFamily="34" charset="0"/>
                <a:cs typeface="Segoe UI Light" panose="020B0502040204020203" pitchFamily="34" charset="0"/>
              </a:rPr>
              <a:t> 124,7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endParaRPr lang="en-US" dirty="0">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22" name="Arrow: Bent 21"/>
          <p:cNvSpPr/>
          <p:nvPr/>
        </p:nvSpPr>
        <p:spPr>
          <a:xfrm rot="7613534" flipH="1">
            <a:off x="7123123" y="4952752"/>
            <a:ext cx="189681" cy="173220"/>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3" name="Rectangle 22"/>
          <p:cNvSpPr/>
          <p:nvPr/>
        </p:nvSpPr>
        <p:spPr>
          <a:xfrm>
            <a:off x="7417579" y="4798932"/>
            <a:ext cx="4002820" cy="1058688"/>
          </a:xfrm>
          <a:prstGeom prst="rect">
            <a:avLst/>
          </a:prstGeom>
        </p:spPr>
        <p:txBody>
          <a:bodyPr wrap="square">
            <a:spAutoFit/>
          </a:bodyPr>
          <a:lstStyle/>
          <a:p>
            <a:pPr>
              <a:lnSpc>
                <a:spcPct val="120000"/>
              </a:lnSpc>
            </a:pPr>
            <a:r>
              <a:rPr lang="en-US" dirty="0" err="1">
                <a:latin typeface="Segoe UI Light" panose="020B0502040204020203" pitchFamily="34" charset="0"/>
                <a:ea typeface="Segoe UI Black" panose="020B0A02040204020203" pitchFamily="34" charset="0"/>
                <a:cs typeface="Segoe UI Light" panose="020B0502040204020203" pitchFamily="34" charset="0"/>
              </a:rPr>
              <a:t>Tháng</a:t>
            </a:r>
            <a:r>
              <a:rPr lang="en-US" dirty="0">
                <a:latin typeface="Segoe UI Light" panose="020B0502040204020203" pitchFamily="34" charset="0"/>
                <a:ea typeface="Segoe UI Black" panose="020B0A02040204020203" pitchFamily="34" charset="0"/>
                <a:cs typeface="Segoe UI Light" panose="020B0502040204020203" pitchFamily="34" charset="0"/>
              </a:rPr>
              <a:t> 5/2021: </a:t>
            </a:r>
            <a:r>
              <a:rPr lang="en-US" dirty="0" err="1">
                <a:latin typeface="Segoe UI Light" panose="020B0502040204020203" pitchFamily="34" charset="0"/>
                <a:ea typeface="Segoe UI Black" panose="020B0A02040204020203" pitchFamily="34" charset="0"/>
                <a:cs typeface="Segoe UI Light" panose="020B0502040204020203" pitchFamily="34" charset="0"/>
              </a:rPr>
              <a:t>tiếp</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tục</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tăng</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trưởng</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từ</a:t>
            </a:r>
            <a:r>
              <a:rPr lang="en-US" dirty="0">
                <a:latin typeface="Segoe UI Light" panose="020B0502040204020203" pitchFamily="34" charset="0"/>
                <a:ea typeface="Segoe UI Black" panose="020B0A02040204020203" pitchFamily="34" charset="0"/>
                <a:cs typeface="Segoe UI Light" panose="020B0502040204020203" pitchFamily="34" charset="0"/>
              </a:rPr>
              <a:t> 85,6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đến</a:t>
            </a:r>
            <a:r>
              <a:rPr lang="en-US" dirty="0">
                <a:latin typeface="Segoe UI Light" panose="020B0502040204020203" pitchFamily="34" charset="0"/>
                <a:ea typeface="Segoe UI Black" panose="020B0A02040204020203" pitchFamily="34" charset="0"/>
                <a:cs typeface="Segoe UI Light" panose="020B0502040204020203" pitchFamily="34" charset="0"/>
              </a:rPr>
              <a:t> 138.5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khoảng</a:t>
            </a:r>
            <a:r>
              <a:rPr lang="en-US" dirty="0">
                <a:latin typeface="Segoe UI Light" panose="020B0502040204020203" pitchFamily="34" charset="0"/>
                <a:ea typeface="Segoe UI Black" panose="020B0A02040204020203" pitchFamily="34" charset="0"/>
                <a:cs typeface="Segoe UI Light" panose="020B0502040204020203" pitchFamily="34" charset="0"/>
              </a:rPr>
              <a:t> tin </a:t>
            </a:r>
            <a:r>
              <a:rPr lang="en-US" dirty="0" err="1">
                <a:latin typeface="Segoe UI Light" panose="020B0502040204020203" pitchFamily="34" charset="0"/>
                <a:ea typeface="Segoe UI Black" panose="020B0A02040204020203" pitchFamily="34" charset="0"/>
                <a:cs typeface="Segoe UI Light" panose="020B0502040204020203" pitchFamily="34" charset="0"/>
              </a:rPr>
              <a:t>cậy</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từ</a:t>
            </a:r>
            <a:r>
              <a:rPr lang="en-US" dirty="0">
                <a:latin typeface="Segoe UI Light" panose="020B0502040204020203" pitchFamily="34" charset="0"/>
                <a:ea typeface="Segoe UI Black" panose="020B0A02040204020203" pitchFamily="34" charset="0"/>
                <a:cs typeface="Segoe UI Light" panose="020B0502040204020203" pitchFamily="34" charset="0"/>
              </a:rPr>
              <a:t> 99,2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 </a:t>
            </a:r>
            <a:r>
              <a:rPr lang="en-US" dirty="0" err="1">
                <a:latin typeface="Segoe UI Light" panose="020B0502040204020203" pitchFamily="34" charset="0"/>
                <a:ea typeface="Segoe UI Black" panose="020B0A02040204020203" pitchFamily="34" charset="0"/>
                <a:cs typeface="Segoe UI Light" panose="020B0502040204020203" pitchFamily="34" charset="0"/>
              </a:rPr>
              <a:t>đến</a:t>
            </a:r>
            <a:r>
              <a:rPr lang="en-US" dirty="0">
                <a:latin typeface="Segoe UI Light" panose="020B0502040204020203" pitchFamily="34" charset="0"/>
                <a:ea typeface="Segoe UI Black" panose="020B0A02040204020203" pitchFamily="34" charset="0"/>
                <a:cs typeface="Segoe UI Light" panose="020B0502040204020203" pitchFamily="34" charset="0"/>
              </a:rPr>
              <a:t> 177,8 </a:t>
            </a:r>
            <a:r>
              <a:rPr lang="en-US" dirty="0" err="1">
                <a:latin typeface="Segoe UI Light" panose="020B0502040204020203" pitchFamily="34" charset="0"/>
                <a:ea typeface="Segoe UI Black" panose="020B0A02040204020203" pitchFamily="34" charset="0"/>
                <a:cs typeface="Segoe UI Light" panose="020B0502040204020203" pitchFamily="34" charset="0"/>
              </a:rPr>
              <a:t>tỷ</a:t>
            </a:r>
            <a:r>
              <a:rPr lang="en-US" dirty="0">
                <a:latin typeface="Segoe UI Light" panose="020B0502040204020203" pitchFamily="34" charset="0"/>
                <a:ea typeface="Segoe UI Black" panose="020B0A02040204020203" pitchFamily="34" charset="0"/>
                <a:cs typeface="Segoe UI Light" panose="020B0502040204020203" pitchFamily="34" charset="0"/>
              </a:rPr>
              <a:t>)</a:t>
            </a:r>
            <a:endParaRPr lang="en-US" dirty="0">
              <a:latin typeface="Segoe UI Light" panose="020B0502040204020203" pitchFamily="34" charset="0"/>
              <a:ea typeface="Segoe UI Black" panose="020B0A02040204020203" pitchFamily="34" charset="0"/>
              <a:cs typeface="Segoe UI Light" panose="020B0502040204020203" pitchFamily="34" charset="0"/>
            </a:endParaRPr>
          </a:p>
        </p:txBody>
      </p:sp>
      <p:pic>
        <p:nvPicPr>
          <p:cNvPr id="6" name="Picture 5"/>
          <p:cNvPicPr>
            <a:picLocks noChangeAspect="1"/>
          </p:cNvPicPr>
          <p:nvPr/>
        </p:nvPicPr>
        <p:blipFill>
          <a:blip r:embed="rId1"/>
          <a:stretch>
            <a:fillRect/>
          </a:stretch>
        </p:blipFill>
        <p:spPr>
          <a:xfrm>
            <a:off x="525631" y="1355016"/>
            <a:ext cx="6318349" cy="3939881"/>
          </a:xfrm>
          <a:prstGeom prst="rect">
            <a:avLst/>
          </a:prstGeom>
        </p:spPr>
      </p:pic>
      <p:pic>
        <p:nvPicPr>
          <p:cNvPr id="25" name="Picture Placeholder 1"/>
          <p:cNvPicPr>
            <a:picLocks noChangeAspect="1"/>
          </p:cNvPicPr>
          <p:nvPr/>
        </p:nvPicPr>
        <p:blipFill>
          <a:blip r:embed="rId2">
            <a:clrChange>
              <a:clrFrom>
                <a:srgbClr val="FFFFFF"/>
              </a:clrFrom>
              <a:clrTo>
                <a:srgbClr val="FFFFFF">
                  <a:alpha val="0"/>
                </a:srgbClr>
              </a:clrTo>
            </a:clrChange>
          </a:blip>
          <a:stretch>
            <a:fillRect/>
          </a:stretch>
        </p:blipFill>
        <p:spPr>
          <a:xfrm>
            <a:off x="1264167" y="122825"/>
            <a:ext cx="525145" cy="530225"/>
          </a:xfrm>
          <a:prstGeom prst="rect">
            <a:avLst/>
          </a:prstGeom>
        </p:spPr>
      </p:pic>
      <p:sp>
        <p:nvSpPr>
          <p:cNvPr id="2" name="Slide Number Placeholder 1"/>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30" name="Trapezoid 29"/>
          <p:cNvSpPr/>
          <p:nvPr/>
        </p:nvSpPr>
        <p:spPr>
          <a:xfrm>
            <a:off x="0" y="-2"/>
            <a:ext cx="12192000" cy="6858000"/>
          </a:xfrm>
          <a:prstGeom prst="trapezoid">
            <a:avLst>
              <a:gd name="adj" fmla="val 59286"/>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5" name="Parallelogram 34"/>
          <p:cNvSpPr/>
          <p:nvPr/>
        </p:nvSpPr>
        <p:spPr>
          <a:xfrm flipV="1">
            <a:off x="-3" y="-2"/>
            <a:ext cx="7010402" cy="6858002"/>
          </a:xfrm>
          <a:prstGeom prst="parallelogram">
            <a:avLst>
              <a:gd name="adj" fmla="val 691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Parallelogram 35"/>
          <p:cNvSpPr/>
          <p:nvPr/>
        </p:nvSpPr>
        <p:spPr>
          <a:xfrm flipH="1" flipV="1">
            <a:off x="5181597" y="-4"/>
            <a:ext cx="7010402" cy="6858002"/>
          </a:xfrm>
          <a:prstGeom prst="parallelogram">
            <a:avLst>
              <a:gd name="adj" fmla="val 691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p:cNvSpPr txBox="1"/>
          <p:nvPr/>
        </p:nvSpPr>
        <p:spPr>
          <a:xfrm>
            <a:off x="2992109" y="2497973"/>
            <a:ext cx="6207790" cy="1323439"/>
          </a:xfrm>
          <a:prstGeom prst="rect">
            <a:avLst/>
          </a:prstGeom>
          <a:noFill/>
        </p:spPr>
        <p:txBody>
          <a:bodyPr wrap="none" rtlCol="0">
            <a:spAutoFit/>
          </a:bodyPr>
          <a:lstStyle/>
          <a:p>
            <a:pPr algn="ctr"/>
            <a:r>
              <a:rPr lang="en-US" sz="8000" dirty="0">
                <a:solidFill>
                  <a:schemeClr val="bg1"/>
                </a:solidFill>
                <a:latin typeface="Montserrat Black" panose="00000A00000000000000" pitchFamily="50" charset="0"/>
              </a:rPr>
              <a:t>OVERVIEW</a:t>
            </a:r>
            <a:endParaRPr lang="id-ID" sz="8000" dirty="0">
              <a:solidFill>
                <a:schemeClr val="bg1"/>
              </a:solidFill>
              <a:latin typeface="Montserrat Black" panose="00000A00000000000000" pitchFamily="50" charset="0"/>
            </a:endParaRPr>
          </a:p>
        </p:txBody>
      </p:sp>
      <p:sp>
        <p:nvSpPr>
          <p:cNvPr id="38" name="TextBox 37"/>
          <p:cNvSpPr txBox="1"/>
          <p:nvPr/>
        </p:nvSpPr>
        <p:spPr>
          <a:xfrm>
            <a:off x="4496039" y="1913196"/>
            <a:ext cx="3199915" cy="584775"/>
          </a:xfrm>
          <a:prstGeom prst="rect">
            <a:avLst/>
          </a:prstGeom>
          <a:noFill/>
        </p:spPr>
        <p:txBody>
          <a:bodyPr wrap="none" rtlCol="0">
            <a:spAutoFit/>
          </a:bodyPr>
          <a:lstStyle/>
          <a:p>
            <a:pPr algn="ctr"/>
            <a:r>
              <a:rPr lang="en-US" sz="3200" spc="600" dirty="0">
                <a:solidFill>
                  <a:schemeClr val="bg1"/>
                </a:solidFill>
                <a:latin typeface="Montserrat Black" panose="00000A00000000000000" pitchFamily="50" charset="0"/>
              </a:rPr>
              <a:t>CHAPTER 1</a:t>
            </a:r>
            <a:endParaRPr lang="id-ID" sz="3200" spc="600" dirty="0">
              <a:solidFill>
                <a:schemeClr val="bg1"/>
              </a:solidFill>
              <a:latin typeface="Montserrat Black" panose="00000A00000000000000" pitchFamily="50" charset="0"/>
            </a:endParaRPr>
          </a:p>
        </p:txBody>
      </p:sp>
      <p:sp>
        <p:nvSpPr>
          <p:cNvPr id="39" name="Arrow: Chevron 38"/>
          <p:cNvSpPr/>
          <p:nvPr/>
        </p:nvSpPr>
        <p:spPr>
          <a:xfrm>
            <a:off x="795683" y="3095623"/>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Arrow: Chevron 39"/>
          <p:cNvSpPr/>
          <p:nvPr/>
        </p:nvSpPr>
        <p:spPr>
          <a:xfrm flipH="1">
            <a:off x="10968777" y="3095620"/>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Rectangle 18"/>
          <p:cNvSpPr/>
          <p:nvPr/>
        </p:nvSpPr>
        <p:spPr>
          <a:xfrm>
            <a:off x="353197" y="6331562"/>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20" name="Rectangle 19"/>
          <p:cNvSpPr/>
          <p:nvPr/>
        </p:nvSpPr>
        <p:spPr>
          <a:xfrm rot="5400000">
            <a:off x="10639641" y="1971798"/>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21" name="Rectangle 2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2" name="Group 21"/>
          <p:cNvGrpSpPr/>
          <p:nvPr/>
        </p:nvGrpSpPr>
        <p:grpSpPr>
          <a:xfrm rot="13090895">
            <a:off x="11390823" y="287743"/>
            <a:ext cx="629904" cy="477389"/>
            <a:chOff x="9626609" y="3627280"/>
            <a:chExt cx="1507908" cy="1142806"/>
          </a:xfrm>
        </p:grpSpPr>
        <p:sp>
          <p:nvSpPr>
            <p:cNvPr id="23" name="Star: 4 Points 2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Star: 4 Points 2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Star: 4 Points 2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8"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30" name="Trapezoid 29"/>
          <p:cNvSpPr/>
          <p:nvPr/>
        </p:nvSpPr>
        <p:spPr>
          <a:xfrm>
            <a:off x="0" y="-2"/>
            <a:ext cx="12192000" cy="6858000"/>
          </a:xfrm>
          <a:prstGeom prst="trapezoid">
            <a:avLst>
              <a:gd name="adj" fmla="val 59286"/>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5" name="Parallelogram 34"/>
          <p:cNvSpPr/>
          <p:nvPr/>
        </p:nvSpPr>
        <p:spPr>
          <a:xfrm flipV="1">
            <a:off x="-3" y="-2"/>
            <a:ext cx="7010402" cy="6858002"/>
          </a:xfrm>
          <a:prstGeom prst="parallelogram">
            <a:avLst>
              <a:gd name="adj" fmla="val 691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Parallelogram 35"/>
          <p:cNvSpPr/>
          <p:nvPr/>
        </p:nvSpPr>
        <p:spPr>
          <a:xfrm flipH="1" flipV="1">
            <a:off x="5181597" y="-4"/>
            <a:ext cx="7010402" cy="6858002"/>
          </a:xfrm>
          <a:prstGeom prst="parallelogram">
            <a:avLst>
              <a:gd name="adj" fmla="val 691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p:cNvSpPr txBox="1"/>
          <p:nvPr/>
        </p:nvSpPr>
        <p:spPr>
          <a:xfrm>
            <a:off x="3192007" y="2497973"/>
            <a:ext cx="5808001" cy="1323439"/>
          </a:xfrm>
          <a:prstGeom prst="rect">
            <a:avLst/>
          </a:prstGeom>
          <a:noFill/>
        </p:spPr>
        <p:txBody>
          <a:bodyPr wrap="none" rtlCol="0">
            <a:spAutoFit/>
          </a:bodyPr>
          <a:lstStyle/>
          <a:p>
            <a:pPr algn="ctr"/>
            <a:r>
              <a:rPr lang="en-US" sz="8000" dirty="0">
                <a:solidFill>
                  <a:schemeClr val="bg1"/>
                </a:solidFill>
                <a:latin typeface="Montserrat Black" panose="00000A00000000000000" pitchFamily="50" charset="0"/>
              </a:rPr>
              <a:t>PLANNING</a:t>
            </a:r>
            <a:endParaRPr lang="id-ID" sz="8000" dirty="0">
              <a:solidFill>
                <a:schemeClr val="bg1"/>
              </a:solidFill>
              <a:latin typeface="Montserrat Black" panose="00000A00000000000000" pitchFamily="50" charset="0"/>
            </a:endParaRPr>
          </a:p>
        </p:txBody>
      </p:sp>
      <p:sp>
        <p:nvSpPr>
          <p:cNvPr id="38" name="TextBox 37"/>
          <p:cNvSpPr txBox="1"/>
          <p:nvPr/>
        </p:nvSpPr>
        <p:spPr>
          <a:xfrm>
            <a:off x="4467185" y="1913196"/>
            <a:ext cx="3257623" cy="584775"/>
          </a:xfrm>
          <a:prstGeom prst="rect">
            <a:avLst/>
          </a:prstGeom>
          <a:noFill/>
        </p:spPr>
        <p:txBody>
          <a:bodyPr wrap="none" rtlCol="0">
            <a:spAutoFit/>
          </a:bodyPr>
          <a:lstStyle/>
          <a:p>
            <a:pPr algn="ctr"/>
            <a:r>
              <a:rPr lang="en-US" sz="3200" spc="600" dirty="0">
                <a:solidFill>
                  <a:schemeClr val="bg1"/>
                </a:solidFill>
                <a:latin typeface="Montserrat Black" panose="00000A00000000000000" pitchFamily="50" charset="0"/>
              </a:rPr>
              <a:t>CHAPTER 3</a:t>
            </a:r>
            <a:endParaRPr lang="id-ID" sz="3200" spc="600" dirty="0">
              <a:solidFill>
                <a:schemeClr val="bg1"/>
              </a:solidFill>
              <a:latin typeface="Montserrat Black" panose="00000A00000000000000" pitchFamily="50" charset="0"/>
            </a:endParaRPr>
          </a:p>
        </p:txBody>
      </p:sp>
      <p:sp>
        <p:nvSpPr>
          <p:cNvPr id="39" name="Arrow: Chevron 38"/>
          <p:cNvSpPr/>
          <p:nvPr/>
        </p:nvSpPr>
        <p:spPr>
          <a:xfrm>
            <a:off x="795683" y="3095623"/>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Arrow: Chevron 39"/>
          <p:cNvSpPr/>
          <p:nvPr/>
        </p:nvSpPr>
        <p:spPr>
          <a:xfrm flipH="1">
            <a:off x="10968777" y="3095620"/>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Rectangle 18"/>
          <p:cNvSpPr/>
          <p:nvPr/>
        </p:nvSpPr>
        <p:spPr>
          <a:xfrm>
            <a:off x="353197" y="6331562"/>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20" name="Rectangle 19"/>
          <p:cNvSpPr/>
          <p:nvPr/>
        </p:nvSpPr>
        <p:spPr>
          <a:xfrm rot="5400000">
            <a:off x="10639641" y="1971798"/>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21" name="Rectangle 2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2" name="Group 21"/>
          <p:cNvGrpSpPr/>
          <p:nvPr/>
        </p:nvGrpSpPr>
        <p:grpSpPr>
          <a:xfrm rot="13090895">
            <a:off x="11390823" y="287743"/>
            <a:ext cx="629904" cy="477389"/>
            <a:chOff x="9626609" y="3627280"/>
            <a:chExt cx="1507908" cy="1142806"/>
          </a:xfrm>
        </p:grpSpPr>
        <p:sp>
          <p:nvSpPr>
            <p:cNvPr id="23" name="Star: 4 Points 2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Star: 4 Points 2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Star: 4 Points 2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8"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11" name="Rectangle 1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12" name="Group 11"/>
          <p:cNvGrpSpPr/>
          <p:nvPr/>
        </p:nvGrpSpPr>
        <p:grpSpPr>
          <a:xfrm rot="13090895">
            <a:off x="11390823" y="287743"/>
            <a:ext cx="629904" cy="477389"/>
            <a:chOff x="9626609" y="3627280"/>
            <a:chExt cx="1507908" cy="1142806"/>
          </a:xfrm>
        </p:grpSpPr>
        <p:sp>
          <p:nvSpPr>
            <p:cNvPr id="13" name="Star: 4 Points 1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Star: 4 Points 1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tar: 4 Points 1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7" name="Rectangle 16"/>
          <p:cNvSpPr>
            <a:spLocks noChangeArrowheads="1"/>
          </p:cNvSpPr>
          <p:nvPr/>
        </p:nvSpPr>
        <p:spPr bwMode="auto">
          <a:xfrm>
            <a:off x="2040268" y="482759"/>
            <a:ext cx="4434884" cy="34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charset="0"/>
              </a:defRPr>
            </a:lvl1pPr>
            <a:lvl2pPr marL="742950" indent="-285750">
              <a:defRPr sz="3600">
                <a:solidFill>
                  <a:schemeClr val="tx1"/>
                </a:solidFill>
                <a:latin typeface="Calibri" panose="020F0502020204030204" charset="0"/>
              </a:defRPr>
            </a:lvl2pPr>
            <a:lvl3pPr marL="1143000" indent="-228600">
              <a:defRPr sz="3600">
                <a:solidFill>
                  <a:schemeClr val="tx1"/>
                </a:solidFill>
                <a:latin typeface="Calibri" panose="020F0502020204030204" charset="0"/>
              </a:defRPr>
            </a:lvl3pPr>
            <a:lvl4pPr marL="1600200" indent="-228600">
              <a:defRPr sz="3600">
                <a:solidFill>
                  <a:schemeClr val="tx1"/>
                </a:solidFill>
                <a:latin typeface="Calibri" panose="020F0502020204030204" charset="0"/>
              </a:defRPr>
            </a:lvl4pPr>
            <a:lvl5pPr marL="2057400" indent="-228600">
              <a:defRPr sz="3600">
                <a:solidFill>
                  <a:schemeClr val="tx1"/>
                </a:solidFill>
                <a:latin typeface="Calibri" panose="020F0502020204030204" charset="0"/>
              </a:defRPr>
            </a:lvl5pPr>
            <a:lvl6pPr marL="2514600" indent="-228600" defTabSz="1827530" fontAlgn="base">
              <a:spcBef>
                <a:spcPct val="0"/>
              </a:spcBef>
              <a:spcAft>
                <a:spcPct val="0"/>
              </a:spcAft>
              <a:defRPr sz="3600">
                <a:solidFill>
                  <a:schemeClr val="tx1"/>
                </a:solidFill>
                <a:latin typeface="Calibri" panose="020F0502020204030204" charset="0"/>
              </a:defRPr>
            </a:lvl6pPr>
            <a:lvl7pPr marL="2971800" indent="-228600" defTabSz="1827530" fontAlgn="base">
              <a:spcBef>
                <a:spcPct val="0"/>
              </a:spcBef>
              <a:spcAft>
                <a:spcPct val="0"/>
              </a:spcAft>
              <a:defRPr sz="3600">
                <a:solidFill>
                  <a:schemeClr val="tx1"/>
                </a:solidFill>
                <a:latin typeface="Calibri" panose="020F0502020204030204" charset="0"/>
              </a:defRPr>
            </a:lvl7pPr>
            <a:lvl8pPr marL="3429000" indent="-228600" defTabSz="1827530" fontAlgn="base">
              <a:spcBef>
                <a:spcPct val="0"/>
              </a:spcBef>
              <a:spcAft>
                <a:spcPct val="0"/>
              </a:spcAft>
              <a:defRPr sz="3600">
                <a:solidFill>
                  <a:schemeClr val="tx1"/>
                </a:solidFill>
                <a:latin typeface="Calibri" panose="020F0502020204030204" charset="0"/>
              </a:defRPr>
            </a:lvl8pPr>
            <a:lvl9pPr marL="3886200" indent="-228600" defTabSz="1827530" fontAlgn="base">
              <a:spcBef>
                <a:spcPct val="0"/>
              </a:spcBef>
              <a:spcAft>
                <a:spcPct val="0"/>
              </a:spcAft>
              <a:defRPr sz="3600">
                <a:solidFill>
                  <a:schemeClr val="tx1"/>
                </a:solidFill>
                <a:latin typeface="Calibri" panose="020F0502020204030204" charset="0"/>
              </a:defRPr>
            </a:lvl9pPr>
          </a:lstStyle>
          <a:p>
            <a:pPr>
              <a:lnSpc>
                <a:spcPct val="150000"/>
              </a:lnSpc>
            </a:pPr>
            <a:r>
              <a:rPr lang="en-US" sz="1200" b="1" dirty="0" err="1">
                <a:solidFill>
                  <a:schemeClr val="tx2"/>
                </a:solidFill>
                <a:latin typeface="+mn-lt"/>
                <a:ea typeface="Open Sans" panose="020B0606030504020204" pitchFamily="34" charset="0"/>
                <a:cs typeface="Open Sans" panose="020B0606030504020204" pitchFamily="34" charset="0"/>
              </a:rPr>
              <a:t>Tăng</a:t>
            </a:r>
            <a:r>
              <a:rPr lang="en-US" sz="1200" b="1" dirty="0">
                <a:solidFill>
                  <a:schemeClr val="tx2"/>
                </a:solidFill>
                <a:latin typeface="+mn-lt"/>
                <a:ea typeface="Open Sans" panose="020B0606030504020204" pitchFamily="34" charset="0"/>
                <a:cs typeface="Open Sans" panose="020B0606030504020204" pitchFamily="34" charset="0"/>
              </a:rPr>
              <a:t> </a:t>
            </a:r>
            <a:r>
              <a:rPr lang="en-US" sz="1200" b="1" dirty="0" err="1">
                <a:solidFill>
                  <a:schemeClr val="tx2"/>
                </a:solidFill>
                <a:latin typeface="+mn-lt"/>
                <a:ea typeface="Open Sans" panose="020B0606030504020204" pitchFamily="34" charset="0"/>
                <a:cs typeface="Open Sans" panose="020B0606030504020204" pitchFamily="34" charset="0"/>
              </a:rPr>
              <a:t>nhận</a:t>
            </a:r>
            <a:r>
              <a:rPr lang="en-US" sz="1200" b="1" dirty="0">
                <a:solidFill>
                  <a:schemeClr val="tx2"/>
                </a:solidFill>
                <a:latin typeface="+mn-lt"/>
                <a:ea typeface="Open Sans" panose="020B0606030504020204" pitchFamily="34" charset="0"/>
                <a:cs typeface="Open Sans" panose="020B0606030504020204" pitchFamily="34" charset="0"/>
              </a:rPr>
              <a:t> </a:t>
            </a:r>
            <a:r>
              <a:rPr lang="en-US" sz="1200" b="1" dirty="0" err="1">
                <a:solidFill>
                  <a:schemeClr val="tx2"/>
                </a:solidFill>
                <a:latin typeface="+mn-lt"/>
                <a:ea typeface="Open Sans" panose="020B0606030504020204" pitchFamily="34" charset="0"/>
                <a:cs typeface="Open Sans" panose="020B0606030504020204" pitchFamily="34" charset="0"/>
              </a:rPr>
              <a:t>diệu</a:t>
            </a:r>
            <a:r>
              <a:rPr lang="en-US" sz="1200" b="1" dirty="0">
                <a:solidFill>
                  <a:schemeClr val="tx2"/>
                </a:solidFill>
                <a:latin typeface="+mn-lt"/>
                <a:ea typeface="Open Sans" panose="020B0606030504020204" pitchFamily="34" charset="0"/>
                <a:cs typeface="Open Sans" panose="020B0606030504020204" pitchFamily="34" charset="0"/>
              </a:rPr>
              <a:t> </a:t>
            </a:r>
            <a:r>
              <a:rPr lang="en-US" sz="1200" b="1" dirty="0" err="1">
                <a:solidFill>
                  <a:schemeClr val="tx2"/>
                </a:solidFill>
                <a:latin typeface="+mn-lt"/>
                <a:ea typeface="Open Sans" panose="020B0606030504020204" pitchFamily="34" charset="0"/>
                <a:cs typeface="Open Sans" panose="020B0606030504020204" pitchFamily="34" charset="0"/>
              </a:rPr>
              <a:t>thương</a:t>
            </a:r>
            <a:r>
              <a:rPr lang="en-US" sz="1200" b="1" dirty="0">
                <a:solidFill>
                  <a:schemeClr val="tx2"/>
                </a:solidFill>
                <a:latin typeface="+mn-lt"/>
                <a:ea typeface="Open Sans" panose="020B0606030504020204" pitchFamily="34" charset="0"/>
                <a:cs typeface="Open Sans" panose="020B0606030504020204" pitchFamily="34" charset="0"/>
              </a:rPr>
              <a:t> </a:t>
            </a:r>
            <a:r>
              <a:rPr lang="en-US" sz="1200" b="1" dirty="0" err="1">
                <a:solidFill>
                  <a:schemeClr val="tx2"/>
                </a:solidFill>
                <a:latin typeface="+mn-lt"/>
                <a:ea typeface="Open Sans" panose="020B0606030504020204" pitchFamily="34" charset="0"/>
                <a:cs typeface="Open Sans" panose="020B0606030504020204" pitchFamily="34" charset="0"/>
              </a:rPr>
              <a:t>hiệu</a:t>
            </a:r>
            <a:endParaRPr lang="en-US" sz="1200" b="1" dirty="0">
              <a:solidFill>
                <a:schemeClr val="tx2"/>
              </a:solidFill>
              <a:latin typeface="+mn-lt"/>
              <a:ea typeface="Open Sans" panose="020B0606030504020204" pitchFamily="34" charset="0"/>
              <a:cs typeface="Open Sans" panose="020B0606030504020204" pitchFamily="34" charset="0"/>
            </a:endParaRPr>
          </a:p>
        </p:txBody>
      </p:sp>
      <p:sp>
        <p:nvSpPr>
          <p:cNvPr id="16" name="TextBox 15"/>
          <p:cNvSpPr txBox="1"/>
          <p:nvPr/>
        </p:nvSpPr>
        <p:spPr>
          <a:xfrm>
            <a:off x="2040255" y="122555"/>
            <a:ext cx="6084570" cy="645160"/>
          </a:xfrm>
          <a:prstGeom prst="rect">
            <a:avLst/>
          </a:prstGeom>
          <a:noFill/>
        </p:spPr>
        <p:txBody>
          <a:bodyPr wrap="square" rtlCol="0">
            <a:spAutoFit/>
          </a:bodyPr>
          <a:lstStyle/>
          <a:p>
            <a:r>
              <a:rPr lang="en-US" sz="3600" b="1" dirty="0">
                <a:solidFill>
                  <a:schemeClr val="accent3"/>
                </a:solidFill>
                <a:latin typeface="Montserrat Medium" panose="00000600000000000000" pitchFamily="50" charset="0"/>
                <a:cs typeface="Poppins SemiBold" panose="00000700000000000000" pitchFamily="50" charset="0"/>
              </a:rPr>
              <a:t>Brand Awareness</a:t>
            </a:r>
            <a:endParaRPr lang="id-ID" sz="3600" b="1" dirty="0">
              <a:solidFill>
                <a:schemeClr val="bg2">
                  <a:lumMod val="25000"/>
                </a:schemeClr>
              </a:solidFill>
              <a:latin typeface="Montserrat Medium" panose="00000600000000000000" pitchFamily="50" charset="0"/>
              <a:cs typeface="Poppins SemiBold" panose="00000700000000000000" pitchFamily="50" charset="0"/>
            </a:endParaRPr>
          </a:p>
        </p:txBody>
      </p:sp>
      <p:pic>
        <p:nvPicPr>
          <p:cNvPr id="6" name="Picture Placeholder 5"/>
          <p:cNvPicPr>
            <a:picLocks noGrp="1"/>
          </p:cNvPicPr>
          <p:nvPr>
            <p:ph type="pic" sz="quarter" idx="10"/>
          </p:nvPr>
        </p:nvPicPr>
        <p:blipFill rotWithShape="1">
          <a:blip r:embed="rId1" cstate="print">
            <a:extLst>
              <a:ext uri="{28A0092B-C50C-407E-A947-70E740481C1C}">
                <a14:useLocalDpi xmlns:a14="http://schemas.microsoft.com/office/drawing/2010/main" val="0"/>
              </a:ext>
            </a:extLst>
          </a:blip>
          <a:srcRect l="997" r="-650"/>
          <a:stretch>
            <a:fillRect/>
          </a:stretch>
        </p:blipFill>
        <p:spPr>
          <a:xfrm>
            <a:off x="2096092" y="1082435"/>
            <a:ext cx="7999816" cy="5091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Picture Placeholder 1"/>
          <p:cNvPicPr>
            <a:picLocks noChangeAspect="1"/>
          </p:cNvPicPr>
          <p:nvPr/>
        </p:nvPicPr>
        <p:blipFill>
          <a:blip r:embed="rId2">
            <a:clrChange>
              <a:clrFrom>
                <a:srgbClr val="FFFFFF"/>
              </a:clrFrom>
              <a:clrTo>
                <a:srgbClr val="FFFFFF">
                  <a:alpha val="0"/>
                </a:srgbClr>
              </a:clrTo>
            </a:clrChange>
          </a:blip>
          <a:stretch>
            <a:fillRect/>
          </a:stretch>
        </p:blipFill>
        <p:spPr>
          <a:xfrm>
            <a:off x="1264167" y="122825"/>
            <a:ext cx="525145" cy="530225"/>
          </a:xfrm>
          <a:prstGeom prst="rect">
            <a:avLst/>
          </a:prstGeom>
        </p:spPr>
      </p:pic>
      <p:sp>
        <p:nvSpPr>
          <p:cNvPr id="7" name="Slide Number Placeholder 6"/>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11" name="Rectangle 1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12" name="Group 11"/>
          <p:cNvGrpSpPr/>
          <p:nvPr/>
        </p:nvGrpSpPr>
        <p:grpSpPr>
          <a:xfrm rot="13090895">
            <a:off x="11390823" y="287743"/>
            <a:ext cx="629904" cy="477389"/>
            <a:chOff x="9626609" y="3627280"/>
            <a:chExt cx="1507908" cy="1142806"/>
          </a:xfrm>
        </p:grpSpPr>
        <p:sp>
          <p:nvSpPr>
            <p:cNvPr id="13" name="Star: 4 Points 1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Star: 4 Points 1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tar: 4 Points 1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7" name="Rectangle 16"/>
          <p:cNvSpPr>
            <a:spLocks noChangeArrowheads="1"/>
          </p:cNvSpPr>
          <p:nvPr/>
        </p:nvSpPr>
        <p:spPr bwMode="auto">
          <a:xfrm>
            <a:off x="2002944" y="482759"/>
            <a:ext cx="4434884" cy="34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charset="0"/>
              </a:defRPr>
            </a:lvl1pPr>
            <a:lvl2pPr marL="742950" indent="-285750">
              <a:defRPr sz="3600">
                <a:solidFill>
                  <a:schemeClr val="tx1"/>
                </a:solidFill>
                <a:latin typeface="Calibri" panose="020F0502020204030204" charset="0"/>
              </a:defRPr>
            </a:lvl2pPr>
            <a:lvl3pPr marL="1143000" indent="-228600">
              <a:defRPr sz="3600">
                <a:solidFill>
                  <a:schemeClr val="tx1"/>
                </a:solidFill>
                <a:latin typeface="Calibri" panose="020F0502020204030204" charset="0"/>
              </a:defRPr>
            </a:lvl3pPr>
            <a:lvl4pPr marL="1600200" indent="-228600">
              <a:defRPr sz="3600">
                <a:solidFill>
                  <a:schemeClr val="tx1"/>
                </a:solidFill>
                <a:latin typeface="Calibri" panose="020F0502020204030204" charset="0"/>
              </a:defRPr>
            </a:lvl4pPr>
            <a:lvl5pPr marL="2057400" indent="-228600">
              <a:defRPr sz="3600">
                <a:solidFill>
                  <a:schemeClr val="tx1"/>
                </a:solidFill>
                <a:latin typeface="Calibri" panose="020F0502020204030204" charset="0"/>
              </a:defRPr>
            </a:lvl5pPr>
            <a:lvl6pPr marL="2514600" indent="-228600" defTabSz="1827530" fontAlgn="base">
              <a:spcBef>
                <a:spcPct val="0"/>
              </a:spcBef>
              <a:spcAft>
                <a:spcPct val="0"/>
              </a:spcAft>
              <a:defRPr sz="3600">
                <a:solidFill>
                  <a:schemeClr val="tx1"/>
                </a:solidFill>
                <a:latin typeface="Calibri" panose="020F0502020204030204" charset="0"/>
              </a:defRPr>
            </a:lvl6pPr>
            <a:lvl7pPr marL="2971800" indent="-228600" defTabSz="1827530" fontAlgn="base">
              <a:spcBef>
                <a:spcPct val="0"/>
              </a:spcBef>
              <a:spcAft>
                <a:spcPct val="0"/>
              </a:spcAft>
              <a:defRPr sz="3600">
                <a:solidFill>
                  <a:schemeClr val="tx1"/>
                </a:solidFill>
                <a:latin typeface="Calibri" panose="020F0502020204030204" charset="0"/>
              </a:defRPr>
            </a:lvl7pPr>
            <a:lvl8pPr marL="3429000" indent="-228600" defTabSz="1827530" fontAlgn="base">
              <a:spcBef>
                <a:spcPct val="0"/>
              </a:spcBef>
              <a:spcAft>
                <a:spcPct val="0"/>
              </a:spcAft>
              <a:defRPr sz="3600">
                <a:solidFill>
                  <a:schemeClr val="tx1"/>
                </a:solidFill>
                <a:latin typeface="Calibri" panose="020F0502020204030204" charset="0"/>
              </a:defRPr>
            </a:lvl8pPr>
            <a:lvl9pPr marL="3886200" indent="-228600" defTabSz="1827530" fontAlgn="base">
              <a:spcBef>
                <a:spcPct val="0"/>
              </a:spcBef>
              <a:spcAft>
                <a:spcPct val="0"/>
              </a:spcAft>
              <a:defRPr sz="3600">
                <a:solidFill>
                  <a:schemeClr val="tx1"/>
                </a:solidFill>
                <a:latin typeface="Calibri" panose="020F0502020204030204" charset="0"/>
              </a:defRPr>
            </a:lvl9pPr>
          </a:lstStyle>
          <a:p>
            <a:pPr>
              <a:lnSpc>
                <a:spcPct val="150000"/>
              </a:lnSpc>
            </a:pPr>
            <a:r>
              <a:rPr lang="en-US" sz="1200" b="1" dirty="0" err="1">
                <a:solidFill>
                  <a:schemeClr val="tx2"/>
                </a:solidFill>
                <a:latin typeface="+mn-lt"/>
                <a:ea typeface="Open Sans" panose="020B0606030504020204" pitchFamily="34" charset="0"/>
                <a:cs typeface="Open Sans" panose="020B0606030504020204" pitchFamily="34" charset="0"/>
              </a:rPr>
              <a:t>Tăng</a:t>
            </a:r>
            <a:r>
              <a:rPr lang="en-US" sz="1200" b="1" dirty="0">
                <a:solidFill>
                  <a:schemeClr val="tx2"/>
                </a:solidFill>
                <a:latin typeface="+mn-lt"/>
                <a:ea typeface="Open Sans" panose="020B0606030504020204" pitchFamily="34" charset="0"/>
                <a:cs typeface="Open Sans" panose="020B0606030504020204" pitchFamily="34" charset="0"/>
              </a:rPr>
              <a:t> </a:t>
            </a:r>
            <a:r>
              <a:rPr lang="en-US" sz="1200" b="1" dirty="0" err="1">
                <a:solidFill>
                  <a:schemeClr val="tx2"/>
                </a:solidFill>
                <a:latin typeface="+mn-lt"/>
                <a:ea typeface="Open Sans" panose="020B0606030504020204" pitchFamily="34" charset="0"/>
                <a:cs typeface="Open Sans" panose="020B0606030504020204" pitchFamily="34" charset="0"/>
              </a:rPr>
              <a:t>hiệu</a:t>
            </a:r>
            <a:r>
              <a:rPr lang="en-US" sz="1200" b="1" dirty="0">
                <a:solidFill>
                  <a:schemeClr val="tx2"/>
                </a:solidFill>
                <a:latin typeface="+mn-lt"/>
                <a:ea typeface="Open Sans" panose="020B0606030504020204" pitchFamily="34" charset="0"/>
                <a:cs typeface="Open Sans" panose="020B0606030504020204" pitchFamily="34" charset="0"/>
              </a:rPr>
              <a:t> </a:t>
            </a:r>
            <a:r>
              <a:rPr lang="en-US" sz="1200" b="1" dirty="0" err="1">
                <a:solidFill>
                  <a:schemeClr val="tx2"/>
                </a:solidFill>
                <a:latin typeface="+mn-lt"/>
                <a:ea typeface="Open Sans" panose="020B0606030504020204" pitchFamily="34" charset="0"/>
                <a:cs typeface="Open Sans" panose="020B0606030504020204" pitchFamily="34" charset="0"/>
              </a:rPr>
              <a:t>suất</a:t>
            </a:r>
            <a:endParaRPr lang="en-US" sz="1200" b="1" dirty="0">
              <a:solidFill>
                <a:schemeClr val="tx2"/>
              </a:solidFill>
              <a:latin typeface="+mn-lt"/>
              <a:ea typeface="Open Sans" panose="020B0606030504020204" pitchFamily="34" charset="0"/>
              <a:cs typeface="Open Sans" panose="020B0606030504020204" pitchFamily="34" charset="0"/>
            </a:endParaRPr>
          </a:p>
        </p:txBody>
      </p:sp>
      <p:sp>
        <p:nvSpPr>
          <p:cNvPr id="16" name="TextBox 15"/>
          <p:cNvSpPr txBox="1"/>
          <p:nvPr/>
        </p:nvSpPr>
        <p:spPr>
          <a:xfrm>
            <a:off x="1948816" y="-14998"/>
            <a:ext cx="3844584" cy="646331"/>
          </a:xfrm>
          <a:prstGeom prst="rect">
            <a:avLst/>
          </a:prstGeom>
          <a:noFill/>
        </p:spPr>
        <p:txBody>
          <a:bodyPr wrap="square" rtlCol="0">
            <a:spAutoFit/>
          </a:bodyPr>
          <a:lstStyle/>
          <a:p>
            <a:r>
              <a:rPr lang="en-US" sz="3600" b="1" dirty="0">
                <a:solidFill>
                  <a:schemeClr val="accent3"/>
                </a:solidFill>
                <a:latin typeface="Montserrat Medium" panose="00000600000000000000" pitchFamily="50" charset="0"/>
                <a:cs typeface="Poppins SemiBold" panose="00000700000000000000" pitchFamily="50" charset="0"/>
              </a:rPr>
              <a:t>Performance</a:t>
            </a:r>
            <a:endParaRPr lang="id-ID" sz="3600" b="1" dirty="0">
              <a:solidFill>
                <a:schemeClr val="bg2">
                  <a:lumMod val="25000"/>
                </a:schemeClr>
              </a:solidFill>
              <a:latin typeface="Montserrat Medium" panose="00000600000000000000" pitchFamily="50" charset="0"/>
              <a:cs typeface="Poppins SemiBold" panose="00000700000000000000" pitchFamily="50" charset="0"/>
            </a:endParaRPr>
          </a:p>
        </p:txBody>
      </p:sp>
      <p:pic>
        <p:nvPicPr>
          <p:cNvPr id="6" name="Picture Placeholder 5"/>
          <p:cNvPicPr>
            <a:picLocks noGrp="1"/>
          </p:cNvPicPr>
          <p:nvPr>
            <p:ph type="pic" sz="quarter" idx="10"/>
          </p:nvPr>
        </p:nvPicPr>
        <p:blipFill rotWithShape="1">
          <a:blip r:embed="rId1">
            <a:extLst>
              <a:ext uri="{28A0092B-C50C-407E-A947-70E740481C1C}">
                <a14:useLocalDpi xmlns:a14="http://schemas.microsoft.com/office/drawing/2010/main" val="0"/>
              </a:ext>
            </a:extLst>
          </a:blip>
          <a:srcRect l="647" r="417"/>
          <a:stretch>
            <a:fillRect/>
          </a:stretch>
        </p:blipFill>
        <p:spPr>
          <a:xfrm>
            <a:off x="687313" y="1080852"/>
            <a:ext cx="10817373" cy="5091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Picture Placeholder 1"/>
          <p:cNvPicPr>
            <a:picLocks noChangeAspect="1"/>
          </p:cNvPicPr>
          <p:nvPr/>
        </p:nvPicPr>
        <p:blipFill>
          <a:blip r:embed="rId2">
            <a:clrChange>
              <a:clrFrom>
                <a:srgbClr val="FFFFFF"/>
              </a:clrFrom>
              <a:clrTo>
                <a:srgbClr val="FFFFFF">
                  <a:alpha val="0"/>
                </a:srgbClr>
              </a:clrTo>
            </a:clrChange>
          </a:blip>
          <a:stretch>
            <a:fillRect/>
          </a:stretch>
        </p:blipFill>
        <p:spPr>
          <a:xfrm>
            <a:off x="1264167" y="122825"/>
            <a:ext cx="525145" cy="530225"/>
          </a:xfrm>
          <a:prstGeom prst="rect">
            <a:avLst/>
          </a:prstGeom>
        </p:spPr>
      </p:pic>
      <p:sp>
        <p:nvSpPr>
          <p:cNvPr id="4" name="Slide Number Placeholder 3"/>
          <p:cNvSpPr>
            <a:spLocks noGrp="1"/>
          </p:cNvSpPr>
          <p:nvPr>
            <p:ph type="sldNum" sz="quarter" idx="4294967295"/>
          </p:nvPr>
        </p:nvSpPr>
        <p:spPr>
          <a:xfrm>
            <a:off x="861060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57" name="Rectangle 56"/>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58" name="Group 57"/>
          <p:cNvGrpSpPr/>
          <p:nvPr/>
        </p:nvGrpSpPr>
        <p:grpSpPr>
          <a:xfrm rot="13090895">
            <a:off x="11390823" y="287743"/>
            <a:ext cx="629904" cy="477389"/>
            <a:chOff x="9626609" y="3627280"/>
            <a:chExt cx="1507908" cy="1142806"/>
          </a:xfrm>
        </p:grpSpPr>
        <p:sp>
          <p:nvSpPr>
            <p:cNvPr id="59" name="Star: 4 Points 58"/>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Star: 4 Points 59"/>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Star: 4 Points 60"/>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2" name="TextBox 61"/>
          <p:cNvSpPr txBox="1"/>
          <p:nvPr/>
        </p:nvSpPr>
        <p:spPr>
          <a:xfrm>
            <a:off x="2484755" y="97155"/>
            <a:ext cx="8363585" cy="706755"/>
          </a:xfrm>
          <a:prstGeom prst="rect">
            <a:avLst/>
          </a:prstGeom>
          <a:noFill/>
        </p:spPr>
        <p:txBody>
          <a:bodyPr wrap="square" rtlCol="0">
            <a:spAutoFit/>
          </a:bodyPr>
          <a:lstStyle/>
          <a:p>
            <a:pPr algn="ctr"/>
            <a:r>
              <a:rPr lang="en-US" sz="4000" b="1" dirty="0">
                <a:solidFill>
                  <a:schemeClr val="bg2">
                    <a:lumMod val="25000"/>
                  </a:schemeClr>
                </a:solidFill>
                <a:latin typeface="Montserrat Medium" panose="00000600000000000000" pitchFamily="50" charset="0"/>
                <a:cs typeface="Poppins SemiBold" panose="00000700000000000000" pitchFamily="50" charset="0"/>
              </a:rPr>
              <a:t>KẾ HOẠCH </a:t>
            </a:r>
            <a:r>
              <a:rPr lang="en-US" sz="4000" b="1" dirty="0">
                <a:solidFill>
                  <a:schemeClr val="accent4"/>
                </a:solidFill>
                <a:latin typeface="Montserrat Medium" panose="00000600000000000000" pitchFamily="50" charset="0"/>
                <a:cs typeface="Poppins SemiBold" panose="00000700000000000000" pitchFamily="50" charset="0"/>
              </a:rPr>
              <a:t>9 THÁNG TỚI 2021</a:t>
            </a:r>
            <a:endParaRPr lang="id-ID" sz="4000" b="1" dirty="0">
              <a:solidFill>
                <a:schemeClr val="accent4"/>
              </a:solidFill>
              <a:latin typeface="Montserrat Medium" panose="00000600000000000000" pitchFamily="50" charset="0"/>
              <a:cs typeface="Poppins SemiBold" panose="00000700000000000000" pitchFamily="50" charset="0"/>
            </a:endParaRPr>
          </a:p>
        </p:txBody>
      </p:sp>
      <p:sp>
        <p:nvSpPr>
          <p:cNvPr id="99" name="TextBox 98"/>
          <p:cNvSpPr txBox="1"/>
          <p:nvPr/>
        </p:nvSpPr>
        <p:spPr>
          <a:xfrm>
            <a:off x="6514958" y="1141058"/>
            <a:ext cx="970137" cy="461665"/>
          </a:xfrm>
          <a:prstGeom prst="rect">
            <a:avLst/>
          </a:prstGeom>
          <a:noFill/>
        </p:spPr>
        <p:txBody>
          <a:bodyPr wrap="none" rtlCol="0">
            <a:spAutoFit/>
          </a:bodyPr>
          <a:lstStyle/>
          <a:p>
            <a:r>
              <a:rPr lang="en-US" sz="2400" b="1" dirty="0" err="1">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Quý</a:t>
            </a:r>
            <a:r>
              <a:rPr lang="en-US" sz="2400" b="1"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 4</a:t>
            </a:r>
            <a:endParaRPr lang="en-US" sz="2400" b="1"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100" name="TextBox 99"/>
          <p:cNvSpPr txBox="1"/>
          <p:nvPr/>
        </p:nvSpPr>
        <p:spPr>
          <a:xfrm>
            <a:off x="7830598" y="1342475"/>
            <a:ext cx="3343425" cy="1991186"/>
          </a:xfrm>
          <a:prstGeom prst="rect">
            <a:avLst/>
          </a:prstGeom>
          <a:noFill/>
        </p:spPr>
        <p:txBody>
          <a:bodyPr wrap="square" lIns="0" rIns="0" rtlCol="0">
            <a:spAutoFit/>
          </a:bodyPr>
          <a:lstStyle/>
          <a:p>
            <a:pPr marL="285750" indent="-2857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Chuẩn bị campaign 20/11, quà tặng noel và các campaign Tết...</a:t>
            </a:r>
            <a:endPar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285750" indent="-285750">
              <a:lnSpc>
                <a:spcPct val="150000"/>
              </a:lnSpc>
              <a:buFont typeface="Arial" panose="020B0604020202020204" pitchFamily="34" charset="0"/>
              <a:buChar char="•"/>
            </a:pP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a:t>
            </a: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ăng độ phủ, tăng nhận thức về "công ty ITB“</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tăng</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hiệu</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suất</a:t>
            </a:r>
            <a:endPar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285750" indent="-2857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Tổng hợp kết quả, báo cáo và phân tích các chỉ số đã làm.</a:t>
            </a:r>
            <a:endPar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p:txBody>
      </p:sp>
      <p:sp>
        <p:nvSpPr>
          <p:cNvPr id="101" name="TextBox 100"/>
          <p:cNvSpPr txBox="1"/>
          <p:nvPr/>
        </p:nvSpPr>
        <p:spPr>
          <a:xfrm>
            <a:off x="3134361" y="1686823"/>
            <a:ext cx="965329" cy="461665"/>
          </a:xfrm>
          <a:prstGeom prst="rect">
            <a:avLst/>
          </a:prstGeom>
          <a:noFill/>
        </p:spPr>
        <p:txBody>
          <a:bodyPr wrap="none" rtlCol="0">
            <a:spAutoFit/>
          </a:bodyPr>
          <a:lstStyle/>
          <a:p>
            <a:pPr algn="r"/>
            <a:r>
              <a:rPr lang="en-US" sz="2400" b="1" dirty="0" err="1">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Quý</a:t>
            </a:r>
            <a:r>
              <a:rPr lang="en-US" sz="2400" b="1"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 3</a:t>
            </a:r>
            <a:endParaRPr lang="en-US" sz="2400" b="1"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102" name="TextBox 101"/>
          <p:cNvSpPr txBox="1"/>
          <p:nvPr/>
        </p:nvSpPr>
        <p:spPr>
          <a:xfrm>
            <a:off x="135511" y="1651142"/>
            <a:ext cx="2951003" cy="2960682"/>
          </a:xfrm>
          <a:prstGeom prst="rect">
            <a:avLst/>
          </a:prstGeom>
          <a:noFill/>
        </p:spPr>
        <p:txBody>
          <a:bodyPr wrap="square" lIns="0" rIns="0" rtlCol="0">
            <a:spAutoFit/>
          </a:bodyPr>
          <a:lstStyle/>
          <a:p>
            <a:pPr marL="171450" indent="-1714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Chuẩn bị cho campaign </a:t>
            </a:r>
            <a:r>
              <a:rPr lang="vi-VN" sz="1400" b="1"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"Tựu trường“</a:t>
            </a:r>
            <a:r>
              <a:rPr lang="en-US" sz="1400" b="1"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a:t>
            </a:r>
            <a:endParaRPr lang="vi-VN" sz="1400" b="1"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171450" indent="-1714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Xây dựng campaign </a:t>
            </a:r>
            <a:r>
              <a:rPr lang="vi-VN" sz="1400" b="1"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"top of mind" </a:t>
            </a: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sau chiến dịch Quý 2.</a:t>
            </a:r>
            <a:endPar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171450" indent="-1714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Hợp tác cùng các sản phẩm khác</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tiếp cận các tập khách hàng công ty ITB muốn nhắm tới</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a:t>
            </a: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endPar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171450" indent="-1714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Đẩy affiliate các sản phẩm</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-&gt;</a:t>
            </a: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đổ traffic về sàn thương mại điện tử</a:t>
            </a:r>
            <a:endPar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p:txBody>
      </p:sp>
      <p:sp>
        <p:nvSpPr>
          <p:cNvPr id="103" name="TextBox 102"/>
          <p:cNvSpPr txBox="1"/>
          <p:nvPr/>
        </p:nvSpPr>
        <p:spPr>
          <a:xfrm>
            <a:off x="6235161" y="3631262"/>
            <a:ext cx="965329" cy="461665"/>
          </a:xfrm>
          <a:prstGeom prst="rect">
            <a:avLst/>
          </a:prstGeom>
          <a:noFill/>
        </p:spPr>
        <p:txBody>
          <a:bodyPr wrap="none" rtlCol="0">
            <a:spAutoFit/>
          </a:bodyPr>
          <a:lstStyle/>
          <a:p>
            <a:r>
              <a:rPr lang="en-US" sz="2400" b="1" dirty="0" err="1">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Quý</a:t>
            </a:r>
            <a:r>
              <a:rPr lang="en-US" sz="2400" b="1"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rPr>
              <a:t> 2</a:t>
            </a:r>
            <a:endParaRPr lang="en-US" sz="2400" b="1" dirty="0">
              <a:solidFill>
                <a:schemeClr val="tx1">
                  <a:lumMod val="75000"/>
                  <a:lumOff val="25000"/>
                </a:schemeClr>
              </a:solidFill>
              <a:latin typeface="Segoe UI Light" panose="020B0502040204020203" pitchFamily="34" charset="0"/>
              <a:ea typeface="Segoe UI Black" panose="020B0A02040204020203" pitchFamily="34" charset="0"/>
              <a:cs typeface="Segoe UI Light" panose="020B0502040204020203" pitchFamily="34" charset="0"/>
            </a:endParaRPr>
          </a:p>
        </p:txBody>
      </p:sp>
      <p:sp>
        <p:nvSpPr>
          <p:cNvPr id="104" name="TextBox 103"/>
          <p:cNvSpPr txBox="1"/>
          <p:nvPr/>
        </p:nvSpPr>
        <p:spPr>
          <a:xfrm>
            <a:off x="3926621" y="4987086"/>
            <a:ext cx="7635815" cy="1668021"/>
          </a:xfrm>
          <a:prstGeom prst="rect">
            <a:avLst/>
          </a:prstGeom>
          <a:noFill/>
        </p:spPr>
        <p:txBody>
          <a:bodyPr wrap="square" lIns="0" rIns="0" numCol="2" rtlCol="0">
            <a:spAutoFit/>
          </a:bodyPr>
          <a:lstStyle/>
          <a:p>
            <a:pPr marL="171450" indent="-171450">
              <a:lnSpc>
                <a:spcPct val="150000"/>
              </a:lnSpc>
              <a:buFont typeface="Arial" panose="020B0604020202020204" pitchFamily="34" charset="0"/>
              <a:buChar char="•"/>
            </a:pP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Campaign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quý</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2:</a:t>
            </a:r>
            <a:endPar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628650" lvl="1" indent="-171450">
              <a:lnSpc>
                <a:spcPct val="150000"/>
              </a:lnSpc>
              <a:buFont typeface="Arial" panose="020B0604020202020204" pitchFamily="34" charset="0"/>
              <a:buChar char="•"/>
            </a:pP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Tháng</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4: Minigame.</a:t>
            </a:r>
            <a:endPar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628650" lvl="1" indent="-171450">
              <a:lnSpc>
                <a:spcPct val="150000"/>
              </a:lnSpc>
              <a:buFont typeface="Arial" panose="020B0604020202020204" pitchFamily="34" charset="0"/>
              <a:buChar char="•"/>
            </a:pP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Tháng</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5: QR code,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chơi</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game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trực</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tuyến</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a:t>
            </a:r>
            <a:endPar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628650" lvl="1" indent="-171450">
              <a:lnSpc>
                <a:spcPct val="150000"/>
              </a:lnSpc>
              <a:buFont typeface="Arial" panose="020B0604020202020204" pitchFamily="34" charset="0"/>
              <a:buChar char="•"/>
            </a:pP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Tháng</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6: Viral clip.</a:t>
            </a:r>
            <a:endPar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171450" indent="-1714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Test quảng cáo &amp; đối tượng.</a:t>
            </a:r>
            <a:endPar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171450" indent="-171450">
              <a:lnSpc>
                <a:spcPct val="150000"/>
              </a:lnSpc>
              <a:buFont typeface="Arial" panose="020B0604020202020204" pitchFamily="34" charset="0"/>
              <a:buChar char="•"/>
            </a:pP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Tối</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ưu</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hóa</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các</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kênh</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sàn</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a:t>
            </a:r>
            <a:endPar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171450" indent="-1714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Phân tích dữ liệu</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a:t>
            </a:r>
            <a:r>
              <a:rPr lang="en-US" sz="1400" dirty="0" err="1">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liệu</a:t>
            </a: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a:t>
            </a:r>
            <a:endPar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a:p>
            <a:pPr marL="171450" indent="-171450">
              <a:lnSpc>
                <a:spcPct val="150000"/>
              </a:lnSpc>
              <a:buFont typeface="Arial" panose="020B0604020202020204" pitchFamily="34" charset="0"/>
              <a:buChar char="•"/>
            </a:pP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Phân tích các chiến dịch của đối thủ</a:t>
            </a:r>
            <a:r>
              <a:rPr lang="en-US"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 -&gt; </a:t>
            </a:r>
            <a:r>
              <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rPr>
              <a:t>cải thiện chiến dịch của mình.</a:t>
            </a:r>
            <a:endParaRPr lang="vi-VN" sz="1400" dirty="0">
              <a:solidFill>
                <a:schemeClr val="tx1">
                  <a:lumMod val="50000"/>
                  <a:lumOff val="50000"/>
                </a:schemeClr>
              </a:solidFill>
              <a:latin typeface="Segoe UI" panose="020B0502040204020203" pitchFamily="34" charset="0"/>
              <a:ea typeface="Roboto Condensed Light" panose="02000000000000000000" pitchFamily="2" charset="0"/>
              <a:cs typeface="Segoe UI" panose="020B0502040204020203" pitchFamily="34" charset="0"/>
            </a:endParaRPr>
          </a:p>
        </p:txBody>
      </p:sp>
      <p:grpSp>
        <p:nvGrpSpPr>
          <p:cNvPr id="6" name="Group 5"/>
          <p:cNvGrpSpPr/>
          <p:nvPr/>
        </p:nvGrpSpPr>
        <p:grpSpPr>
          <a:xfrm>
            <a:off x="3110961" y="1512842"/>
            <a:ext cx="4488657" cy="3350417"/>
            <a:chOff x="3625946" y="1644046"/>
            <a:chExt cx="4488657" cy="3350417"/>
          </a:xfrm>
        </p:grpSpPr>
        <p:grpSp>
          <p:nvGrpSpPr>
            <p:cNvPr id="48" name="Group 47"/>
            <p:cNvGrpSpPr/>
            <p:nvPr/>
          </p:nvGrpSpPr>
          <p:grpSpPr>
            <a:xfrm>
              <a:off x="3625946" y="1644046"/>
              <a:ext cx="4488657" cy="3350417"/>
              <a:chOff x="3103563" y="1366838"/>
              <a:chExt cx="5984876" cy="4467225"/>
            </a:xfrm>
          </p:grpSpPr>
          <p:sp>
            <p:nvSpPr>
              <p:cNvPr id="49" name="Rectangle 5"/>
              <p:cNvSpPr>
                <a:spLocks noChangeArrowheads="1"/>
              </p:cNvSpPr>
              <p:nvPr/>
            </p:nvSpPr>
            <p:spPr bwMode="auto">
              <a:xfrm>
                <a:off x="5929313" y="4743451"/>
                <a:ext cx="2697163" cy="30163"/>
              </a:xfrm>
              <a:prstGeom prst="rect">
                <a:avLst/>
              </a:prstGeom>
              <a:solidFill>
                <a:schemeClr val="accent1"/>
              </a:solidFill>
              <a:ln>
                <a:noFill/>
              </a:ln>
            </p:spPr>
            <p:txBody>
              <a:bodyPr vert="horz" wrap="square" lIns="68580" tIns="34290" rIns="68580" bIns="34290" numCol="1" anchor="t" anchorCtr="0" compatLnSpc="1"/>
              <a:lstStyle/>
              <a:p>
                <a:endParaRPr lang="en-US" sz="1350"/>
              </a:p>
            </p:txBody>
          </p:sp>
          <p:sp>
            <p:nvSpPr>
              <p:cNvPr id="50" name="Oval 6"/>
              <p:cNvSpPr>
                <a:spLocks noChangeArrowheads="1"/>
              </p:cNvSpPr>
              <p:nvPr/>
            </p:nvSpPr>
            <p:spPr bwMode="auto">
              <a:xfrm>
                <a:off x="8542656" y="5668498"/>
                <a:ext cx="131763" cy="131763"/>
              </a:xfrm>
              <a:prstGeom prst="ellipse">
                <a:avLst/>
              </a:prstGeom>
              <a:solidFill>
                <a:schemeClr val="accent1"/>
              </a:solidFill>
              <a:ln>
                <a:noFill/>
              </a:ln>
            </p:spPr>
            <p:txBody>
              <a:bodyPr vert="horz" wrap="square" lIns="68580" tIns="34290" rIns="68580" bIns="34290" numCol="1" anchor="t" anchorCtr="0" compatLnSpc="1"/>
              <a:lstStyle/>
              <a:p>
                <a:endParaRPr lang="en-US" sz="1350"/>
              </a:p>
            </p:txBody>
          </p:sp>
          <p:sp>
            <p:nvSpPr>
              <p:cNvPr id="51" name="Freeform 7"/>
              <p:cNvSpPr/>
              <p:nvPr/>
            </p:nvSpPr>
            <p:spPr bwMode="auto">
              <a:xfrm>
                <a:off x="3171826" y="2182813"/>
                <a:ext cx="1828800" cy="417513"/>
              </a:xfrm>
              <a:custGeom>
                <a:avLst/>
                <a:gdLst>
                  <a:gd name="T0" fmla="*/ 1152 w 1152"/>
                  <a:gd name="T1" fmla="*/ 263 h 263"/>
                  <a:gd name="T2" fmla="*/ 1133 w 1152"/>
                  <a:gd name="T3" fmla="*/ 263 h 263"/>
                  <a:gd name="T4" fmla="*/ 1133 w 1152"/>
                  <a:gd name="T5" fmla="*/ 19 h 263"/>
                  <a:gd name="T6" fmla="*/ 0 w 1152"/>
                  <a:gd name="T7" fmla="*/ 19 h 263"/>
                  <a:gd name="T8" fmla="*/ 0 w 1152"/>
                  <a:gd name="T9" fmla="*/ 0 h 263"/>
                  <a:gd name="T10" fmla="*/ 1152 w 1152"/>
                  <a:gd name="T11" fmla="*/ 0 h 263"/>
                  <a:gd name="T12" fmla="*/ 1152 w 1152"/>
                  <a:gd name="T13" fmla="*/ 263 h 263"/>
                </a:gdLst>
                <a:ahLst/>
                <a:cxnLst>
                  <a:cxn ang="0">
                    <a:pos x="T0" y="T1"/>
                  </a:cxn>
                  <a:cxn ang="0">
                    <a:pos x="T2" y="T3"/>
                  </a:cxn>
                  <a:cxn ang="0">
                    <a:pos x="T4" y="T5"/>
                  </a:cxn>
                  <a:cxn ang="0">
                    <a:pos x="T6" y="T7"/>
                  </a:cxn>
                  <a:cxn ang="0">
                    <a:pos x="T8" y="T9"/>
                  </a:cxn>
                  <a:cxn ang="0">
                    <a:pos x="T10" y="T11"/>
                  </a:cxn>
                  <a:cxn ang="0">
                    <a:pos x="T12" y="T13"/>
                  </a:cxn>
                </a:cxnLst>
                <a:rect l="0" t="0" r="r" b="b"/>
                <a:pathLst>
                  <a:path w="1152" h="263">
                    <a:moveTo>
                      <a:pt x="1152" y="263"/>
                    </a:moveTo>
                    <a:lnTo>
                      <a:pt x="1133" y="263"/>
                    </a:lnTo>
                    <a:lnTo>
                      <a:pt x="1133" y="19"/>
                    </a:lnTo>
                    <a:lnTo>
                      <a:pt x="0" y="19"/>
                    </a:lnTo>
                    <a:lnTo>
                      <a:pt x="0" y="0"/>
                    </a:lnTo>
                    <a:lnTo>
                      <a:pt x="1152" y="0"/>
                    </a:lnTo>
                    <a:lnTo>
                      <a:pt x="1152" y="263"/>
                    </a:lnTo>
                    <a:close/>
                  </a:path>
                </a:pathLst>
              </a:custGeom>
              <a:solidFill>
                <a:schemeClr val="accent2"/>
              </a:solidFill>
              <a:ln>
                <a:noFill/>
              </a:ln>
            </p:spPr>
            <p:txBody>
              <a:bodyPr vert="horz" wrap="square" lIns="68580" tIns="34290" rIns="68580" bIns="34290" numCol="1" anchor="t" anchorCtr="0" compatLnSpc="1"/>
              <a:lstStyle/>
              <a:p>
                <a:endParaRPr lang="en-US" sz="1350"/>
              </a:p>
            </p:txBody>
          </p:sp>
          <p:sp>
            <p:nvSpPr>
              <p:cNvPr id="52" name="Oval 8"/>
              <p:cNvSpPr>
                <a:spLocks noChangeArrowheads="1"/>
              </p:cNvSpPr>
              <p:nvPr/>
            </p:nvSpPr>
            <p:spPr bwMode="auto">
              <a:xfrm>
                <a:off x="3103563" y="2130426"/>
                <a:ext cx="134938" cy="134938"/>
              </a:xfrm>
              <a:prstGeom prst="ellipse">
                <a:avLst/>
              </a:prstGeom>
              <a:solidFill>
                <a:schemeClr val="accent2"/>
              </a:solidFill>
              <a:ln>
                <a:noFill/>
              </a:ln>
            </p:spPr>
            <p:txBody>
              <a:bodyPr vert="horz" wrap="square" lIns="68580" tIns="34290" rIns="68580" bIns="34290" numCol="1" anchor="t" anchorCtr="0" compatLnSpc="1"/>
              <a:lstStyle/>
              <a:p>
                <a:endParaRPr lang="en-US" sz="1350"/>
              </a:p>
            </p:txBody>
          </p:sp>
          <p:sp>
            <p:nvSpPr>
              <p:cNvPr id="53" name="Freeform 9"/>
              <p:cNvSpPr/>
              <p:nvPr/>
            </p:nvSpPr>
            <p:spPr bwMode="auto">
              <a:xfrm>
                <a:off x="7642226" y="1419226"/>
                <a:ext cx="1382713" cy="903288"/>
              </a:xfrm>
              <a:custGeom>
                <a:avLst/>
                <a:gdLst>
                  <a:gd name="T0" fmla="*/ 19 w 871"/>
                  <a:gd name="T1" fmla="*/ 569 h 569"/>
                  <a:gd name="T2" fmla="*/ 0 w 871"/>
                  <a:gd name="T3" fmla="*/ 569 h 569"/>
                  <a:gd name="T4" fmla="*/ 0 w 871"/>
                  <a:gd name="T5" fmla="*/ 0 h 569"/>
                  <a:gd name="T6" fmla="*/ 871 w 871"/>
                  <a:gd name="T7" fmla="*/ 0 h 569"/>
                  <a:gd name="T8" fmla="*/ 871 w 871"/>
                  <a:gd name="T9" fmla="*/ 19 h 569"/>
                  <a:gd name="T10" fmla="*/ 19 w 871"/>
                  <a:gd name="T11" fmla="*/ 19 h 569"/>
                  <a:gd name="T12" fmla="*/ 19 w 871"/>
                  <a:gd name="T13" fmla="*/ 569 h 569"/>
                </a:gdLst>
                <a:ahLst/>
                <a:cxnLst>
                  <a:cxn ang="0">
                    <a:pos x="T0" y="T1"/>
                  </a:cxn>
                  <a:cxn ang="0">
                    <a:pos x="T2" y="T3"/>
                  </a:cxn>
                  <a:cxn ang="0">
                    <a:pos x="T4" y="T5"/>
                  </a:cxn>
                  <a:cxn ang="0">
                    <a:pos x="T6" y="T7"/>
                  </a:cxn>
                  <a:cxn ang="0">
                    <a:pos x="T8" y="T9"/>
                  </a:cxn>
                  <a:cxn ang="0">
                    <a:pos x="T10" y="T11"/>
                  </a:cxn>
                  <a:cxn ang="0">
                    <a:pos x="T12" y="T13"/>
                  </a:cxn>
                </a:cxnLst>
                <a:rect l="0" t="0" r="r" b="b"/>
                <a:pathLst>
                  <a:path w="871" h="569">
                    <a:moveTo>
                      <a:pt x="19" y="569"/>
                    </a:moveTo>
                    <a:lnTo>
                      <a:pt x="0" y="569"/>
                    </a:lnTo>
                    <a:lnTo>
                      <a:pt x="0" y="0"/>
                    </a:lnTo>
                    <a:lnTo>
                      <a:pt x="871" y="0"/>
                    </a:lnTo>
                    <a:lnTo>
                      <a:pt x="871" y="19"/>
                    </a:lnTo>
                    <a:lnTo>
                      <a:pt x="19" y="19"/>
                    </a:lnTo>
                    <a:lnTo>
                      <a:pt x="19" y="569"/>
                    </a:lnTo>
                    <a:close/>
                  </a:path>
                </a:pathLst>
              </a:custGeom>
              <a:solidFill>
                <a:schemeClr val="accent3"/>
              </a:solidFill>
              <a:ln>
                <a:noFill/>
              </a:ln>
            </p:spPr>
            <p:txBody>
              <a:bodyPr vert="horz" wrap="square" lIns="68580" tIns="34290" rIns="68580" bIns="34290" numCol="1" anchor="t" anchorCtr="0" compatLnSpc="1"/>
              <a:lstStyle/>
              <a:p>
                <a:endParaRPr lang="en-US" sz="1350"/>
              </a:p>
            </p:txBody>
          </p:sp>
          <p:sp>
            <p:nvSpPr>
              <p:cNvPr id="64" name="Oval 10"/>
              <p:cNvSpPr>
                <a:spLocks noChangeArrowheads="1"/>
              </p:cNvSpPr>
              <p:nvPr/>
            </p:nvSpPr>
            <p:spPr bwMode="auto">
              <a:xfrm>
                <a:off x="8956676" y="1366838"/>
                <a:ext cx="131763" cy="131763"/>
              </a:xfrm>
              <a:prstGeom prst="ellipse">
                <a:avLst/>
              </a:prstGeom>
              <a:solidFill>
                <a:schemeClr val="accent3"/>
              </a:solidFill>
              <a:ln>
                <a:noFill/>
              </a:ln>
            </p:spPr>
            <p:txBody>
              <a:bodyPr vert="horz" wrap="square" lIns="68580" tIns="34290" rIns="68580" bIns="34290" numCol="1" anchor="t" anchorCtr="0" compatLnSpc="1"/>
              <a:lstStyle/>
              <a:p>
                <a:endParaRPr lang="en-US" sz="1350"/>
              </a:p>
            </p:txBody>
          </p:sp>
          <p:sp>
            <p:nvSpPr>
              <p:cNvPr id="65" name="Freeform 11"/>
              <p:cNvSpPr/>
              <p:nvPr/>
            </p:nvSpPr>
            <p:spPr bwMode="auto">
              <a:xfrm>
                <a:off x="5500688" y="2025651"/>
                <a:ext cx="495300" cy="1965325"/>
              </a:xfrm>
              <a:custGeom>
                <a:avLst/>
                <a:gdLst>
                  <a:gd name="T0" fmla="*/ 312 w 312"/>
                  <a:gd name="T1" fmla="*/ 452 h 1238"/>
                  <a:gd name="T2" fmla="*/ 308 w 312"/>
                  <a:gd name="T3" fmla="*/ 1238 h 1238"/>
                  <a:gd name="T4" fmla="*/ 0 w 312"/>
                  <a:gd name="T5" fmla="*/ 788 h 1238"/>
                  <a:gd name="T6" fmla="*/ 2 w 312"/>
                  <a:gd name="T7" fmla="*/ 0 h 1238"/>
                  <a:gd name="T8" fmla="*/ 312 w 312"/>
                  <a:gd name="T9" fmla="*/ 452 h 1238"/>
                </a:gdLst>
                <a:ahLst/>
                <a:cxnLst>
                  <a:cxn ang="0">
                    <a:pos x="T0" y="T1"/>
                  </a:cxn>
                  <a:cxn ang="0">
                    <a:pos x="T2" y="T3"/>
                  </a:cxn>
                  <a:cxn ang="0">
                    <a:pos x="T4" y="T5"/>
                  </a:cxn>
                  <a:cxn ang="0">
                    <a:pos x="T6" y="T7"/>
                  </a:cxn>
                  <a:cxn ang="0">
                    <a:pos x="T8" y="T9"/>
                  </a:cxn>
                </a:cxnLst>
                <a:rect l="0" t="0" r="r" b="b"/>
                <a:pathLst>
                  <a:path w="312" h="1238">
                    <a:moveTo>
                      <a:pt x="312" y="452"/>
                    </a:moveTo>
                    <a:lnTo>
                      <a:pt x="308" y="1238"/>
                    </a:lnTo>
                    <a:lnTo>
                      <a:pt x="0" y="788"/>
                    </a:lnTo>
                    <a:lnTo>
                      <a:pt x="2" y="0"/>
                    </a:lnTo>
                    <a:lnTo>
                      <a:pt x="312" y="452"/>
                    </a:lnTo>
                    <a:close/>
                  </a:path>
                </a:pathLst>
              </a:custGeom>
              <a:solidFill>
                <a:schemeClr val="accent3">
                  <a:lumMod val="60000"/>
                  <a:lumOff val="40000"/>
                </a:schemeClr>
              </a:solidFill>
              <a:ln>
                <a:noFill/>
              </a:ln>
            </p:spPr>
            <p:txBody>
              <a:bodyPr vert="horz" wrap="square" lIns="68580" tIns="34290" rIns="68580" bIns="34290" numCol="1" anchor="t" anchorCtr="0" compatLnSpc="1"/>
              <a:lstStyle/>
              <a:p>
                <a:endParaRPr lang="en-US" sz="1350"/>
              </a:p>
            </p:txBody>
          </p:sp>
          <p:sp>
            <p:nvSpPr>
              <p:cNvPr id="66" name="Freeform 12"/>
              <p:cNvSpPr/>
              <p:nvPr/>
            </p:nvSpPr>
            <p:spPr bwMode="auto">
              <a:xfrm>
                <a:off x="5989638" y="2713038"/>
                <a:ext cx="690563" cy="1293813"/>
              </a:xfrm>
              <a:custGeom>
                <a:avLst/>
                <a:gdLst>
                  <a:gd name="T0" fmla="*/ 170 w 184"/>
                  <a:gd name="T1" fmla="*/ 9 h 344"/>
                  <a:gd name="T2" fmla="*/ 168 w 184"/>
                  <a:gd name="T3" fmla="*/ 9 h 344"/>
                  <a:gd name="T4" fmla="*/ 165 w 184"/>
                  <a:gd name="T5" fmla="*/ 8 h 344"/>
                  <a:gd name="T6" fmla="*/ 158 w 184"/>
                  <a:gd name="T7" fmla="*/ 7 h 344"/>
                  <a:gd name="T8" fmla="*/ 153 w 184"/>
                  <a:gd name="T9" fmla="*/ 6 h 344"/>
                  <a:gd name="T10" fmla="*/ 146 w 184"/>
                  <a:gd name="T11" fmla="*/ 5 h 344"/>
                  <a:gd name="T12" fmla="*/ 143 w 184"/>
                  <a:gd name="T13" fmla="*/ 4 h 344"/>
                  <a:gd name="T14" fmla="*/ 141 w 184"/>
                  <a:gd name="T15" fmla="*/ 4 h 344"/>
                  <a:gd name="T16" fmla="*/ 134 w 184"/>
                  <a:gd name="T17" fmla="*/ 3 h 344"/>
                  <a:gd name="T18" fmla="*/ 129 w 184"/>
                  <a:gd name="T19" fmla="*/ 2 h 344"/>
                  <a:gd name="T20" fmla="*/ 122 w 184"/>
                  <a:gd name="T21" fmla="*/ 2 h 344"/>
                  <a:gd name="T22" fmla="*/ 119 w 184"/>
                  <a:gd name="T23" fmla="*/ 1 h 344"/>
                  <a:gd name="T24" fmla="*/ 117 w 184"/>
                  <a:gd name="T25" fmla="*/ 1 h 344"/>
                  <a:gd name="T26" fmla="*/ 110 w 184"/>
                  <a:gd name="T27" fmla="*/ 1 h 344"/>
                  <a:gd name="T28" fmla="*/ 105 w 184"/>
                  <a:gd name="T29" fmla="*/ 1 h 344"/>
                  <a:gd name="T30" fmla="*/ 98 w 184"/>
                  <a:gd name="T31" fmla="*/ 0 h 344"/>
                  <a:gd name="T32" fmla="*/ 94 w 184"/>
                  <a:gd name="T33" fmla="*/ 0 h 344"/>
                  <a:gd name="T34" fmla="*/ 93 w 184"/>
                  <a:gd name="T35" fmla="*/ 0 h 344"/>
                  <a:gd name="T36" fmla="*/ 85 w 184"/>
                  <a:gd name="T37" fmla="*/ 0 h 344"/>
                  <a:gd name="T38" fmla="*/ 81 w 184"/>
                  <a:gd name="T39" fmla="*/ 0 h 344"/>
                  <a:gd name="T40" fmla="*/ 69 w 184"/>
                  <a:gd name="T41" fmla="*/ 0 h 344"/>
                  <a:gd name="T42" fmla="*/ 69 w 184"/>
                  <a:gd name="T43" fmla="*/ 0 h 344"/>
                  <a:gd name="T44" fmla="*/ 68 w 184"/>
                  <a:gd name="T45" fmla="*/ 0 h 344"/>
                  <a:gd name="T46" fmla="*/ 56 w 184"/>
                  <a:gd name="T47" fmla="*/ 1 h 344"/>
                  <a:gd name="T48" fmla="*/ 52 w 184"/>
                  <a:gd name="T49" fmla="*/ 1 h 344"/>
                  <a:gd name="T50" fmla="*/ 43 w 184"/>
                  <a:gd name="T51" fmla="*/ 2 h 344"/>
                  <a:gd name="T52" fmla="*/ 41 w 184"/>
                  <a:gd name="T53" fmla="*/ 2 h 344"/>
                  <a:gd name="T54" fmla="*/ 39 w 184"/>
                  <a:gd name="T55" fmla="*/ 2 h 344"/>
                  <a:gd name="T56" fmla="*/ 26 w 184"/>
                  <a:gd name="T57" fmla="*/ 4 h 344"/>
                  <a:gd name="T58" fmla="*/ 24 w 184"/>
                  <a:gd name="T59" fmla="*/ 4 h 344"/>
                  <a:gd name="T60" fmla="*/ 10 w 184"/>
                  <a:gd name="T61" fmla="*/ 6 h 344"/>
                  <a:gd name="T62" fmla="*/ 8 w 184"/>
                  <a:gd name="T63" fmla="*/ 7 h 344"/>
                  <a:gd name="T64" fmla="*/ 2 w 184"/>
                  <a:gd name="T65" fmla="*/ 8 h 344"/>
                  <a:gd name="T66" fmla="*/ 0 w 184"/>
                  <a:gd name="T67" fmla="*/ 340 h 344"/>
                  <a:gd name="T68" fmla="*/ 9 w 184"/>
                  <a:gd name="T69" fmla="*/ 339 h 344"/>
                  <a:gd name="T70" fmla="*/ 23 w 184"/>
                  <a:gd name="T71" fmla="*/ 336 h 344"/>
                  <a:gd name="T72" fmla="*/ 25 w 184"/>
                  <a:gd name="T73" fmla="*/ 336 h 344"/>
                  <a:gd name="T74" fmla="*/ 38 w 184"/>
                  <a:gd name="T75" fmla="*/ 335 h 344"/>
                  <a:gd name="T76" fmla="*/ 42 w 184"/>
                  <a:gd name="T77" fmla="*/ 334 h 344"/>
                  <a:gd name="T78" fmla="*/ 50 w 184"/>
                  <a:gd name="T79" fmla="*/ 334 h 344"/>
                  <a:gd name="T80" fmla="*/ 55 w 184"/>
                  <a:gd name="T81" fmla="*/ 333 h 344"/>
                  <a:gd name="T82" fmla="*/ 67 w 184"/>
                  <a:gd name="T83" fmla="*/ 333 h 344"/>
                  <a:gd name="T84" fmla="*/ 67 w 184"/>
                  <a:gd name="T85" fmla="*/ 333 h 344"/>
                  <a:gd name="T86" fmla="*/ 80 w 184"/>
                  <a:gd name="T87" fmla="*/ 332 h 344"/>
                  <a:gd name="T88" fmla="*/ 84 w 184"/>
                  <a:gd name="T89" fmla="*/ 332 h 344"/>
                  <a:gd name="T90" fmla="*/ 92 w 184"/>
                  <a:gd name="T91" fmla="*/ 332 h 344"/>
                  <a:gd name="T92" fmla="*/ 97 w 184"/>
                  <a:gd name="T93" fmla="*/ 333 h 344"/>
                  <a:gd name="T94" fmla="*/ 104 w 184"/>
                  <a:gd name="T95" fmla="*/ 333 h 344"/>
                  <a:gd name="T96" fmla="*/ 109 w 184"/>
                  <a:gd name="T97" fmla="*/ 333 h 344"/>
                  <a:gd name="T98" fmla="*/ 116 w 184"/>
                  <a:gd name="T99" fmla="*/ 334 h 344"/>
                  <a:gd name="T100" fmla="*/ 121 w 184"/>
                  <a:gd name="T101" fmla="*/ 334 h 344"/>
                  <a:gd name="T102" fmla="*/ 128 w 184"/>
                  <a:gd name="T103" fmla="*/ 335 h 344"/>
                  <a:gd name="T104" fmla="*/ 133 w 184"/>
                  <a:gd name="T105" fmla="*/ 335 h 344"/>
                  <a:gd name="T106" fmla="*/ 140 w 184"/>
                  <a:gd name="T107" fmla="*/ 336 h 344"/>
                  <a:gd name="T108" fmla="*/ 145 w 184"/>
                  <a:gd name="T109" fmla="*/ 337 h 344"/>
                  <a:gd name="T110" fmla="*/ 152 w 184"/>
                  <a:gd name="T111" fmla="*/ 338 h 344"/>
                  <a:gd name="T112" fmla="*/ 157 w 184"/>
                  <a:gd name="T113" fmla="*/ 339 h 344"/>
                  <a:gd name="T114" fmla="*/ 164 w 184"/>
                  <a:gd name="T115" fmla="*/ 340 h 344"/>
                  <a:gd name="T116" fmla="*/ 169 w 184"/>
                  <a:gd name="T117" fmla="*/ 341 h 344"/>
                  <a:gd name="T118" fmla="*/ 183 w 184"/>
                  <a:gd name="T119" fmla="*/ 344 h 344"/>
                  <a:gd name="T120" fmla="*/ 184 w 184"/>
                  <a:gd name="T121" fmla="*/ 12 h 344"/>
                  <a:gd name="T122" fmla="*/ 170 w 184"/>
                  <a:gd name="T123" fmla="*/ 9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 h="344">
                    <a:moveTo>
                      <a:pt x="170" y="9"/>
                    </a:moveTo>
                    <a:cubicBezTo>
                      <a:pt x="169" y="9"/>
                      <a:pt x="169" y="9"/>
                      <a:pt x="168" y="9"/>
                    </a:cubicBezTo>
                    <a:cubicBezTo>
                      <a:pt x="167" y="8"/>
                      <a:pt x="166" y="8"/>
                      <a:pt x="165" y="8"/>
                    </a:cubicBezTo>
                    <a:cubicBezTo>
                      <a:pt x="163" y="7"/>
                      <a:pt x="160" y="7"/>
                      <a:pt x="158" y="7"/>
                    </a:cubicBezTo>
                    <a:cubicBezTo>
                      <a:pt x="156" y="6"/>
                      <a:pt x="155" y="6"/>
                      <a:pt x="153" y="6"/>
                    </a:cubicBezTo>
                    <a:cubicBezTo>
                      <a:pt x="151" y="5"/>
                      <a:pt x="148" y="5"/>
                      <a:pt x="146" y="5"/>
                    </a:cubicBezTo>
                    <a:cubicBezTo>
                      <a:pt x="145" y="5"/>
                      <a:pt x="144" y="4"/>
                      <a:pt x="143" y="4"/>
                    </a:cubicBezTo>
                    <a:cubicBezTo>
                      <a:pt x="142" y="4"/>
                      <a:pt x="141" y="4"/>
                      <a:pt x="141" y="4"/>
                    </a:cubicBezTo>
                    <a:cubicBezTo>
                      <a:pt x="139" y="4"/>
                      <a:pt x="136" y="3"/>
                      <a:pt x="134" y="3"/>
                    </a:cubicBezTo>
                    <a:cubicBezTo>
                      <a:pt x="132" y="3"/>
                      <a:pt x="131" y="3"/>
                      <a:pt x="129" y="2"/>
                    </a:cubicBezTo>
                    <a:cubicBezTo>
                      <a:pt x="127" y="2"/>
                      <a:pt x="125" y="2"/>
                      <a:pt x="122" y="2"/>
                    </a:cubicBezTo>
                    <a:cubicBezTo>
                      <a:pt x="121" y="2"/>
                      <a:pt x="120" y="2"/>
                      <a:pt x="119" y="1"/>
                    </a:cubicBezTo>
                    <a:cubicBezTo>
                      <a:pt x="118" y="1"/>
                      <a:pt x="118" y="1"/>
                      <a:pt x="117" y="1"/>
                    </a:cubicBezTo>
                    <a:cubicBezTo>
                      <a:pt x="115" y="1"/>
                      <a:pt x="113" y="1"/>
                      <a:pt x="110" y="1"/>
                    </a:cubicBezTo>
                    <a:cubicBezTo>
                      <a:pt x="109" y="1"/>
                      <a:pt x="107" y="1"/>
                      <a:pt x="105" y="1"/>
                    </a:cubicBezTo>
                    <a:cubicBezTo>
                      <a:pt x="103" y="0"/>
                      <a:pt x="100" y="0"/>
                      <a:pt x="98" y="0"/>
                    </a:cubicBezTo>
                    <a:cubicBezTo>
                      <a:pt x="97" y="0"/>
                      <a:pt x="96" y="0"/>
                      <a:pt x="94" y="0"/>
                    </a:cubicBezTo>
                    <a:cubicBezTo>
                      <a:pt x="94" y="0"/>
                      <a:pt x="93" y="0"/>
                      <a:pt x="93" y="0"/>
                    </a:cubicBezTo>
                    <a:cubicBezTo>
                      <a:pt x="90" y="0"/>
                      <a:pt x="88" y="0"/>
                      <a:pt x="85" y="0"/>
                    </a:cubicBezTo>
                    <a:cubicBezTo>
                      <a:pt x="83" y="0"/>
                      <a:pt x="82" y="0"/>
                      <a:pt x="81" y="0"/>
                    </a:cubicBezTo>
                    <a:cubicBezTo>
                      <a:pt x="77" y="0"/>
                      <a:pt x="73" y="0"/>
                      <a:pt x="69" y="0"/>
                    </a:cubicBezTo>
                    <a:cubicBezTo>
                      <a:pt x="69" y="0"/>
                      <a:pt x="69" y="0"/>
                      <a:pt x="69" y="0"/>
                    </a:cubicBezTo>
                    <a:cubicBezTo>
                      <a:pt x="68" y="0"/>
                      <a:pt x="68" y="0"/>
                      <a:pt x="68" y="0"/>
                    </a:cubicBezTo>
                    <a:cubicBezTo>
                      <a:pt x="64" y="0"/>
                      <a:pt x="60" y="1"/>
                      <a:pt x="56" y="1"/>
                    </a:cubicBezTo>
                    <a:cubicBezTo>
                      <a:pt x="54" y="1"/>
                      <a:pt x="53" y="1"/>
                      <a:pt x="52" y="1"/>
                    </a:cubicBezTo>
                    <a:cubicBezTo>
                      <a:pt x="49" y="1"/>
                      <a:pt x="46" y="2"/>
                      <a:pt x="43" y="2"/>
                    </a:cubicBezTo>
                    <a:cubicBezTo>
                      <a:pt x="42" y="2"/>
                      <a:pt x="41" y="2"/>
                      <a:pt x="41" y="2"/>
                    </a:cubicBezTo>
                    <a:cubicBezTo>
                      <a:pt x="40" y="2"/>
                      <a:pt x="39" y="2"/>
                      <a:pt x="39" y="2"/>
                    </a:cubicBezTo>
                    <a:cubicBezTo>
                      <a:pt x="34" y="3"/>
                      <a:pt x="30" y="3"/>
                      <a:pt x="26" y="4"/>
                    </a:cubicBezTo>
                    <a:cubicBezTo>
                      <a:pt x="25" y="4"/>
                      <a:pt x="25" y="4"/>
                      <a:pt x="24" y="4"/>
                    </a:cubicBezTo>
                    <a:cubicBezTo>
                      <a:pt x="19" y="5"/>
                      <a:pt x="15" y="6"/>
                      <a:pt x="10" y="6"/>
                    </a:cubicBezTo>
                    <a:cubicBezTo>
                      <a:pt x="9" y="6"/>
                      <a:pt x="9" y="7"/>
                      <a:pt x="8" y="7"/>
                    </a:cubicBezTo>
                    <a:cubicBezTo>
                      <a:pt x="6" y="7"/>
                      <a:pt x="4" y="7"/>
                      <a:pt x="2" y="8"/>
                    </a:cubicBezTo>
                    <a:cubicBezTo>
                      <a:pt x="0" y="340"/>
                      <a:pt x="0" y="340"/>
                      <a:pt x="0" y="340"/>
                    </a:cubicBezTo>
                    <a:cubicBezTo>
                      <a:pt x="3" y="340"/>
                      <a:pt x="6" y="339"/>
                      <a:pt x="9" y="339"/>
                    </a:cubicBezTo>
                    <a:cubicBezTo>
                      <a:pt x="13" y="338"/>
                      <a:pt x="18" y="337"/>
                      <a:pt x="23" y="336"/>
                    </a:cubicBezTo>
                    <a:cubicBezTo>
                      <a:pt x="23" y="336"/>
                      <a:pt x="24" y="336"/>
                      <a:pt x="25" y="336"/>
                    </a:cubicBezTo>
                    <a:cubicBezTo>
                      <a:pt x="29" y="336"/>
                      <a:pt x="33" y="335"/>
                      <a:pt x="38" y="335"/>
                    </a:cubicBezTo>
                    <a:cubicBezTo>
                      <a:pt x="39" y="335"/>
                      <a:pt x="40" y="334"/>
                      <a:pt x="42" y="334"/>
                    </a:cubicBezTo>
                    <a:cubicBezTo>
                      <a:pt x="45" y="334"/>
                      <a:pt x="48" y="334"/>
                      <a:pt x="50" y="334"/>
                    </a:cubicBezTo>
                    <a:cubicBezTo>
                      <a:pt x="52" y="333"/>
                      <a:pt x="53" y="333"/>
                      <a:pt x="55" y="333"/>
                    </a:cubicBezTo>
                    <a:cubicBezTo>
                      <a:pt x="59" y="333"/>
                      <a:pt x="63" y="333"/>
                      <a:pt x="67" y="333"/>
                    </a:cubicBezTo>
                    <a:cubicBezTo>
                      <a:pt x="67" y="333"/>
                      <a:pt x="67" y="333"/>
                      <a:pt x="67" y="333"/>
                    </a:cubicBezTo>
                    <a:cubicBezTo>
                      <a:pt x="72" y="332"/>
                      <a:pt x="76" y="332"/>
                      <a:pt x="80" y="332"/>
                    </a:cubicBezTo>
                    <a:cubicBezTo>
                      <a:pt x="81" y="332"/>
                      <a:pt x="82" y="332"/>
                      <a:pt x="84" y="332"/>
                    </a:cubicBezTo>
                    <a:cubicBezTo>
                      <a:pt x="86" y="332"/>
                      <a:pt x="89" y="332"/>
                      <a:pt x="92" y="332"/>
                    </a:cubicBezTo>
                    <a:cubicBezTo>
                      <a:pt x="94" y="332"/>
                      <a:pt x="95" y="333"/>
                      <a:pt x="97" y="333"/>
                    </a:cubicBezTo>
                    <a:cubicBezTo>
                      <a:pt x="99" y="333"/>
                      <a:pt x="102" y="333"/>
                      <a:pt x="104" y="333"/>
                    </a:cubicBezTo>
                    <a:cubicBezTo>
                      <a:pt x="106" y="333"/>
                      <a:pt x="107" y="333"/>
                      <a:pt x="109" y="333"/>
                    </a:cubicBezTo>
                    <a:cubicBezTo>
                      <a:pt x="111" y="333"/>
                      <a:pt x="114" y="333"/>
                      <a:pt x="116" y="334"/>
                    </a:cubicBezTo>
                    <a:cubicBezTo>
                      <a:pt x="118" y="334"/>
                      <a:pt x="119" y="334"/>
                      <a:pt x="121" y="334"/>
                    </a:cubicBezTo>
                    <a:cubicBezTo>
                      <a:pt x="123" y="334"/>
                      <a:pt x="126" y="335"/>
                      <a:pt x="128" y="335"/>
                    </a:cubicBezTo>
                    <a:cubicBezTo>
                      <a:pt x="130" y="335"/>
                      <a:pt x="131" y="335"/>
                      <a:pt x="133" y="335"/>
                    </a:cubicBezTo>
                    <a:cubicBezTo>
                      <a:pt x="135" y="336"/>
                      <a:pt x="137" y="336"/>
                      <a:pt x="140" y="336"/>
                    </a:cubicBezTo>
                    <a:cubicBezTo>
                      <a:pt x="141" y="336"/>
                      <a:pt x="143" y="337"/>
                      <a:pt x="145" y="337"/>
                    </a:cubicBezTo>
                    <a:cubicBezTo>
                      <a:pt x="147" y="337"/>
                      <a:pt x="149" y="338"/>
                      <a:pt x="152" y="338"/>
                    </a:cubicBezTo>
                    <a:cubicBezTo>
                      <a:pt x="154" y="338"/>
                      <a:pt x="155" y="339"/>
                      <a:pt x="157" y="339"/>
                    </a:cubicBezTo>
                    <a:cubicBezTo>
                      <a:pt x="159" y="339"/>
                      <a:pt x="162" y="340"/>
                      <a:pt x="164" y="340"/>
                    </a:cubicBezTo>
                    <a:cubicBezTo>
                      <a:pt x="165" y="341"/>
                      <a:pt x="167" y="341"/>
                      <a:pt x="169" y="341"/>
                    </a:cubicBezTo>
                    <a:cubicBezTo>
                      <a:pt x="173" y="342"/>
                      <a:pt x="178" y="343"/>
                      <a:pt x="183" y="344"/>
                    </a:cubicBezTo>
                    <a:cubicBezTo>
                      <a:pt x="184" y="12"/>
                      <a:pt x="184" y="12"/>
                      <a:pt x="184" y="12"/>
                    </a:cubicBezTo>
                    <a:cubicBezTo>
                      <a:pt x="179" y="11"/>
                      <a:pt x="175" y="10"/>
                      <a:pt x="170" y="9"/>
                    </a:cubicBezTo>
                    <a:close/>
                  </a:path>
                </a:pathLst>
              </a:custGeom>
              <a:solidFill>
                <a:schemeClr val="accent3">
                  <a:lumMod val="75000"/>
                </a:schemeClr>
              </a:solidFill>
              <a:ln>
                <a:noFill/>
              </a:ln>
            </p:spPr>
            <p:txBody>
              <a:bodyPr vert="horz" wrap="square" lIns="68580" tIns="34290" rIns="68580" bIns="34290" numCol="1" anchor="t" anchorCtr="0" compatLnSpc="1"/>
              <a:lstStyle/>
              <a:p>
                <a:endParaRPr lang="en-US" sz="1350"/>
              </a:p>
            </p:txBody>
          </p:sp>
          <p:sp>
            <p:nvSpPr>
              <p:cNvPr id="67" name="Freeform 13"/>
              <p:cNvSpPr/>
              <p:nvPr/>
            </p:nvSpPr>
            <p:spPr bwMode="auto">
              <a:xfrm>
                <a:off x="6677026" y="2055813"/>
                <a:ext cx="528638" cy="1951038"/>
              </a:xfrm>
              <a:custGeom>
                <a:avLst/>
                <a:gdLst>
                  <a:gd name="T0" fmla="*/ 333 w 333"/>
                  <a:gd name="T1" fmla="*/ 0 h 1229"/>
                  <a:gd name="T2" fmla="*/ 331 w 333"/>
                  <a:gd name="T3" fmla="*/ 786 h 1229"/>
                  <a:gd name="T4" fmla="*/ 0 w 333"/>
                  <a:gd name="T5" fmla="*/ 1229 h 1229"/>
                  <a:gd name="T6" fmla="*/ 2 w 333"/>
                  <a:gd name="T7" fmla="*/ 442 h 1229"/>
                  <a:gd name="T8" fmla="*/ 333 w 333"/>
                  <a:gd name="T9" fmla="*/ 0 h 1229"/>
                </a:gdLst>
                <a:ahLst/>
                <a:cxnLst>
                  <a:cxn ang="0">
                    <a:pos x="T0" y="T1"/>
                  </a:cxn>
                  <a:cxn ang="0">
                    <a:pos x="T2" y="T3"/>
                  </a:cxn>
                  <a:cxn ang="0">
                    <a:pos x="T4" y="T5"/>
                  </a:cxn>
                  <a:cxn ang="0">
                    <a:pos x="T6" y="T7"/>
                  </a:cxn>
                  <a:cxn ang="0">
                    <a:pos x="T8" y="T9"/>
                  </a:cxn>
                </a:cxnLst>
                <a:rect l="0" t="0" r="r" b="b"/>
                <a:pathLst>
                  <a:path w="333" h="1229">
                    <a:moveTo>
                      <a:pt x="333" y="0"/>
                    </a:moveTo>
                    <a:lnTo>
                      <a:pt x="331" y="786"/>
                    </a:lnTo>
                    <a:lnTo>
                      <a:pt x="0" y="1229"/>
                    </a:lnTo>
                    <a:lnTo>
                      <a:pt x="2" y="442"/>
                    </a:lnTo>
                    <a:lnTo>
                      <a:pt x="333" y="0"/>
                    </a:lnTo>
                    <a:close/>
                  </a:path>
                </a:pathLst>
              </a:custGeom>
              <a:solidFill>
                <a:srgbClr val="B26E1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p>
            </p:txBody>
          </p:sp>
          <p:sp>
            <p:nvSpPr>
              <p:cNvPr id="68" name="Freeform 14"/>
              <p:cNvSpPr/>
              <p:nvPr/>
            </p:nvSpPr>
            <p:spPr bwMode="auto">
              <a:xfrm>
                <a:off x="5503863" y="1912938"/>
                <a:ext cx="1701800" cy="844550"/>
              </a:xfrm>
              <a:custGeom>
                <a:avLst/>
                <a:gdLst>
                  <a:gd name="T0" fmla="*/ 453 w 453"/>
                  <a:gd name="T1" fmla="*/ 38 h 225"/>
                  <a:gd name="T2" fmla="*/ 313 w 453"/>
                  <a:gd name="T3" fmla="*/ 225 h 225"/>
                  <a:gd name="T4" fmla="*/ 131 w 453"/>
                  <a:gd name="T5" fmla="*/ 221 h 225"/>
                  <a:gd name="T6" fmla="*/ 0 w 453"/>
                  <a:gd name="T7" fmla="*/ 30 h 225"/>
                  <a:gd name="T8" fmla="*/ 453 w 453"/>
                  <a:gd name="T9" fmla="*/ 38 h 225"/>
                </a:gdLst>
                <a:ahLst/>
                <a:cxnLst>
                  <a:cxn ang="0">
                    <a:pos x="T0" y="T1"/>
                  </a:cxn>
                  <a:cxn ang="0">
                    <a:pos x="T2" y="T3"/>
                  </a:cxn>
                  <a:cxn ang="0">
                    <a:pos x="T4" y="T5"/>
                  </a:cxn>
                  <a:cxn ang="0">
                    <a:pos x="T6" y="T7"/>
                  </a:cxn>
                  <a:cxn ang="0">
                    <a:pos x="T8" y="T9"/>
                  </a:cxn>
                </a:cxnLst>
                <a:rect l="0" t="0" r="r" b="b"/>
                <a:pathLst>
                  <a:path w="453" h="225">
                    <a:moveTo>
                      <a:pt x="453" y="38"/>
                    </a:moveTo>
                    <a:cubicBezTo>
                      <a:pt x="313" y="225"/>
                      <a:pt x="313" y="225"/>
                      <a:pt x="313" y="225"/>
                    </a:cubicBezTo>
                    <a:cubicBezTo>
                      <a:pt x="253" y="210"/>
                      <a:pt x="188" y="210"/>
                      <a:pt x="131" y="221"/>
                    </a:cubicBezTo>
                    <a:cubicBezTo>
                      <a:pt x="0" y="30"/>
                      <a:pt x="0" y="30"/>
                      <a:pt x="0" y="30"/>
                    </a:cubicBezTo>
                    <a:cubicBezTo>
                      <a:pt x="142" y="0"/>
                      <a:pt x="303" y="0"/>
                      <a:pt x="453" y="38"/>
                    </a:cubicBezTo>
                    <a:close/>
                  </a:path>
                </a:pathLst>
              </a:custGeom>
              <a:solidFill>
                <a:schemeClr val="accent3"/>
              </a:solidFill>
              <a:ln>
                <a:noFill/>
              </a:ln>
            </p:spPr>
            <p:txBody>
              <a:bodyPr vert="horz" wrap="square" lIns="68580" tIns="34290" rIns="68580" bIns="34290" numCol="1" anchor="t" anchorCtr="0" compatLnSpc="1"/>
              <a:lstStyle/>
              <a:p>
                <a:endParaRPr lang="en-US" sz="1350"/>
              </a:p>
            </p:txBody>
          </p:sp>
          <p:sp>
            <p:nvSpPr>
              <p:cNvPr id="69" name="Freeform 15"/>
              <p:cNvSpPr/>
              <p:nvPr/>
            </p:nvSpPr>
            <p:spPr bwMode="auto">
              <a:xfrm>
                <a:off x="4211638" y="2306638"/>
                <a:ext cx="1784350" cy="1019175"/>
              </a:xfrm>
              <a:custGeom>
                <a:avLst/>
                <a:gdLst>
                  <a:gd name="T0" fmla="*/ 344 w 475"/>
                  <a:gd name="T1" fmla="*/ 0 h 271"/>
                  <a:gd name="T2" fmla="*/ 475 w 475"/>
                  <a:gd name="T3" fmla="*/ 190 h 271"/>
                  <a:gd name="T4" fmla="*/ 325 w 475"/>
                  <a:gd name="T5" fmla="*/ 271 h 271"/>
                  <a:gd name="T6" fmla="*/ 0 w 475"/>
                  <a:gd name="T7" fmla="*/ 189 h 271"/>
                  <a:gd name="T8" fmla="*/ 344 w 475"/>
                  <a:gd name="T9" fmla="*/ 0 h 271"/>
                </a:gdLst>
                <a:ahLst/>
                <a:cxnLst>
                  <a:cxn ang="0">
                    <a:pos x="T0" y="T1"/>
                  </a:cxn>
                  <a:cxn ang="0">
                    <a:pos x="T2" y="T3"/>
                  </a:cxn>
                  <a:cxn ang="0">
                    <a:pos x="T4" y="T5"/>
                  </a:cxn>
                  <a:cxn ang="0">
                    <a:pos x="T6" y="T7"/>
                  </a:cxn>
                  <a:cxn ang="0">
                    <a:pos x="T8" y="T9"/>
                  </a:cxn>
                </a:cxnLst>
                <a:rect l="0" t="0" r="r" b="b"/>
                <a:pathLst>
                  <a:path w="475" h="271">
                    <a:moveTo>
                      <a:pt x="344" y="0"/>
                    </a:moveTo>
                    <a:cubicBezTo>
                      <a:pt x="475" y="190"/>
                      <a:pt x="475" y="190"/>
                      <a:pt x="475" y="190"/>
                    </a:cubicBezTo>
                    <a:cubicBezTo>
                      <a:pt x="410" y="203"/>
                      <a:pt x="354" y="231"/>
                      <a:pt x="325" y="271"/>
                    </a:cubicBezTo>
                    <a:cubicBezTo>
                      <a:pt x="0" y="189"/>
                      <a:pt x="0" y="189"/>
                      <a:pt x="0" y="189"/>
                    </a:cubicBezTo>
                    <a:cubicBezTo>
                      <a:pt x="68" y="98"/>
                      <a:pt x="195" y="32"/>
                      <a:pt x="344" y="0"/>
                    </a:cubicBezTo>
                    <a:close/>
                  </a:path>
                </a:pathLst>
              </a:custGeom>
              <a:solidFill>
                <a:schemeClr val="accent2"/>
              </a:solidFill>
              <a:ln>
                <a:noFill/>
              </a:ln>
            </p:spPr>
            <p:txBody>
              <a:bodyPr vert="horz" wrap="square" lIns="68580" tIns="34290" rIns="68580" bIns="34290" numCol="1" anchor="t" anchorCtr="0" compatLnSpc="1"/>
              <a:lstStyle/>
              <a:p>
                <a:endParaRPr lang="en-US" sz="1350"/>
              </a:p>
            </p:txBody>
          </p:sp>
          <p:sp>
            <p:nvSpPr>
              <p:cNvPr id="70" name="Freeform 16"/>
              <p:cNvSpPr/>
              <p:nvPr/>
            </p:nvSpPr>
            <p:spPr bwMode="auto">
              <a:xfrm>
                <a:off x="5429251" y="3021013"/>
                <a:ext cx="566738" cy="1271588"/>
              </a:xfrm>
              <a:custGeom>
                <a:avLst/>
                <a:gdLst>
                  <a:gd name="T0" fmla="*/ 136 w 151"/>
                  <a:gd name="T1" fmla="*/ 4 h 338"/>
                  <a:gd name="T2" fmla="*/ 124 w 151"/>
                  <a:gd name="T3" fmla="*/ 7 h 338"/>
                  <a:gd name="T4" fmla="*/ 113 w 151"/>
                  <a:gd name="T5" fmla="*/ 10 h 338"/>
                  <a:gd name="T6" fmla="*/ 106 w 151"/>
                  <a:gd name="T7" fmla="*/ 12 h 338"/>
                  <a:gd name="T8" fmla="*/ 93 w 151"/>
                  <a:gd name="T9" fmla="*/ 17 h 338"/>
                  <a:gd name="T10" fmla="*/ 84 w 151"/>
                  <a:gd name="T11" fmla="*/ 20 h 338"/>
                  <a:gd name="T12" fmla="*/ 74 w 151"/>
                  <a:gd name="T13" fmla="*/ 25 h 338"/>
                  <a:gd name="T14" fmla="*/ 63 w 151"/>
                  <a:gd name="T15" fmla="*/ 30 h 338"/>
                  <a:gd name="T16" fmla="*/ 54 w 151"/>
                  <a:gd name="T17" fmla="*/ 35 h 338"/>
                  <a:gd name="T18" fmla="*/ 50 w 151"/>
                  <a:gd name="T19" fmla="*/ 37 h 338"/>
                  <a:gd name="T20" fmla="*/ 43 w 151"/>
                  <a:gd name="T21" fmla="*/ 42 h 338"/>
                  <a:gd name="T22" fmla="*/ 35 w 151"/>
                  <a:gd name="T23" fmla="*/ 48 h 338"/>
                  <a:gd name="T24" fmla="*/ 27 w 151"/>
                  <a:gd name="T25" fmla="*/ 54 h 338"/>
                  <a:gd name="T26" fmla="*/ 19 w 151"/>
                  <a:gd name="T27" fmla="*/ 60 h 338"/>
                  <a:gd name="T28" fmla="*/ 13 w 151"/>
                  <a:gd name="T29" fmla="*/ 66 h 338"/>
                  <a:gd name="T30" fmla="*/ 7 w 151"/>
                  <a:gd name="T31" fmla="*/ 73 h 338"/>
                  <a:gd name="T32" fmla="*/ 3 w 151"/>
                  <a:gd name="T33" fmla="*/ 78 h 338"/>
                  <a:gd name="T34" fmla="*/ 0 w 151"/>
                  <a:gd name="T35" fmla="*/ 338 h 338"/>
                  <a:gd name="T36" fmla="*/ 6 w 151"/>
                  <a:gd name="T37" fmla="*/ 331 h 338"/>
                  <a:gd name="T38" fmla="*/ 12 w 151"/>
                  <a:gd name="T39" fmla="*/ 324 h 338"/>
                  <a:gd name="T40" fmla="*/ 21 w 151"/>
                  <a:gd name="T41" fmla="*/ 315 h 338"/>
                  <a:gd name="T42" fmla="*/ 29 w 151"/>
                  <a:gd name="T43" fmla="*/ 309 h 338"/>
                  <a:gd name="T44" fmla="*/ 37 w 151"/>
                  <a:gd name="T45" fmla="*/ 303 h 338"/>
                  <a:gd name="T46" fmla="*/ 46 w 151"/>
                  <a:gd name="T47" fmla="*/ 297 h 338"/>
                  <a:gd name="T48" fmla="*/ 53 w 151"/>
                  <a:gd name="T49" fmla="*/ 293 h 338"/>
                  <a:gd name="T50" fmla="*/ 62 w 151"/>
                  <a:gd name="T51" fmla="*/ 288 h 338"/>
                  <a:gd name="T52" fmla="*/ 73 w 151"/>
                  <a:gd name="T53" fmla="*/ 283 h 338"/>
                  <a:gd name="T54" fmla="*/ 83 w 151"/>
                  <a:gd name="T55" fmla="*/ 278 h 338"/>
                  <a:gd name="T56" fmla="*/ 92 w 151"/>
                  <a:gd name="T57" fmla="*/ 274 h 338"/>
                  <a:gd name="T58" fmla="*/ 105 w 151"/>
                  <a:gd name="T59" fmla="*/ 270 h 338"/>
                  <a:gd name="T60" fmla="*/ 116 w 151"/>
                  <a:gd name="T61" fmla="*/ 266 h 338"/>
                  <a:gd name="T62" fmla="*/ 127 w 151"/>
                  <a:gd name="T63" fmla="*/ 263 h 338"/>
                  <a:gd name="T64" fmla="*/ 138 w 151"/>
                  <a:gd name="T65" fmla="*/ 261 h 338"/>
                  <a:gd name="T66" fmla="*/ 151 w 151"/>
                  <a:gd name="T6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338">
                    <a:moveTo>
                      <a:pt x="139" y="3"/>
                    </a:moveTo>
                    <a:cubicBezTo>
                      <a:pt x="138" y="3"/>
                      <a:pt x="137" y="3"/>
                      <a:pt x="136" y="4"/>
                    </a:cubicBezTo>
                    <a:cubicBezTo>
                      <a:pt x="133" y="4"/>
                      <a:pt x="131" y="5"/>
                      <a:pt x="128" y="6"/>
                    </a:cubicBezTo>
                    <a:cubicBezTo>
                      <a:pt x="127" y="6"/>
                      <a:pt x="125" y="6"/>
                      <a:pt x="124" y="7"/>
                    </a:cubicBezTo>
                    <a:cubicBezTo>
                      <a:pt x="122" y="7"/>
                      <a:pt x="119" y="8"/>
                      <a:pt x="117" y="9"/>
                    </a:cubicBezTo>
                    <a:cubicBezTo>
                      <a:pt x="116" y="9"/>
                      <a:pt x="114" y="9"/>
                      <a:pt x="113" y="10"/>
                    </a:cubicBezTo>
                    <a:cubicBezTo>
                      <a:pt x="112" y="10"/>
                      <a:pt x="111" y="11"/>
                      <a:pt x="110" y="11"/>
                    </a:cubicBezTo>
                    <a:cubicBezTo>
                      <a:pt x="108" y="11"/>
                      <a:pt x="107" y="12"/>
                      <a:pt x="106" y="12"/>
                    </a:cubicBezTo>
                    <a:cubicBezTo>
                      <a:pt x="105" y="13"/>
                      <a:pt x="104" y="13"/>
                      <a:pt x="103" y="13"/>
                    </a:cubicBezTo>
                    <a:cubicBezTo>
                      <a:pt x="100" y="14"/>
                      <a:pt x="96" y="15"/>
                      <a:pt x="93" y="17"/>
                    </a:cubicBezTo>
                    <a:cubicBezTo>
                      <a:pt x="93" y="17"/>
                      <a:pt x="92" y="17"/>
                      <a:pt x="92" y="17"/>
                    </a:cubicBezTo>
                    <a:cubicBezTo>
                      <a:pt x="89" y="18"/>
                      <a:pt x="86" y="19"/>
                      <a:pt x="84" y="20"/>
                    </a:cubicBezTo>
                    <a:cubicBezTo>
                      <a:pt x="83" y="21"/>
                      <a:pt x="82" y="21"/>
                      <a:pt x="81" y="22"/>
                    </a:cubicBezTo>
                    <a:cubicBezTo>
                      <a:pt x="79" y="23"/>
                      <a:pt x="76" y="24"/>
                      <a:pt x="74" y="25"/>
                    </a:cubicBezTo>
                    <a:cubicBezTo>
                      <a:pt x="73" y="25"/>
                      <a:pt x="72" y="26"/>
                      <a:pt x="72" y="26"/>
                    </a:cubicBezTo>
                    <a:cubicBezTo>
                      <a:pt x="69" y="27"/>
                      <a:pt x="66" y="29"/>
                      <a:pt x="63" y="30"/>
                    </a:cubicBezTo>
                    <a:cubicBezTo>
                      <a:pt x="62" y="31"/>
                      <a:pt x="62" y="31"/>
                      <a:pt x="61" y="31"/>
                    </a:cubicBezTo>
                    <a:cubicBezTo>
                      <a:pt x="59" y="33"/>
                      <a:pt x="56" y="34"/>
                      <a:pt x="54" y="35"/>
                    </a:cubicBezTo>
                    <a:cubicBezTo>
                      <a:pt x="54" y="35"/>
                      <a:pt x="53" y="36"/>
                      <a:pt x="52" y="36"/>
                    </a:cubicBezTo>
                    <a:cubicBezTo>
                      <a:pt x="51" y="37"/>
                      <a:pt x="51" y="37"/>
                      <a:pt x="50" y="37"/>
                    </a:cubicBezTo>
                    <a:cubicBezTo>
                      <a:pt x="49" y="38"/>
                      <a:pt x="48" y="39"/>
                      <a:pt x="47" y="39"/>
                    </a:cubicBezTo>
                    <a:cubicBezTo>
                      <a:pt x="46" y="40"/>
                      <a:pt x="44" y="41"/>
                      <a:pt x="43" y="42"/>
                    </a:cubicBezTo>
                    <a:cubicBezTo>
                      <a:pt x="41" y="43"/>
                      <a:pt x="40" y="44"/>
                      <a:pt x="38" y="45"/>
                    </a:cubicBezTo>
                    <a:cubicBezTo>
                      <a:pt x="37" y="46"/>
                      <a:pt x="36" y="47"/>
                      <a:pt x="35" y="48"/>
                    </a:cubicBezTo>
                    <a:cubicBezTo>
                      <a:pt x="33" y="49"/>
                      <a:pt x="32" y="50"/>
                      <a:pt x="30" y="51"/>
                    </a:cubicBezTo>
                    <a:cubicBezTo>
                      <a:pt x="29" y="52"/>
                      <a:pt x="28" y="53"/>
                      <a:pt x="27" y="54"/>
                    </a:cubicBezTo>
                    <a:cubicBezTo>
                      <a:pt x="25" y="55"/>
                      <a:pt x="24" y="56"/>
                      <a:pt x="23" y="57"/>
                    </a:cubicBezTo>
                    <a:cubicBezTo>
                      <a:pt x="22" y="58"/>
                      <a:pt x="20" y="59"/>
                      <a:pt x="19" y="60"/>
                    </a:cubicBezTo>
                    <a:cubicBezTo>
                      <a:pt x="19" y="60"/>
                      <a:pt x="19" y="61"/>
                      <a:pt x="19" y="61"/>
                    </a:cubicBezTo>
                    <a:cubicBezTo>
                      <a:pt x="17" y="62"/>
                      <a:pt x="15" y="64"/>
                      <a:pt x="13" y="66"/>
                    </a:cubicBezTo>
                    <a:cubicBezTo>
                      <a:pt x="13" y="66"/>
                      <a:pt x="13" y="67"/>
                      <a:pt x="12" y="67"/>
                    </a:cubicBezTo>
                    <a:cubicBezTo>
                      <a:pt x="10" y="69"/>
                      <a:pt x="9" y="71"/>
                      <a:pt x="7" y="73"/>
                    </a:cubicBezTo>
                    <a:cubicBezTo>
                      <a:pt x="7" y="73"/>
                      <a:pt x="7" y="73"/>
                      <a:pt x="7" y="73"/>
                    </a:cubicBezTo>
                    <a:cubicBezTo>
                      <a:pt x="5" y="75"/>
                      <a:pt x="4" y="76"/>
                      <a:pt x="3" y="78"/>
                    </a:cubicBezTo>
                    <a:cubicBezTo>
                      <a:pt x="2" y="79"/>
                      <a:pt x="1" y="80"/>
                      <a:pt x="1" y="81"/>
                    </a:cubicBezTo>
                    <a:cubicBezTo>
                      <a:pt x="0" y="338"/>
                      <a:pt x="0" y="338"/>
                      <a:pt x="0" y="338"/>
                    </a:cubicBezTo>
                    <a:cubicBezTo>
                      <a:pt x="1" y="336"/>
                      <a:pt x="3" y="334"/>
                      <a:pt x="5" y="331"/>
                    </a:cubicBezTo>
                    <a:cubicBezTo>
                      <a:pt x="5" y="331"/>
                      <a:pt x="6" y="331"/>
                      <a:pt x="6" y="331"/>
                    </a:cubicBezTo>
                    <a:cubicBezTo>
                      <a:pt x="7" y="329"/>
                      <a:pt x="9" y="327"/>
                      <a:pt x="11" y="325"/>
                    </a:cubicBezTo>
                    <a:cubicBezTo>
                      <a:pt x="12" y="325"/>
                      <a:pt x="12" y="324"/>
                      <a:pt x="12" y="324"/>
                    </a:cubicBezTo>
                    <a:cubicBezTo>
                      <a:pt x="14" y="322"/>
                      <a:pt x="16" y="320"/>
                      <a:pt x="18" y="318"/>
                    </a:cubicBezTo>
                    <a:cubicBezTo>
                      <a:pt x="19" y="317"/>
                      <a:pt x="20" y="316"/>
                      <a:pt x="21" y="315"/>
                    </a:cubicBezTo>
                    <a:cubicBezTo>
                      <a:pt x="23" y="314"/>
                      <a:pt x="24" y="313"/>
                      <a:pt x="26" y="312"/>
                    </a:cubicBezTo>
                    <a:cubicBezTo>
                      <a:pt x="27" y="311"/>
                      <a:pt x="28" y="310"/>
                      <a:pt x="29" y="309"/>
                    </a:cubicBezTo>
                    <a:cubicBezTo>
                      <a:pt x="31" y="308"/>
                      <a:pt x="32" y="307"/>
                      <a:pt x="33" y="306"/>
                    </a:cubicBezTo>
                    <a:cubicBezTo>
                      <a:pt x="35" y="305"/>
                      <a:pt x="36" y="304"/>
                      <a:pt x="37" y="303"/>
                    </a:cubicBezTo>
                    <a:cubicBezTo>
                      <a:pt x="39" y="302"/>
                      <a:pt x="40" y="301"/>
                      <a:pt x="42" y="300"/>
                    </a:cubicBezTo>
                    <a:cubicBezTo>
                      <a:pt x="43" y="299"/>
                      <a:pt x="44" y="298"/>
                      <a:pt x="46" y="297"/>
                    </a:cubicBezTo>
                    <a:cubicBezTo>
                      <a:pt x="47" y="296"/>
                      <a:pt x="49" y="295"/>
                      <a:pt x="51" y="294"/>
                    </a:cubicBezTo>
                    <a:cubicBezTo>
                      <a:pt x="52" y="294"/>
                      <a:pt x="52" y="293"/>
                      <a:pt x="53" y="293"/>
                    </a:cubicBezTo>
                    <a:cubicBezTo>
                      <a:pt x="55" y="292"/>
                      <a:pt x="58" y="290"/>
                      <a:pt x="60" y="289"/>
                    </a:cubicBezTo>
                    <a:cubicBezTo>
                      <a:pt x="60" y="289"/>
                      <a:pt x="61" y="288"/>
                      <a:pt x="62" y="288"/>
                    </a:cubicBezTo>
                    <a:cubicBezTo>
                      <a:pt x="65" y="287"/>
                      <a:pt x="68" y="285"/>
                      <a:pt x="71" y="284"/>
                    </a:cubicBezTo>
                    <a:cubicBezTo>
                      <a:pt x="71" y="283"/>
                      <a:pt x="72" y="283"/>
                      <a:pt x="73" y="283"/>
                    </a:cubicBezTo>
                    <a:cubicBezTo>
                      <a:pt x="75" y="282"/>
                      <a:pt x="77" y="281"/>
                      <a:pt x="80" y="279"/>
                    </a:cubicBezTo>
                    <a:cubicBezTo>
                      <a:pt x="81" y="279"/>
                      <a:pt x="82" y="279"/>
                      <a:pt x="83" y="278"/>
                    </a:cubicBezTo>
                    <a:cubicBezTo>
                      <a:pt x="85" y="277"/>
                      <a:pt x="88" y="276"/>
                      <a:pt x="91" y="275"/>
                    </a:cubicBezTo>
                    <a:cubicBezTo>
                      <a:pt x="91" y="275"/>
                      <a:pt x="92" y="275"/>
                      <a:pt x="92" y="274"/>
                    </a:cubicBezTo>
                    <a:cubicBezTo>
                      <a:pt x="95" y="273"/>
                      <a:pt x="99" y="272"/>
                      <a:pt x="102" y="271"/>
                    </a:cubicBezTo>
                    <a:cubicBezTo>
                      <a:pt x="103" y="271"/>
                      <a:pt x="104" y="270"/>
                      <a:pt x="105" y="270"/>
                    </a:cubicBezTo>
                    <a:cubicBezTo>
                      <a:pt x="107" y="269"/>
                      <a:pt x="109" y="269"/>
                      <a:pt x="112" y="268"/>
                    </a:cubicBezTo>
                    <a:cubicBezTo>
                      <a:pt x="113" y="267"/>
                      <a:pt x="115" y="267"/>
                      <a:pt x="116" y="266"/>
                    </a:cubicBezTo>
                    <a:cubicBezTo>
                      <a:pt x="118" y="266"/>
                      <a:pt x="120" y="265"/>
                      <a:pt x="123" y="265"/>
                    </a:cubicBezTo>
                    <a:cubicBezTo>
                      <a:pt x="124" y="264"/>
                      <a:pt x="126" y="264"/>
                      <a:pt x="127" y="263"/>
                    </a:cubicBezTo>
                    <a:cubicBezTo>
                      <a:pt x="129" y="263"/>
                      <a:pt x="132" y="262"/>
                      <a:pt x="134" y="262"/>
                    </a:cubicBezTo>
                    <a:cubicBezTo>
                      <a:pt x="136" y="261"/>
                      <a:pt x="137" y="261"/>
                      <a:pt x="138" y="261"/>
                    </a:cubicBezTo>
                    <a:cubicBezTo>
                      <a:pt x="142" y="260"/>
                      <a:pt x="146" y="259"/>
                      <a:pt x="149" y="258"/>
                    </a:cubicBezTo>
                    <a:cubicBezTo>
                      <a:pt x="151" y="0"/>
                      <a:pt x="151" y="0"/>
                      <a:pt x="151" y="0"/>
                    </a:cubicBezTo>
                    <a:cubicBezTo>
                      <a:pt x="147" y="1"/>
                      <a:pt x="143" y="2"/>
                      <a:pt x="139" y="3"/>
                    </a:cubicBezTo>
                    <a:close/>
                  </a:path>
                </a:pathLst>
              </a:custGeom>
              <a:solidFill>
                <a:schemeClr val="accent2">
                  <a:lumMod val="75000"/>
                </a:schemeClr>
              </a:solidFill>
              <a:ln>
                <a:noFill/>
              </a:ln>
            </p:spPr>
            <p:txBody>
              <a:bodyPr vert="horz" wrap="square" lIns="68580" tIns="34290" rIns="68580" bIns="34290" numCol="1" anchor="t" anchorCtr="0" compatLnSpc="1"/>
              <a:lstStyle/>
              <a:p>
                <a:endParaRPr lang="en-US" sz="1350"/>
              </a:p>
            </p:txBody>
          </p:sp>
          <p:sp>
            <p:nvSpPr>
              <p:cNvPr id="71" name="Freeform 17"/>
              <p:cNvSpPr/>
              <p:nvPr/>
            </p:nvSpPr>
            <p:spPr bwMode="auto">
              <a:xfrm>
                <a:off x="4208463" y="3017838"/>
                <a:ext cx="1223963" cy="1274763"/>
              </a:xfrm>
              <a:custGeom>
                <a:avLst/>
                <a:gdLst>
                  <a:gd name="T0" fmla="*/ 771 w 771"/>
                  <a:gd name="T1" fmla="*/ 194 h 803"/>
                  <a:gd name="T2" fmla="*/ 769 w 771"/>
                  <a:gd name="T3" fmla="*/ 803 h 803"/>
                  <a:gd name="T4" fmla="*/ 0 w 771"/>
                  <a:gd name="T5" fmla="*/ 611 h 803"/>
                  <a:gd name="T6" fmla="*/ 2 w 771"/>
                  <a:gd name="T7" fmla="*/ 0 h 803"/>
                  <a:gd name="T8" fmla="*/ 771 w 771"/>
                  <a:gd name="T9" fmla="*/ 194 h 803"/>
                </a:gdLst>
                <a:ahLst/>
                <a:cxnLst>
                  <a:cxn ang="0">
                    <a:pos x="T0" y="T1"/>
                  </a:cxn>
                  <a:cxn ang="0">
                    <a:pos x="T2" y="T3"/>
                  </a:cxn>
                  <a:cxn ang="0">
                    <a:pos x="T4" y="T5"/>
                  </a:cxn>
                  <a:cxn ang="0">
                    <a:pos x="T6" y="T7"/>
                  </a:cxn>
                  <a:cxn ang="0">
                    <a:pos x="T8" y="T9"/>
                  </a:cxn>
                </a:cxnLst>
                <a:rect l="0" t="0" r="r" b="b"/>
                <a:pathLst>
                  <a:path w="771" h="803">
                    <a:moveTo>
                      <a:pt x="771" y="194"/>
                    </a:moveTo>
                    <a:lnTo>
                      <a:pt x="769" y="803"/>
                    </a:lnTo>
                    <a:lnTo>
                      <a:pt x="0" y="611"/>
                    </a:lnTo>
                    <a:lnTo>
                      <a:pt x="2" y="0"/>
                    </a:lnTo>
                    <a:lnTo>
                      <a:pt x="771" y="194"/>
                    </a:lnTo>
                    <a:close/>
                  </a:path>
                </a:pathLst>
              </a:custGeom>
              <a:solidFill>
                <a:schemeClr val="accent2">
                  <a:lumMod val="60000"/>
                  <a:lumOff val="40000"/>
                </a:schemeClr>
              </a:solidFill>
              <a:ln>
                <a:noFill/>
              </a:ln>
            </p:spPr>
            <p:txBody>
              <a:bodyPr vert="horz" wrap="square" lIns="68580" tIns="34290" rIns="68580" bIns="34290" numCol="1" anchor="t" anchorCtr="0" compatLnSpc="1"/>
              <a:lstStyle/>
              <a:p>
                <a:endParaRPr lang="en-US" sz="1350"/>
              </a:p>
            </p:txBody>
          </p:sp>
          <p:sp>
            <p:nvSpPr>
              <p:cNvPr id="72" name="Freeform 18"/>
              <p:cNvSpPr/>
              <p:nvPr/>
            </p:nvSpPr>
            <p:spPr bwMode="auto">
              <a:xfrm>
                <a:off x="6677026" y="2479676"/>
                <a:ext cx="525463" cy="1857375"/>
              </a:xfrm>
              <a:custGeom>
                <a:avLst/>
                <a:gdLst>
                  <a:gd name="T0" fmla="*/ 79 w 140"/>
                  <a:gd name="T1" fmla="*/ 30 h 494"/>
                  <a:gd name="T2" fmla="*/ 71 w 140"/>
                  <a:gd name="T3" fmla="*/ 26 h 494"/>
                  <a:gd name="T4" fmla="*/ 68 w 140"/>
                  <a:gd name="T5" fmla="*/ 24 h 494"/>
                  <a:gd name="T6" fmla="*/ 62 w 140"/>
                  <a:gd name="T7" fmla="*/ 21 h 494"/>
                  <a:gd name="T8" fmla="*/ 58 w 140"/>
                  <a:gd name="T9" fmla="*/ 20 h 494"/>
                  <a:gd name="T10" fmla="*/ 53 w 140"/>
                  <a:gd name="T11" fmla="*/ 17 h 494"/>
                  <a:gd name="T12" fmla="*/ 49 w 140"/>
                  <a:gd name="T13" fmla="*/ 15 h 494"/>
                  <a:gd name="T14" fmla="*/ 43 w 140"/>
                  <a:gd name="T15" fmla="*/ 13 h 494"/>
                  <a:gd name="T16" fmla="*/ 43 w 140"/>
                  <a:gd name="T17" fmla="*/ 13 h 494"/>
                  <a:gd name="T18" fmla="*/ 42 w 140"/>
                  <a:gd name="T19" fmla="*/ 13 h 494"/>
                  <a:gd name="T20" fmla="*/ 30 w 140"/>
                  <a:gd name="T21" fmla="*/ 8 h 494"/>
                  <a:gd name="T22" fmla="*/ 26 w 140"/>
                  <a:gd name="T23" fmla="*/ 7 h 494"/>
                  <a:gd name="T24" fmla="*/ 12 w 140"/>
                  <a:gd name="T25" fmla="*/ 3 h 494"/>
                  <a:gd name="T26" fmla="*/ 12 w 140"/>
                  <a:gd name="T27" fmla="*/ 3 h 494"/>
                  <a:gd name="T28" fmla="*/ 1 w 140"/>
                  <a:gd name="T29" fmla="*/ 0 h 494"/>
                  <a:gd name="T30" fmla="*/ 0 w 140"/>
                  <a:gd name="T31" fmla="*/ 406 h 494"/>
                  <a:gd name="T32" fmla="*/ 11 w 140"/>
                  <a:gd name="T33" fmla="*/ 409 h 494"/>
                  <a:gd name="T34" fmla="*/ 25 w 140"/>
                  <a:gd name="T35" fmla="*/ 414 h 494"/>
                  <a:gd name="T36" fmla="*/ 28 w 140"/>
                  <a:gd name="T37" fmla="*/ 415 h 494"/>
                  <a:gd name="T38" fmla="*/ 41 w 140"/>
                  <a:gd name="T39" fmla="*/ 420 h 494"/>
                  <a:gd name="T40" fmla="*/ 42 w 140"/>
                  <a:gd name="T41" fmla="*/ 420 h 494"/>
                  <a:gd name="T42" fmla="*/ 47 w 140"/>
                  <a:gd name="T43" fmla="*/ 422 h 494"/>
                  <a:gd name="T44" fmla="*/ 51 w 140"/>
                  <a:gd name="T45" fmla="*/ 424 h 494"/>
                  <a:gd name="T46" fmla="*/ 57 w 140"/>
                  <a:gd name="T47" fmla="*/ 426 h 494"/>
                  <a:gd name="T48" fmla="*/ 61 w 140"/>
                  <a:gd name="T49" fmla="*/ 428 h 494"/>
                  <a:gd name="T50" fmla="*/ 67 w 140"/>
                  <a:gd name="T51" fmla="*/ 431 h 494"/>
                  <a:gd name="T52" fmla="*/ 70 w 140"/>
                  <a:gd name="T53" fmla="*/ 433 h 494"/>
                  <a:gd name="T54" fmla="*/ 78 w 140"/>
                  <a:gd name="T55" fmla="*/ 437 h 494"/>
                  <a:gd name="T56" fmla="*/ 139 w 140"/>
                  <a:gd name="T57" fmla="*/ 494 h 494"/>
                  <a:gd name="T58" fmla="*/ 140 w 140"/>
                  <a:gd name="T59" fmla="*/ 87 h 494"/>
                  <a:gd name="T60" fmla="*/ 79 w 140"/>
                  <a:gd name="T61" fmla="*/ 3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494">
                    <a:moveTo>
                      <a:pt x="79" y="30"/>
                    </a:moveTo>
                    <a:cubicBezTo>
                      <a:pt x="76" y="29"/>
                      <a:pt x="74" y="27"/>
                      <a:pt x="71" y="26"/>
                    </a:cubicBezTo>
                    <a:cubicBezTo>
                      <a:pt x="70" y="25"/>
                      <a:pt x="69" y="25"/>
                      <a:pt x="68" y="24"/>
                    </a:cubicBezTo>
                    <a:cubicBezTo>
                      <a:pt x="66" y="23"/>
                      <a:pt x="64" y="22"/>
                      <a:pt x="62" y="21"/>
                    </a:cubicBezTo>
                    <a:cubicBezTo>
                      <a:pt x="61" y="21"/>
                      <a:pt x="59" y="20"/>
                      <a:pt x="58" y="20"/>
                    </a:cubicBezTo>
                    <a:cubicBezTo>
                      <a:pt x="56" y="19"/>
                      <a:pt x="55" y="18"/>
                      <a:pt x="53" y="17"/>
                    </a:cubicBezTo>
                    <a:cubicBezTo>
                      <a:pt x="51" y="16"/>
                      <a:pt x="50" y="16"/>
                      <a:pt x="49" y="15"/>
                    </a:cubicBezTo>
                    <a:cubicBezTo>
                      <a:pt x="47" y="15"/>
                      <a:pt x="45" y="14"/>
                      <a:pt x="43" y="13"/>
                    </a:cubicBezTo>
                    <a:cubicBezTo>
                      <a:pt x="43" y="13"/>
                      <a:pt x="43" y="13"/>
                      <a:pt x="43" y="13"/>
                    </a:cubicBezTo>
                    <a:cubicBezTo>
                      <a:pt x="43" y="13"/>
                      <a:pt x="42" y="13"/>
                      <a:pt x="42" y="13"/>
                    </a:cubicBezTo>
                    <a:cubicBezTo>
                      <a:pt x="38" y="11"/>
                      <a:pt x="34" y="10"/>
                      <a:pt x="30" y="8"/>
                    </a:cubicBezTo>
                    <a:cubicBezTo>
                      <a:pt x="28" y="8"/>
                      <a:pt x="27" y="7"/>
                      <a:pt x="26" y="7"/>
                    </a:cubicBezTo>
                    <a:cubicBezTo>
                      <a:pt x="22" y="6"/>
                      <a:pt x="17" y="4"/>
                      <a:pt x="12" y="3"/>
                    </a:cubicBezTo>
                    <a:cubicBezTo>
                      <a:pt x="12" y="3"/>
                      <a:pt x="12" y="3"/>
                      <a:pt x="12" y="3"/>
                    </a:cubicBezTo>
                    <a:cubicBezTo>
                      <a:pt x="8" y="2"/>
                      <a:pt x="5" y="1"/>
                      <a:pt x="1" y="0"/>
                    </a:cubicBezTo>
                    <a:cubicBezTo>
                      <a:pt x="0" y="406"/>
                      <a:pt x="0" y="406"/>
                      <a:pt x="0" y="406"/>
                    </a:cubicBezTo>
                    <a:cubicBezTo>
                      <a:pt x="4" y="407"/>
                      <a:pt x="7" y="408"/>
                      <a:pt x="11" y="409"/>
                    </a:cubicBezTo>
                    <a:cubicBezTo>
                      <a:pt x="16" y="411"/>
                      <a:pt x="20" y="412"/>
                      <a:pt x="25" y="414"/>
                    </a:cubicBezTo>
                    <a:cubicBezTo>
                      <a:pt x="26" y="414"/>
                      <a:pt x="27" y="415"/>
                      <a:pt x="28" y="415"/>
                    </a:cubicBezTo>
                    <a:cubicBezTo>
                      <a:pt x="33" y="416"/>
                      <a:pt x="37" y="418"/>
                      <a:pt x="41" y="420"/>
                    </a:cubicBezTo>
                    <a:cubicBezTo>
                      <a:pt x="41" y="420"/>
                      <a:pt x="42" y="420"/>
                      <a:pt x="42" y="420"/>
                    </a:cubicBezTo>
                    <a:cubicBezTo>
                      <a:pt x="44" y="421"/>
                      <a:pt x="46" y="421"/>
                      <a:pt x="47" y="422"/>
                    </a:cubicBezTo>
                    <a:cubicBezTo>
                      <a:pt x="49" y="423"/>
                      <a:pt x="50" y="423"/>
                      <a:pt x="51" y="424"/>
                    </a:cubicBezTo>
                    <a:cubicBezTo>
                      <a:pt x="53" y="425"/>
                      <a:pt x="55" y="426"/>
                      <a:pt x="57" y="426"/>
                    </a:cubicBezTo>
                    <a:cubicBezTo>
                      <a:pt x="58" y="427"/>
                      <a:pt x="60" y="428"/>
                      <a:pt x="61" y="428"/>
                    </a:cubicBezTo>
                    <a:cubicBezTo>
                      <a:pt x="63" y="429"/>
                      <a:pt x="65" y="430"/>
                      <a:pt x="67" y="431"/>
                    </a:cubicBezTo>
                    <a:cubicBezTo>
                      <a:pt x="68" y="432"/>
                      <a:pt x="69" y="432"/>
                      <a:pt x="70" y="433"/>
                    </a:cubicBezTo>
                    <a:cubicBezTo>
                      <a:pt x="72" y="434"/>
                      <a:pt x="75" y="436"/>
                      <a:pt x="78" y="437"/>
                    </a:cubicBezTo>
                    <a:cubicBezTo>
                      <a:pt x="106" y="453"/>
                      <a:pt x="126" y="473"/>
                      <a:pt x="139" y="494"/>
                    </a:cubicBezTo>
                    <a:cubicBezTo>
                      <a:pt x="140" y="87"/>
                      <a:pt x="140" y="87"/>
                      <a:pt x="140" y="87"/>
                    </a:cubicBezTo>
                    <a:cubicBezTo>
                      <a:pt x="128" y="66"/>
                      <a:pt x="107" y="46"/>
                      <a:pt x="79" y="30"/>
                    </a:cubicBezTo>
                    <a:close/>
                  </a:path>
                </a:pathLst>
              </a:custGeom>
              <a:solidFill>
                <a:schemeClr val="accent3">
                  <a:lumMod val="75000"/>
                </a:schemeClr>
              </a:solidFill>
              <a:ln>
                <a:noFill/>
              </a:ln>
            </p:spPr>
            <p:txBody>
              <a:bodyPr vert="horz" wrap="square" lIns="68580" tIns="34290" rIns="68580" bIns="34290" numCol="1" anchor="t" anchorCtr="0" compatLnSpc="1"/>
              <a:lstStyle/>
              <a:p>
                <a:endParaRPr lang="en-US" sz="1350"/>
              </a:p>
            </p:txBody>
          </p:sp>
          <p:sp>
            <p:nvSpPr>
              <p:cNvPr id="73" name="Freeform 19"/>
              <p:cNvSpPr/>
              <p:nvPr/>
            </p:nvSpPr>
            <p:spPr bwMode="auto">
              <a:xfrm>
                <a:off x="6680201" y="1773238"/>
                <a:ext cx="1754188" cy="1033463"/>
              </a:xfrm>
              <a:custGeom>
                <a:avLst/>
                <a:gdLst>
                  <a:gd name="T0" fmla="*/ 327 w 467"/>
                  <a:gd name="T1" fmla="*/ 74 h 275"/>
                  <a:gd name="T2" fmla="*/ 467 w 467"/>
                  <a:gd name="T3" fmla="*/ 200 h 275"/>
                  <a:gd name="T4" fmla="*/ 139 w 467"/>
                  <a:gd name="T5" fmla="*/ 275 h 275"/>
                  <a:gd name="T6" fmla="*/ 78 w 467"/>
                  <a:gd name="T7" fmla="*/ 218 h 275"/>
                  <a:gd name="T8" fmla="*/ 0 w 467"/>
                  <a:gd name="T9" fmla="*/ 188 h 275"/>
                  <a:gd name="T10" fmla="*/ 140 w 467"/>
                  <a:gd name="T11" fmla="*/ 0 h 275"/>
                  <a:gd name="T12" fmla="*/ 327 w 467"/>
                  <a:gd name="T13" fmla="*/ 74 h 275"/>
                </a:gdLst>
                <a:ahLst/>
                <a:cxnLst>
                  <a:cxn ang="0">
                    <a:pos x="T0" y="T1"/>
                  </a:cxn>
                  <a:cxn ang="0">
                    <a:pos x="T2" y="T3"/>
                  </a:cxn>
                  <a:cxn ang="0">
                    <a:pos x="T4" y="T5"/>
                  </a:cxn>
                  <a:cxn ang="0">
                    <a:pos x="T6" y="T7"/>
                  </a:cxn>
                  <a:cxn ang="0">
                    <a:pos x="T8" y="T9"/>
                  </a:cxn>
                  <a:cxn ang="0">
                    <a:pos x="T10" y="T11"/>
                  </a:cxn>
                  <a:cxn ang="0">
                    <a:pos x="T12" y="T13"/>
                  </a:cxn>
                </a:cxnLst>
                <a:rect l="0" t="0" r="r" b="b"/>
                <a:pathLst>
                  <a:path w="467" h="275">
                    <a:moveTo>
                      <a:pt x="327" y="74"/>
                    </a:moveTo>
                    <a:cubicBezTo>
                      <a:pt x="389" y="110"/>
                      <a:pt x="437" y="153"/>
                      <a:pt x="467" y="200"/>
                    </a:cubicBezTo>
                    <a:cubicBezTo>
                      <a:pt x="139" y="275"/>
                      <a:pt x="139" y="275"/>
                      <a:pt x="139" y="275"/>
                    </a:cubicBezTo>
                    <a:cubicBezTo>
                      <a:pt x="127" y="254"/>
                      <a:pt x="106" y="234"/>
                      <a:pt x="78" y="218"/>
                    </a:cubicBezTo>
                    <a:cubicBezTo>
                      <a:pt x="56" y="206"/>
                      <a:pt x="30" y="195"/>
                      <a:pt x="0" y="188"/>
                    </a:cubicBezTo>
                    <a:cubicBezTo>
                      <a:pt x="140" y="0"/>
                      <a:pt x="140" y="0"/>
                      <a:pt x="140" y="0"/>
                    </a:cubicBezTo>
                    <a:cubicBezTo>
                      <a:pt x="212" y="18"/>
                      <a:pt x="275" y="43"/>
                      <a:pt x="327" y="74"/>
                    </a:cubicBezTo>
                    <a:close/>
                  </a:path>
                </a:pathLst>
              </a:custGeom>
              <a:solidFill>
                <a:schemeClr val="accent3"/>
              </a:solidFill>
              <a:ln>
                <a:noFill/>
              </a:ln>
            </p:spPr>
            <p:txBody>
              <a:bodyPr vert="horz" wrap="square" lIns="68580" tIns="34290" rIns="68580" bIns="34290" numCol="1" anchor="t" anchorCtr="0" compatLnSpc="1"/>
              <a:lstStyle/>
              <a:p>
                <a:endParaRPr lang="en-US" sz="1350"/>
              </a:p>
            </p:txBody>
          </p:sp>
          <p:sp>
            <p:nvSpPr>
              <p:cNvPr id="74" name="Freeform 20"/>
              <p:cNvSpPr/>
              <p:nvPr/>
            </p:nvSpPr>
            <p:spPr bwMode="auto">
              <a:xfrm>
                <a:off x="7199313" y="2525713"/>
                <a:ext cx="1235075" cy="1811338"/>
              </a:xfrm>
              <a:custGeom>
                <a:avLst/>
                <a:gdLst>
                  <a:gd name="T0" fmla="*/ 778 w 778"/>
                  <a:gd name="T1" fmla="*/ 0 h 1141"/>
                  <a:gd name="T2" fmla="*/ 776 w 778"/>
                  <a:gd name="T3" fmla="*/ 964 h 1141"/>
                  <a:gd name="T4" fmla="*/ 0 w 778"/>
                  <a:gd name="T5" fmla="*/ 1141 h 1141"/>
                  <a:gd name="T6" fmla="*/ 2 w 778"/>
                  <a:gd name="T7" fmla="*/ 177 h 1141"/>
                  <a:gd name="T8" fmla="*/ 778 w 778"/>
                  <a:gd name="T9" fmla="*/ 0 h 1141"/>
                </a:gdLst>
                <a:ahLst/>
                <a:cxnLst>
                  <a:cxn ang="0">
                    <a:pos x="T0" y="T1"/>
                  </a:cxn>
                  <a:cxn ang="0">
                    <a:pos x="T2" y="T3"/>
                  </a:cxn>
                  <a:cxn ang="0">
                    <a:pos x="T4" y="T5"/>
                  </a:cxn>
                  <a:cxn ang="0">
                    <a:pos x="T6" y="T7"/>
                  </a:cxn>
                  <a:cxn ang="0">
                    <a:pos x="T8" y="T9"/>
                  </a:cxn>
                </a:cxnLst>
                <a:rect l="0" t="0" r="r" b="b"/>
                <a:pathLst>
                  <a:path w="778" h="1141">
                    <a:moveTo>
                      <a:pt x="778" y="0"/>
                    </a:moveTo>
                    <a:lnTo>
                      <a:pt x="776" y="964"/>
                    </a:lnTo>
                    <a:lnTo>
                      <a:pt x="0" y="1141"/>
                    </a:lnTo>
                    <a:lnTo>
                      <a:pt x="2" y="177"/>
                    </a:lnTo>
                    <a:lnTo>
                      <a:pt x="778" y="0"/>
                    </a:lnTo>
                    <a:close/>
                  </a:path>
                </a:pathLst>
              </a:custGeom>
              <a:solidFill>
                <a:schemeClr val="accent3">
                  <a:lumMod val="60000"/>
                  <a:lumOff val="40000"/>
                </a:schemeClr>
              </a:solidFill>
              <a:ln>
                <a:noFill/>
              </a:ln>
            </p:spPr>
            <p:txBody>
              <a:bodyPr vert="horz" wrap="square" lIns="68580" tIns="34290" rIns="68580" bIns="34290" numCol="1" anchor="t" anchorCtr="0" compatLnSpc="1"/>
              <a:lstStyle/>
              <a:p>
                <a:endParaRPr lang="en-US" sz="1350"/>
              </a:p>
            </p:txBody>
          </p:sp>
          <p:sp>
            <p:nvSpPr>
              <p:cNvPr id="75" name="Freeform 21"/>
              <p:cNvSpPr/>
              <p:nvPr/>
            </p:nvSpPr>
            <p:spPr bwMode="auto">
              <a:xfrm>
                <a:off x="5349876" y="3603626"/>
                <a:ext cx="82550" cy="906463"/>
              </a:xfrm>
              <a:custGeom>
                <a:avLst/>
                <a:gdLst>
                  <a:gd name="T0" fmla="*/ 17 w 22"/>
                  <a:gd name="T1" fmla="*/ 7 h 241"/>
                  <a:gd name="T2" fmla="*/ 16 w 22"/>
                  <a:gd name="T3" fmla="*/ 9 h 241"/>
                  <a:gd name="T4" fmla="*/ 14 w 22"/>
                  <a:gd name="T5" fmla="*/ 13 h 241"/>
                  <a:gd name="T6" fmla="*/ 13 w 22"/>
                  <a:gd name="T7" fmla="*/ 13 h 241"/>
                  <a:gd name="T8" fmla="*/ 11 w 22"/>
                  <a:gd name="T9" fmla="*/ 17 h 241"/>
                  <a:gd name="T10" fmla="*/ 9 w 22"/>
                  <a:gd name="T11" fmla="*/ 21 h 241"/>
                  <a:gd name="T12" fmla="*/ 8 w 22"/>
                  <a:gd name="T13" fmla="*/ 24 h 241"/>
                  <a:gd name="T14" fmla="*/ 7 w 22"/>
                  <a:gd name="T15" fmla="*/ 27 h 241"/>
                  <a:gd name="T16" fmla="*/ 7 w 22"/>
                  <a:gd name="T17" fmla="*/ 28 h 241"/>
                  <a:gd name="T18" fmla="*/ 5 w 22"/>
                  <a:gd name="T19" fmla="*/ 31 h 241"/>
                  <a:gd name="T20" fmla="*/ 4 w 22"/>
                  <a:gd name="T21" fmla="*/ 35 h 241"/>
                  <a:gd name="T22" fmla="*/ 3 w 22"/>
                  <a:gd name="T23" fmla="*/ 38 h 241"/>
                  <a:gd name="T24" fmla="*/ 3 w 22"/>
                  <a:gd name="T25" fmla="*/ 41 h 241"/>
                  <a:gd name="T26" fmla="*/ 3 w 22"/>
                  <a:gd name="T27" fmla="*/ 42 h 241"/>
                  <a:gd name="T28" fmla="*/ 2 w 22"/>
                  <a:gd name="T29" fmla="*/ 46 h 241"/>
                  <a:gd name="T30" fmla="*/ 2 w 22"/>
                  <a:gd name="T31" fmla="*/ 49 h 241"/>
                  <a:gd name="T32" fmla="*/ 1 w 22"/>
                  <a:gd name="T33" fmla="*/ 53 h 241"/>
                  <a:gd name="T34" fmla="*/ 1 w 22"/>
                  <a:gd name="T35" fmla="*/ 55 h 241"/>
                  <a:gd name="T36" fmla="*/ 1 w 22"/>
                  <a:gd name="T37" fmla="*/ 58 h 241"/>
                  <a:gd name="T38" fmla="*/ 0 w 22"/>
                  <a:gd name="T39" fmla="*/ 241 h 241"/>
                  <a:gd name="T40" fmla="*/ 0 w 22"/>
                  <a:gd name="T41" fmla="*/ 236 h 241"/>
                  <a:gd name="T42" fmla="*/ 0 w 22"/>
                  <a:gd name="T43" fmla="*/ 233 h 241"/>
                  <a:gd name="T44" fmla="*/ 1 w 22"/>
                  <a:gd name="T45" fmla="*/ 229 h 241"/>
                  <a:gd name="T46" fmla="*/ 1 w 22"/>
                  <a:gd name="T47" fmla="*/ 226 h 241"/>
                  <a:gd name="T48" fmla="*/ 2 w 22"/>
                  <a:gd name="T49" fmla="*/ 222 h 241"/>
                  <a:gd name="T50" fmla="*/ 3 w 22"/>
                  <a:gd name="T51" fmla="*/ 218 h 241"/>
                  <a:gd name="T52" fmla="*/ 4 w 22"/>
                  <a:gd name="T53" fmla="*/ 215 h 241"/>
                  <a:gd name="T54" fmla="*/ 5 w 22"/>
                  <a:gd name="T55" fmla="*/ 211 h 241"/>
                  <a:gd name="T56" fmla="*/ 7 w 22"/>
                  <a:gd name="T57" fmla="*/ 208 h 241"/>
                  <a:gd name="T58" fmla="*/ 8 w 22"/>
                  <a:gd name="T59" fmla="*/ 204 h 241"/>
                  <a:gd name="T60" fmla="*/ 10 w 22"/>
                  <a:gd name="T61" fmla="*/ 200 h 241"/>
                  <a:gd name="T62" fmla="*/ 12 w 22"/>
                  <a:gd name="T63" fmla="*/ 197 h 241"/>
                  <a:gd name="T64" fmla="*/ 15 w 22"/>
                  <a:gd name="T65" fmla="*/ 192 h 241"/>
                  <a:gd name="T66" fmla="*/ 16 w 22"/>
                  <a:gd name="T67" fmla="*/ 190 h 241"/>
                  <a:gd name="T68" fmla="*/ 21 w 22"/>
                  <a:gd name="T69" fmla="*/ 183 h 241"/>
                  <a:gd name="T70" fmla="*/ 22 w 22"/>
                  <a:gd name="T71" fmla="*/ 0 h 241"/>
                  <a:gd name="T72" fmla="*/ 17 w 22"/>
                  <a:gd name="T73" fmla="*/ 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 h="241">
                    <a:moveTo>
                      <a:pt x="17" y="7"/>
                    </a:moveTo>
                    <a:cubicBezTo>
                      <a:pt x="17" y="8"/>
                      <a:pt x="16" y="8"/>
                      <a:pt x="16" y="9"/>
                    </a:cubicBezTo>
                    <a:cubicBezTo>
                      <a:pt x="15" y="10"/>
                      <a:pt x="14" y="11"/>
                      <a:pt x="14" y="13"/>
                    </a:cubicBezTo>
                    <a:cubicBezTo>
                      <a:pt x="13" y="13"/>
                      <a:pt x="13" y="13"/>
                      <a:pt x="13" y="13"/>
                    </a:cubicBezTo>
                    <a:cubicBezTo>
                      <a:pt x="12" y="15"/>
                      <a:pt x="12" y="16"/>
                      <a:pt x="11" y="17"/>
                    </a:cubicBezTo>
                    <a:cubicBezTo>
                      <a:pt x="11" y="18"/>
                      <a:pt x="10" y="19"/>
                      <a:pt x="9" y="21"/>
                    </a:cubicBezTo>
                    <a:cubicBezTo>
                      <a:pt x="9" y="22"/>
                      <a:pt x="8" y="23"/>
                      <a:pt x="8" y="24"/>
                    </a:cubicBezTo>
                    <a:cubicBezTo>
                      <a:pt x="8" y="25"/>
                      <a:pt x="7" y="26"/>
                      <a:pt x="7" y="27"/>
                    </a:cubicBezTo>
                    <a:cubicBezTo>
                      <a:pt x="7" y="27"/>
                      <a:pt x="7" y="28"/>
                      <a:pt x="7" y="28"/>
                    </a:cubicBezTo>
                    <a:cubicBezTo>
                      <a:pt x="6" y="29"/>
                      <a:pt x="6" y="30"/>
                      <a:pt x="5" y="31"/>
                    </a:cubicBezTo>
                    <a:cubicBezTo>
                      <a:pt x="5" y="33"/>
                      <a:pt x="5" y="34"/>
                      <a:pt x="4" y="35"/>
                    </a:cubicBezTo>
                    <a:cubicBezTo>
                      <a:pt x="4" y="36"/>
                      <a:pt x="4" y="37"/>
                      <a:pt x="3" y="38"/>
                    </a:cubicBezTo>
                    <a:cubicBezTo>
                      <a:pt x="3" y="39"/>
                      <a:pt x="3" y="40"/>
                      <a:pt x="3" y="41"/>
                    </a:cubicBezTo>
                    <a:cubicBezTo>
                      <a:pt x="3" y="41"/>
                      <a:pt x="3" y="42"/>
                      <a:pt x="3" y="42"/>
                    </a:cubicBezTo>
                    <a:cubicBezTo>
                      <a:pt x="2" y="43"/>
                      <a:pt x="2" y="45"/>
                      <a:pt x="2" y="46"/>
                    </a:cubicBezTo>
                    <a:cubicBezTo>
                      <a:pt x="2" y="47"/>
                      <a:pt x="2" y="48"/>
                      <a:pt x="2" y="49"/>
                    </a:cubicBezTo>
                    <a:cubicBezTo>
                      <a:pt x="1" y="51"/>
                      <a:pt x="1" y="52"/>
                      <a:pt x="1" y="53"/>
                    </a:cubicBezTo>
                    <a:cubicBezTo>
                      <a:pt x="1" y="54"/>
                      <a:pt x="1" y="55"/>
                      <a:pt x="1" y="55"/>
                    </a:cubicBezTo>
                    <a:cubicBezTo>
                      <a:pt x="1" y="56"/>
                      <a:pt x="1" y="57"/>
                      <a:pt x="1" y="58"/>
                    </a:cubicBezTo>
                    <a:cubicBezTo>
                      <a:pt x="0" y="241"/>
                      <a:pt x="0" y="241"/>
                      <a:pt x="0" y="241"/>
                    </a:cubicBezTo>
                    <a:cubicBezTo>
                      <a:pt x="0" y="239"/>
                      <a:pt x="0" y="238"/>
                      <a:pt x="0" y="236"/>
                    </a:cubicBezTo>
                    <a:cubicBezTo>
                      <a:pt x="0" y="235"/>
                      <a:pt x="0" y="234"/>
                      <a:pt x="0" y="233"/>
                    </a:cubicBezTo>
                    <a:cubicBezTo>
                      <a:pt x="1" y="231"/>
                      <a:pt x="1" y="230"/>
                      <a:pt x="1" y="229"/>
                    </a:cubicBezTo>
                    <a:cubicBezTo>
                      <a:pt x="1" y="228"/>
                      <a:pt x="1" y="227"/>
                      <a:pt x="1" y="226"/>
                    </a:cubicBezTo>
                    <a:cubicBezTo>
                      <a:pt x="2" y="224"/>
                      <a:pt x="2" y="223"/>
                      <a:pt x="2" y="222"/>
                    </a:cubicBezTo>
                    <a:cubicBezTo>
                      <a:pt x="3" y="221"/>
                      <a:pt x="3" y="220"/>
                      <a:pt x="3" y="218"/>
                    </a:cubicBezTo>
                    <a:cubicBezTo>
                      <a:pt x="3" y="217"/>
                      <a:pt x="4" y="216"/>
                      <a:pt x="4" y="215"/>
                    </a:cubicBezTo>
                    <a:cubicBezTo>
                      <a:pt x="5" y="213"/>
                      <a:pt x="5" y="212"/>
                      <a:pt x="5" y="211"/>
                    </a:cubicBezTo>
                    <a:cubicBezTo>
                      <a:pt x="6" y="210"/>
                      <a:pt x="6" y="209"/>
                      <a:pt x="7" y="208"/>
                    </a:cubicBezTo>
                    <a:cubicBezTo>
                      <a:pt x="7" y="206"/>
                      <a:pt x="8" y="205"/>
                      <a:pt x="8" y="204"/>
                    </a:cubicBezTo>
                    <a:cubicBezTo>
                      <a:pt x="9" y="203"/>
                      <a:pt x="10" y="202"/>
                      <a:pt x="10" y="200"/>
                    </a:cubicBezTo>
                    <a:cubicBezTo>
                      <a:pt x="11" y="199"/>
                      <a:pt x="11" y="198"/>
                      <a:pt x="12" y="197"/>
                    </a:cubicBezTo>
                    <a:cubicBezTo>
                      <a:pt x="13" y="195"/>
                      <a:pt x="14" y="194"/>
                      <a:pt x="15" y="192"/>
                    </a:cubicBezTo>
                    <a:cubicBezTo>
                      <a:pt x="15" y="192"/>
                      <a:pt x="15" y="191"/>
                      <a:pt x="16" y="190"/>
                    </a:cubicBezTo>
                    <a:cubicBezTo>
                      <a:pt x="17" y="188"/>
                      <a:pt x="19" y="186"/>
                      <a:pt x="21" y="183"/>
                    </a:cubicBezTo>
                    <a:cubicBezTo>
                      <a:pt x="22" y="0"/>
                      <a:pt x="22" y="0"/>
                      <a:pt x="22" y="0"/>
                    </a:cubicBezTo>
                    <a:cubicBezTo>
                      <a:pt x="20" y="2"/>
                      <a:pt x="19" y="5"/>
                      <a:pt x="17" y="7"/>
                    </a:cubicBezTo>
                    <a:close/>
                  </a:path>
                </a:pathLst>
              </a:custGeom>
              <a:solidFill>
                <a:schemeClr val="accent2"/>
              </a:solidFill>
              <a:ln>
                <a:noFill/>
              </a:ln>
            </p:spPr>
            <p:txBody>
              <a:bodyPr vert="horz" wrap="square" lIns="68580" tIns="34290" rIns="68580" bIns="34290" numCol="1" anchor="t" anchorCtr="0" compatLnSpc="1"/>
              <a:lstStyle/>
              <a:p>
                <a:endParaRPr lang="en-US" sz="1350"/>
              </a:p>
            </p:txBody>
          </p:sp>
          <p:sp>
            <p:nvSpPr>
              <p:cNvPr id="76" name="Freeform 22"/>
              <p:cNvSpPr/>
              <p:nvPr/>
            </p:nvSpPr>
            <p:spPr bwMode="auto">
              <a:xfrm>
                <a:off x="4200526" y="4051301"/>
                <a:ext cx="1239838" cy="969963"/>
              </a:xfrm>
              <a:custGeom>
                <a:avLst/>
                <a:gdLst>
                  <a:gd name="T0" fmla="*/ 781 w 781"/>
                  <a:gd name="T1" fmla="*/ 0 h 611"/>
                  <a:gd name="T2" fmla="*/ 779 w 781"/>
                  <a:gd name="T3" fmla="*/ 434 h 611"/>
                  <a:gd name="T4" fmla="*/ 0 w 781"/>
                  <a:gd name="T5" fmla="*/ 611 h 611"/>
                  <a:gd name="T6" fmla="*/ 2 w 781"/>
                  <a:gd name="T7" fmla="*/ 178 h 611"/>
                  <a:gd name="T8" fmla="*/ 781 w 781"/>
                  <a:gd name="T9" fmla="*/ 0 h 611"/>
                </a:gdLst>
                <a:ahLst/>
                <a:cxnLst>
                  <a:cxn ang="0">
                    <a:pos x="T0" y="T1"/>
                  </a:cxn>
                  <a:cxn ang="0">
                    <a:pos x="T2" y="T3"/>
                  </a:cxn>
                  <a:cxn ang="0">
                    <a:pos x="T4" y="T5"/>
                  </a:cxn>
                  <a:cxn ang="0">
                    <a:pos x="T6" y="T7"/>
                  </a:cxn>
                  <a:cxn ang="0">
                    <a:pos x="T8" y="T9"/>
                  </a:cxn>
                </a:cxnLst>
                <a:rect l="0" t="0" r="r" b="b"/>
                <a:pathLst>
                  <a:path w="781" h="611">
                    <a:moveTo>
                      <a:pt x="781" y="0"/>
                    </a:moveTo>
                    <a:lnTo>
                      <a:pt x="779" y="434"/>
                    </a:lnTo>
                    <a:lnTo>
                      <a:pt x="0" y="611"/>
                    </a:lnTo>
                    <a:lnTo>
                      <a:pt x="2" y="178"/>
                    </a:lnTo>
                    <a:lnTo>
                      <a:pt x="781" y="0"/>
                    </a:lnTo>
                    <a:close/>
                  </a:path>
                </a:pathLst>
              </a:custGeom>
              <a:solidFill>
                <a:schemeClr val="accent2">
                  <a:lumMod val="60000"/>
                  <a:lumOff val="40000"/>
                </a:schemeClr>
              </a:solidFill>
              <a:ln>
                <a:noFill/>
              </a:ln>
            </p:spPr>
            <p:txBody>
              <a:bodyPr vert="horz" wrap="square" lIns="68580" tIns="34290" rIns="68580" bIns="34290" numCol="1" anchor="t" anchorCtr="0" compatLnSpc="1"/>
              <a:lstStyle/>
              <a:p>
                <a:endParaRPr lang="en-US" sz="1350"/>
              </a:p>
            </p:txBody>
          </p:sp>
          <p:sp>
            <p:nvSpPr>
              <p:cNvPr id="77" name="Freeform 23"/>
              <p:cNvSpPr/>
              <p:nvPr/>
            </p:nvSpPr>
            <p:spPr bwMode="auto">
              <a:xfrm>
                <a:off x="4019551" y="3817938"/>
                <a:ext cx="184150" cy="1203325"/>
              </a:xfrm>
              <a:custGeom>
                <a:avLst/>
                <a:gdLst>
                  <a:gd name="T0" fmla="*/ 3 w 49"/>
                  <a:gd name="T1" fmla="*/ 26 h 320"/>
                  <a:gd name="T2" fmla="*/ 2 w 49"/>
                  <a:gd name="T3" fmla="*/ 0 h 320"/>
                  <a:gd name="T4" fmla="*/ 1 w 49"/>
                  <a:gd name="T5" fmla="*/ 183 h 320"/>
                  <a:gd name="T6" fmla="*/ 48 w 49"/>
                  <a:gd name="T7" fmla="*/ 320 h 320"/>
                  <a:gd name="T8" fmla="*/ 49 w 49"/>
                  <a:gd name="T9" fmla="*/ 137 h 320"/>
                  <a:gd name="T10" fmla="*/ 3 w 49"/>
                  <a:gd name="T11" fmla="*/ 26 h 320"/>
                </a:gdLst>
                <a:ahLst/>
                <a:cxnLst>
                  <a:cxn ang="0">
                    <a:pos x="T0" y="T1"/>
                  </a:cxn>
                  <a:cxn ang="0">
                    <a:pos x="T2" y="T3"/>
                  </a:cxn>
                  <a:cxn ang="0">
                    <a:pos x="T4" y="T5"/>
                  </a:cxn>
                  <a:cxn ang="0">
                    <a:pos x="T6" y="T7"/>
                  </a:cxn>
                  <a:cxn ang="0">
                    <a:pos x="T8" y="T9"/>
                  </a:cxn>
                  <a:cxn ang="0">
                    <a:pos x="T10" y="T11"/>
                  </a:cxn>
                </a:cxnLst>
                <a:rect l="0" t="0" r="r" b="b"/>
                <a:pathLst>
                  <a:path w="49" h="320">
                    <a:moveTo>
                      <a:pt x="3" y="26"/>
                    </a:moveTo>
                    <a:cubicBezTo>
                      <a:pt x="2" y="17"/>
                      <a:pt x="2" y="8"/>
                      <a:pt x="2" y="0"/>
                    </a:cubicBezTo>
                    <a:cubicBezTo>
                      <a:pt x="1" y="183"/>
                      <a:pt x="1" y="183"/>
                      <a:pt x="1" y="183"/>
                    </a:cubicBezTo>
                    <a:cubicBezTo>
                      <a:pt x="0" y="230"/>
                      <a:pt x="17" y="277"/>
                      <a:pt x="48" y="320"/>
                    </a:cubicBezTo>
                    <a:cubicBezTo>
                      <a:pt x="49" y="137"/>
                      <a:pt x="49" y="137"/>
                      <a:pt x="49" y="137"/>
                    </a:cubicBezTo>
                    <a:cubicBezTo>
                      <a:pt x="24" y="102"/>
                      <a:pt x="8" y="64"/>
                      <a:pt x="3" y="26"/>
                    </a:cubicBezTo>
                    <a:close/>
                  </a:path>
                </a:pathLst>
              </a:custGeom>
              <a:solidFill>
                <a:schemeClr val="accent2">
                  <a:lumMod val="75000"/>
                </a:schemeClr>
              </a:solidFill>
              <a:ln>
                <a:noFill/>
              </a:ln>
            </p:spPr>
            <p:txBody>
              <a:bodyPr vert="horz" wrap="square" lIns="68580" tIns="34290" rIns="68580" bIns="34290" numCol="1" anchor="t" anchorCtr="0" compatLnSpc="1"/>
              <a:lstStyle/>
              <a:p>
                <a:endParaRPr lang="en-US" sz="1350"/>
              </a:p>
            </p:txBody>
          </p:sp>
          <p:sp>
            <p:nvSpPr>
              <p:cNvPr id="78" name="Freeform 24"/>
              <p:cNvSpPr/>
              <p:nvPr/>
            </p:nvSpPr>
            <p:spPr bwMode="auto">
              <a:xfrm>
                <a:off x="3956051" y="3300413"/>
                <a:ext cx="1484313" cy="1033463"/>
              </a:xfrm>
              <a:custGeom>
                <a:avLst/>
                <a:gdLst>
                  <a:gd name="T0" fmla="*/ 393 w 395"/>
                  <a:gd name="T1" fmla="*/ 81 h 275"/>
                  <a:gd name="T2" fmla="*/ 395 w 395"/>
                  <a:gd name="T3" fmla="*/ 200 h 275"/>
                  <a:gd name="T4" fmla="*/ 66 w 395"/>
                  <a:gd name="T5" fmla="*/ 275 h 275"/>
                  <a:gd name="T6" fmla="*/ 68 w 395"/>
                  <a:gd name="T7" fmla="*/ 0 h 275"/>
                  <a:gd name="T8" fmla="*/ 393 w 395"/>
                  <a:gd name="T9" fmla="*/ 81 h 275"/>
                </a:gdLst>
                <a:ahLst/>
                <a:cxnLst>
                  <a:cxn ang="0">
                    <a:pos x="T0" y="T1"/>
                  </a:cxn>
                  <a:cxn ang="0">
                    <a:pos x="T2" y="T3"/>
                  </a:cxn>
                  <a:cxn ang="0">
                    <a:pos x="T4" y="T5"/>
                  </a:cxn>
                  <a:cxn ang="0">
                    <a:pos x="T6" y="T7"/>
                  </a:cxn>
                  <a:cxn ang="0">
                    <a:pos x="T8" y="T9"/>
                  </a:cxn>
                </a:cxnLst>
                <a:rect l="0" t="0" r="r" b="b"/>
                <a:pathLst>
                  <a:path w="395" h="275">
                    <a:moveTo>
                      <a:pt x="393" y="81"/>
                    </a:moveTo>
                    <a:cubicBezTo>
                      <a:pt x="363" y="120"/>
                      <a:pt x="366" y="163"/>
                      <a:pt x="395" y="200"/>
                    </a:cubicBezTo>
                    <a:cubicBezTo>
                      <a:pt x="66" y="275"/>
                      <a:pt x="66" y="275"/>
                      <a:pt x="66" y="275"/>
                    </a:cubicBezTo>
                    <a:cubicBezTo>
                      <a:pt x="5" y="190"/>
                      <a:pt x="0" y="91"/>
                      <a:pt x="68" y="0"/>
                    </a:cubicBezTo>
                    <a:lnTo>
                      <a:pt x="393" y="81"/>
                    </a:lnTo>
                    <a:close/>
                  </a:path>
                </a:pathLst>
              </a:custGeom>
              <a:solidFill>
                <a:schemeClr val="accent2"/>
              </a:solidFill>
              <a:ln>
                <a:noFill/>
              </a:ln>
            </p:spPr>
            <p:txBody>
              <a:bodyPr vert="horz" wrap="square" lIns="68580" tIns="34290" rIns="68580" bIns="34290" numCol="1" anchor="t" anchorCtr="0" compatLnSpc="1"/>
              <a:lstStyle/>
              <a:p>
                <a:endParaRPr lang="en-US" sz="1350"/>
              </a:p>
            </p:txBody>
          </p:sp>
          <p:sp>
            <p:nvSpPr>
              <p:cNvPr id="79" name="Freeform 25"/>
              <p:cNvSpPr/>
              <p:nvPr/>
            </p:nvSpPr>
            <p:spPr bwMode="auto">
              <a:xfrm>
                <a:off x="4200526" y="4611688"/>
                <a:ext cx="1201738" cy="1112838"/>
              </a:xfrm>
              <a:custGeom>
                <a:avLst/>
                <a:gdLst>
                  <a:gd name="T0" fmla="*/ 307 w 320"/>
                  <a:gd name="T1" fmla="*/ 183 h 296"/>
                  <a:gd name="T2" fmla="*/ 305 w 320"/>
                  <a:gd name="T3" fmla="*/ 183 h 296"/>
                  <a:gd name="T4" fmla="*/ 294 w 320"/>
                  <a:gd name="T5" fmla="*/ 180 h 296"/>
                  <a:gd name="T6" fmla="*/ 293 w 320"/>
                  <a:gd name="T7" fmla="*/ 180 h 296"/>
                  <a:gd name="T8" fmla="*/ 277 w 320"/>
                  <a:gd name="T9" fmla="*/ 175 h 296"/>
                  <a:gd name="T10" fmla="*/ 272 w 320"/>
                  <a:gd name="T11" fmla="*/ 173 h 296"/>
                  <a:gd name="T12" fmla="*/ 257 w 320"/>
                  <a:gd name="T13" fmla="*/ 168 h 296"/>
                  <a:gd name="T14" fmla="*/ 256 w 320"/>
                  <a:gd name="T15" fmla="*/ 168 h 296"/>
                  <a:gd name="T16" fmla="*/ 240 w 320"/>
                  <a:gd name="T17" fmla="*/ 162 h 296"/>
                  <a:gd name="T18" fmla="*/ 236 w 320"/>
                  <a:gd name="T19" fmla="*/ 161 h 296"/>
                  <a:gd name="T20" fmla="*/ 221 w 320"/>
                  <a:gd name="T21" fmla="*/ 155 h 296"/>
                  <a:gd name="T22" fmla="*/ 220 w 320"/>
                  <a:gd name="T23" fmla="*/ 155 h 296"/>
                  <a:gd name="T24" fmla="*/ 213 w 320"/>
                  <a:gd name="T25" fmla="*/ 152 h 296"/>
                  <a:gd name="T26" fmla="*/ 208 w 320"/>
                  <a:gd name="T27" fmla="*/ 150 h 296"/>
                  <a:gd name="T28" fmla="*/ 202 w 320"/>
                  <a:gd name="T29" fmla="*/ 148 h 296"/>
                  <a:gd name="T30" fmla="*/ 197 w 320"/>
                  <a:gd name="T31" fmla="*/ 145 h 296"/>
                  <a:gd name="T32" fmla="*/ 190 w 320"/>
                  <a:gd name="T33" fmla="*/ 143 h 296"/>
                  <a:gd name="T34" fmla="*/ 185 w 320"/>
                  <a:gd name="T35" fmla="*/ 140 h 296"/>
                  <a:gd name="T36" fmla="*/ 179 w 320"/>
                  <a:gd name="T37" fmla="*/ 137 h 296"/>
                  <a:gd name="T38" fmla="*/ 174 w 320"/>
                  <a:gd name="T39" fmla="*/ 135 h 296"/>
                  <a:gd name="T40" fmla="*/ 168 w 320"/>
                  <a:gd name="T41" fmla="*/ 132 h 296"/>
                  <a:gd name="T42" fmla="*/ 164 w 320"/>
                  <a:gd name="T43" fmla="*/ 130 h 296"/>
                  <a:gd name="T44" fmla="*/ 157 w 320"/>
                  <a:gd name="T45" fmla="*/ 127 h 296"/>
                  <a:gd name="T46" fmla="*/ 153 w 320"/>
                  <a:gd name="T47" fmla="*/ 124 h 296"/>
                  <a:gd name="T48" fmla="*/ 146 w 320"/>
                  <a:gd name="T49" fmla="*/ 121 h 296"/>
                  <a:gd name="T50" fmla="*/ 143 w 320"/>
                  <a:gd name="T51" fmla="*/ 119 h 296"/>
                  <a:gd name="T52" fmla="*/ 133 w 320"/>
                  <a:gd name="T53" fmla="*/ 113 h 296"/>
                  <a:gd name="T54" fmla="*/ 1 w 320"/>
                  <a:gd name="T55" fmla="*/ 0 h 296"/>
                  <a:gd name="T56" fmla="*/ 0 w 320"/>
                  <a:gd name="T57" fmla="*/ 109 h 296"/>
                  <a:gd name="T58" fmla="*/ 132 w 320"/>
                  <a:gd name="T59" fmla="*/ 222 h 296"/>
                  <a:gd name="T60" fmla="*/ 142 w 320"/>
                  <a:gd name="T61" fmla="*/ 228 h 296"/>
                  <a:gd name="T62" fmla="*/ 145 w 320"/>
                  <a:gd name="T63" fmla="*/ 230 h 296"/>
                  <a:gd name="T64" fmla="*/ 152 w 320"/>
                  <a:gd name="T65" fmla="*/ 233 h 296"/>
                  <a:gd name="T66" fmla="*/ 156 w 320"/>
                  <a:gd name="T67" fmla="*/ 235 h 296"/>
                  <a:gd name="T68" fmla="*/ 162 w 320"/>
                  <a:gd name="T69" fmla="*/ 239 h 296"/>
                  <a:gd name="T70" fmla="*/ 167 w 320"/>
                  <a:gd name="T71" fmla="*/ 241 h 296"/>
                  <a:gd name="T72" fmla="*/ 173 w 320"/>
                  <a:gd name="T73" fmla="*/ 244 h 296"/>
                  <a:gd name="T74" fmla="*/ 178 w 320"/>
                  <a:gd name="T75" fmla="*/ 246 h 296"/>
                  <a:gd name="T76" fmla="*/ 184 w 320"/>
                  <a:gd name="T77" fmla="*/ 249 h 296"/>
                  <a:gd name="T78" fmla="*/ 189 w 320"/>
                  <a:gd name="T79" fmla="*/ 251 h 296"/>
                  <a:gd name="T80" fmla="*/ 195 w 320"/>
                  <a:gd name="T81" fmla="*/ 254 h 296"/>
                  <a:gd name="T82" fmla="*/ 201 w 320"/>
                  <a:gd name="T83" fmla="*/ 256 h 296"/>
                  <a:gd name="T84" fmla="*/ 207 w 320"/>
                  <a:gd name="T85" fmla="*/ 259 h 296"/>
                  <a:gd name="T86" fmla="*/ 212 w 320"/>
                  <a:gd name="T87" fmla="*/ 261 h 296"/>
                  <a:gd name="T88" fmla="*/ 218 w 320"/>
                  <a:gd name="T89" fmla="*/ 264 h 296"/>
                  <a:gd name="T90" fmla="*/ 219 w 320"/>
                  <a:gd name="T91" fmla="*/ 264 h 296"/>
                  <a:gd name="T92" fmla="*/ 220 w 320"/>
                  <a:gd name="T93" fmla="*/ 264 h 296"/>
                  <a:gd name="T94" fmla="*/ 234 w 320"/>
                  <a:gd name="T95" fmla="*/ 270 h 296"/>
                  <a:gd name="T96" fmla="*/ 238 w 320"/>
                  <a:gd name="T97" fmla="*/ 271 h 296"/>
                  <a:gd name="T98" fmla="*/ 255 w 320"/>
                  <a:gd name="T99" fmla="*/ 277 h 296"/>
                  <a:gd name="T100" fmla="*/ 255 w 320"/>
                  <a:gd name="T101" fmla="*/ 277 h 296"/>
                  <a:gd name="T102" fmla="*/ 271 w 320"/>
                  <a:gd name="T103" fmla="*/ 282 h 296"/>
                  <a:gd name="T104" fmla="*/ 275 w 320"/>
                  <a:gd name="T105" fmla="*/ 284 h 296"/>
                  <a:gd name="T106" fmla="*/ 292 w 320"/>
                  <a:gd name="T107" fmla="*/ 289 h 296"/>
                  <a:gd name="T108" fmla="*/ 292 w 320"/>
                  <a:gd name="T109" fmla="*/ 289 h 296"/>
                  <a:gd name="T110" fmla="*/ 292 w 320"/>
                  <a:gd name="T111" fmla="*/ 289 h 296"/>
                  <a:gd name="T112" fmla="*/ 303 w 320"/>
                  <a:gd name="T113" fmla="*/ 292 h 296"/>
                  <a:gd name="T114" fmla="*/ 306 w 320"/>
                  <a:gd name="T115" fmla="*/ 292 h 296"/>
                  <a:gd name="T116" fmla="*/ 319 w 320"/>
                  <a:gd name="T117" fmla="*/ 296 h 296"/>
                  <a:gd name="T118" fmla="*/ 320 w 320"/>
                  <a:gd name="T119" fmla="*/ 187 h 296"/>
                  <a:gd name="T120" fmla="*/ 307 w 320"/>
                  <a:gd name="T121" fmla="*/ 18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0" h="296">
                    <a:moveTo>
                      <a:pt x="307" y="183"/>
                    </a:moveTo>
                    <a:cubicBezTo>
                      <a:pt x="306" y="183"/>
                      <a:pt x="305" y="183"/>
                      <a:pt x="305" y="183"/>
                    </a:cubicBezTo>
                    <a:cubicBezTo>
                      <a:pt x="301" y="182"/>
                      <a:pt x="297" y="181"/>
                      <a:pt x="294" y="180"/>
                    </a:cubicBezTo>
                    <a:cubicBezTo>
                      <a:pt x="294" y="180"/>
                      <a:pt x="294" y="180"/>
                      <a:pt x="293" y="180"/>
                    </a:cubicBezTo>
                    <a:cubicBezTo>
                      <a:pt x="288" y="178"/>
                      <a:pt x="282" y="176"/>
                      <a:pt x="277" y="175"/>
                    </a:cubicBezTo>
                    <a:cubicBezTo>
                      <a:pt x="275" y="174"/>
                      <a:pt x="274" y="174"/>
                      <a:pt x="272" y="173"/>
                    </a:cubicBezTo>
                    <a:cubicBezTo>
                      <a:pt x="267" y="172"/>
                      <a:pt x="262" y="170"/>
                      <a:pt x="257" y="168"/>
                    </a:cubicBezTo>
                    <a:cubicBezTo>
                      <a:pt x="256" y="168"/>
                      <a:pt x="256" y="168"/>
                      <a:pt x="256" y="168"/>
                    </a:cubicBezTo>
                    <a:cubicBezTo>
                      <a:pt x="250" y="166"/>
                      <a:pt x="245" y="164"/>
                      <a:pt x="240" y="162"/>
                    </a:cubicBezTo>
                    <a:cubicBezTo>
                      <a:pt x="238" y="162"/>
                      <a:pt x="237" y="161"/>
                      <a:pt x="236" y="161"/>
                    </a:cubicBezTo>
                    <a:cubicBezTo>
                      <a:pt x="231" y="159"/>
                      <a:pt x="226" y="157"/>
                      <a:pt x="221" y="155"/>
                    </a:cubicBezTo>
                    <a:cubicBezTo>
                      <a:pt x="221" y="155"/>
                      <a:pt x="220" y="155"/>
                      <a:pt x="220" y="155"/>
                    </a:cubicBezTo>
                    <a:cubicBezTo>
                      <a:pt x="218" y="154"/>
                      <a:pt x="215" y="153"/>
                      <a:pt x="213" y="152"/>
                    </a:cubicBezTo>
                    <a:cubicBezTo>
                      <a:pt x="212" y="152"/>
                      <a:pt x="210" y="151"/>
                      <a:pt x="208" y="150"/>
                    </a:cubicBezTo>
                    <a:cubicBezTo>
                      <a:pt x="206" y="149"/>
                      <a:pt x="204" y="148"/>
                      <a:pt x="202" y="148"/>
                    </a:cubicBezTo>
                    <a:cubicBezTo>
                      <a:pt x="200" y="147"/>
                      <a:pt x="198" y="146"/>
                      <a:pt x="197" y="145"/>
                    </a:cubicBezTo>
                    <a:cubicBezTo>
                      <a:pt x="194" y="144"/>
                      <a:pt x="192" y="143"/>
                      <a:pt x="190" y="143"/>
                    </a:cubicBezTo>
                    <a:cubicBezTo>
                      <a:pt x="189" y="142"/>
                      <a:pt x="187" y="141"/>
                      <a:pt x="185" y="140"/>
                    </a:cubicBezTo>
                    <a:cubicBezTo>
                      <a:pt x="183" y="139"/>
                      <a:pt x="181" y="138"/>
                      <a:pt x="179" y="137"/>
                    </a:cubicBezTo>
                    <a:cubicBezTo>
                      <a:pt x="178" y="137"/>
                      <a:pt x="176" y="136"/>
                      <a:pt x="174" y="135"/>
                    </a:cubicBezTo>
                    <a:cubicBezTo>
                      <a:pt x="172" y="134"/>
                      <a:pt x="170" y="133"/>
                      <a:pt x="168" y="132"/>
                    </a:cubicBezTo>
                    <a:cubicBezTo>
                      <a:pt x="167" y="131"/>
                      <a:pt x="165" y="131"/>
                      <a:pt x="164" y="130"/>
                    </a:cubicBezTo>
                    <a:cubicBezTo>
                      <a:pt x="161" y="129"/>
                      <a:pt x="159" y="128"/>
                      <a:pt x="157" y="127"/>
                    </a:cubicBezTo>
                    <a:cubicBezTo>
                      <a:pt x="156" y="126"/>
                      <a:pt x="154" y="125"/>
                      <a:pt x="153" y="124"/>
                    </a:cubicBezTo>
                    <a:cubicBezTo>
                      <a:pt x="151" y="123"/>
                      <a:pt x="149" y="122"/>
                      <a:pt x="146" y="121"/>
                    </a:cubicBezTo>
                    <a:cubicBezTo>
                      <a:pt x="145" y="120"/>
                      <a:pt x="144" y="120"/>
                      <a:pt x="143" y="119"/>
                    </a:cubicBezTo>
                    <a:cubicBezTo>
                      <a:pt x="140" y="117"/>
                      <a:pt x="136" y="115"/>
                      <a:pt x="133" y="113"/>
                    </a:cubicBezTo>
                    <a:cubicBezTo>
                      <a:pt x="76" y="81"/>
                      <a:pt x="32" y="42"/>
                      <a:pt x="1" y="0"/>
                    </a:cubicBezTo>
                    <a:cubicBezTo>
                      <a:pt x="0" y="109"/>
                      <a:pt x="0" y="109"/>
                      <a:pt x="0" y="109"/>
                    </a:cubicBezTo>
                    <a:cubicBezTo>
                      <a:pt x="31" y="151"/>
                      <a:pt x="75" y="189"/>
                      <a:pt x="132" y="222"/>
                    </a:cubicBezTo>
                    <a:cubicBezTo>
                      <a:pt x="135" y="224"/>
                      <a:pt x="138" y="226"/>
                      <a:pt x="142" y="228"/>
                    </a:cubicBezTo>
                    <a:cubicBezTo>
                      <a:pt x="143" y="228"/>
                      <a:pt x="144" y="229"/>
                      <a:pt x="145" y="230"/>
                    </a:cubicBezTo>
                    <a:cubicBezTo>
                      <a:pt x="147" y="231"/>
                      <a:pt x="150" y="232"/>
                      <a:pt x="152" y="233"/>
                    </a:cubicBezTo>
                    <a:cubicBezTo>
                      <a:pt x="153" y="234"/>
                      <a:pt x="155" y="235"/>
                      <a:pt x="156" y="235"/>
                    </a:cubicBezTo>
                    <a:cubicBezTo>
                      <a:pt x="158" y="237"/>
                      <a:pt x="160" y="238"/>
                      <a:pt x="162" y="239"/>
                    </a:cubicBezTo>
                    <a:cubicBezTo>
                      <a:pt x="164" y="240"/>
                      <a:pt x="166" y="240"/>
                      <a:pt x="167" y="241"/>
                    </a:cubicBezTo>
                    <a:cubicBezTo>
                      <a:pt x="169" y="242"/>
                      <a:pt x="171" y="243"/>
                      <a:pt x="173" y="244"/>
                    </a:cubicBezTo>
                    <a:cubicBezTo>
                      <a:pt x="175" y="245"/>
                      <a:pt x="176" y="246"/>
                      <a:pt x="178" y="246"/>
                    </a:cubicBezTo>
                    <a:cubicBezTo>
                      <a:pt x="180" y="247"/>
                      <a:pt x="182" y="248"/>
                      <a:pt x="184" y="249"/>
                    </a:cubicBezTo>
                    <a:cubicBezTo>
                      <a:pt x="186" y="250"/>
                      <a:pt x="188" y="251"/>
                      <a:pt x="189" y="251"/>
                    </a:cubicBezTo>
                    <a:cubicBezTo>
                      <a:pt x="191" y="252"/>
                      <a:pt x="193" y="253"/>
                      <a:pt x="195" y="254"/>
                    </a:cubicBezTo>
                    <a:cubicBezTo>
                      <a:pt x="197" y="255"/>
                      <a:pt x="199" y="256"/>
                      <a:pt x="201" y="256"/>
                    </a:cubicBezTo>
                    <a:cubicBezTo>
                      <a:pt x="203" y="257"/>
                      <a:pt x="205" y="258"/>
                      <a:pt x="207" y="259"/>
                    </a:cubicBezTo>
                    <a:cubicBezTo>
                      <a:pt x="209" y="260"/>
                      <a:pt x="210" y="260"/>
                      <a:pt x="212" y="261"/>
                    </a:cubicBezTo>
                    <a:cubicBezTo>
                      <a:pt x="214" y="262"/>
                      <a:pt x="216" y="263"/>
                      <a:pt x="218" y="264"/>
                    </a:cubicBezTo>
                    <a:cubicBezTo>
                      <a:pt x="219" y="264"/>
                      <a:pt x="219" y="264"/>
                      <a:pt x="219" y="264"/>
                    </a:cubicBezTo>
                    <a:cubicBezTo>
                      <a:pt x="219" y="264"/>
                      <a:pt x="220" y="264"/>
                      <a:pt x="220" y="264"/>
                    </a:cubicBezTo>
                    <a:cubicBezTo>
                      <a:pt x="225" y="266"/>
                      <a:pt x="230" y="268"/>
                      <a:pt x="234" y="270"/>
                    </a:cubicBezTo>
                    <a:cubicBezTo>
                      <a:pt x="236" y="270"/>
                      <a:pt x="237" y="271"/>
                      <a:pt x="238" y="271"/>
                    </a:cubicBezTo>
                    <a:cubicBezTo>
                      <a:pt x="244" y="273"/>
                      <a:pt x="249" y="275"/>
                      <a:pt x="255" y="277"/>
                    </a:cubicBezTo>
                    <a:cubicBezTo>
                      <a:pt x="255" y="277"/>
                      <a:pt x="255" y="277"/>
                      <a:pt x="255" y="277"/>
                    </a:cubicBezTo>
                    <a:cubicBezTo>
                      <a:pt x="261" y="279"/>
                      <a:pt x="266" y="281"/>
                      <a:pt x="271" y="282"/>
                    </a:cubicBezTo>
                    <a:cubicBezTo>
                      <a:pt x="273" y="283"/>
                      <a:pt x="274" y="283"/>
                      <a:pt x="275" y="284"/>
                    </a:cubicBezTo>
                    <a:cubicBezTo>
                      <a:pt x="281" y="285"/>
                      <a:pt x="287" y="287"/>
                      <a:pt x="292" y="289"/>
                    </a:cubicBezTo>
                    <a:cubicBezTo>
                      <a:pt x="292" y="289"/>
                      <a:pt x="292" y="289"/>
                      <a:pt x="292" y="289"/>
                    </a:cubicBezTo>
                    <a:cubicBezTo>
                      <a:pt x="292" y="289"/>
                      <a:pt x="292" y="289"/>
                      <a:pt x="292" y="289"/>
                    </a:cubicBezTo>
                    <a:cubicBezTo>
                      <a:pt x="296" y="290"/>
                      <a:pt x="300" y="291"/>
                      <a:pt x="303" y="292"/>
                    </a:cubicBezTo>
                    <a:cubicBezTo>
                      <a:pt x="304" y="292"/>
                      <a:pt x="305" y="292"/>
                      <a:pt x="306" y="292"/>
                    </a:cubicBezTo>
                    <a:cubicBezTo>
                      <a:pt x="310" y="293"/>
                      <a:pt x="315" y="295"/>
                      <a:pt x="319" y="296"/>
                    </a:cubicBezTo>
                    <a:cubicBezTo>
                      <a:pt x="320" y="187"/>
                      <a:pt x="320" y="187"/>
                      <a:pt x="320" y="187"/>
                    </a:cubicBezTo>
                    <a:cubicBezTo>
                      <a:pt x="316" y="186"/>
                      <a:pt x="311" y="185"/>
                      <a:pt x="307" y="183"/>
                    </a:cubicBezTo>
                    <a:close/>
                  </a:path>
                </a:pathLst>
              </a:custGeom>
              <a:solidFill>
                <a:schemeClr val="accent1">
                  <a:lumMod val="75000"/>
                </a:schemeClr>
              </a:solidFill>
              <a:ln>
                <a:noFill/>
              </a:ln>
            </p:spPr>
            <p:txBody>
              <a:bodyPr vert="horz" wrap="square" lIns="68580" tIns="34290" rIns="68580" bIns="34290" numCol="1" anchor="t" anchorCtr="0" compatLnSpc="1"/>
              <a:lstStyle/>
              <a:p>
                <a:endParaRPr lang="en-US" sz="1350"/>
              </a:p>
            </p:txBody>
          </p:sp>
          <p:sp>
            <p:nvSpPr>
              <p:cNvPr id="80" name="Freeform 26"/>
              <p:cNvSpPr/>
              <p:nvPr/>
            </p:nvSpPr>
            <p:spPr bwMode="auto">
              <a:xfrm>
                <a:off x="4203702" y="4330700"/>
                <a:ext cx="1725613" cy="984250"/>
              </a:xfrm>
              <a:custGeom>
                <a:avLst/>
                <a:gdLst>
                  <a:gd name="T0" fmla="*/ 459 w 459"/>
                  <a:gd name="T1" fmla="*/ 74 h 262"/>
                  <a:gd name="T2" fmla="*/ 319 w 459"/>
                  <a:gd name="T3" fmla="*/ 262 h 262"/>
                  <a:gd name="T4" fmla="*/ 132 w 459"/>
                  <a:gd name="T5" fmla="*/ 188 h 262"/>
                  <a:gd name="T6" fmla="*/ 0 w 459"/>
                  <a:gd name="T7" fmla="*/ 75 h 262"/>
                  <a:gd name="T8" fmla="*/ 329 w 459"/>
                  <a:gd name="T9" fmla="*/ 0 h 262"/>
                  <a:gd name="T10" fmla="*/ 381 w 459"/>
                  <a:gd name="T11" fmla="*/ 44 h 262"/>
                  <a:gd name="T12" fmla="*/ 459 w 459"/>
                  <a:gd name="T13" fmla="*/ 74 h 262"/>
                </a:gdLst>
                <a:ahLst/>
                <a:cxnLst>
                  <a:cxn ang="0">
                    <a:pos x="T0" y="T1"/>
                  </a:cxn>
                  <a:cxn ang="0">
                    <a:pos x="T2" y="T3"/>
                  </a:cxn>
                  <a:cxn ang="0">
                    <a:pos x="T4" y="T5"/>
                  </a:cxn>
                  <a:cxn ang="0">
                    <a:pos x="T6" y="T7"/>
                  </a:cxn>
                  <a:cxn ang="0">
                    <a:pos x="T8" y="T9"/>
                  </a:cxn>
                  <a:cxn ang="0">
                    <a:pos x="T10" y="T11"/>
                  </a:cxn>
                  <a:cxn ang="0">
                    <a:pos x="T12" y="T13"/>
                  </a:cxn>
                </a:cxnLst>
                <a:rect l="0" t="0" r="r" b="b"/>
                <a:pathLst>
                  <a:path w="459" h="262">
                    <a:moveTo>
                      <a:pt x="459" y="74"/>
                    </a:moveTo>
                    <a:cubicBezTo>
                      <a:pt x="319" y="262"/>
                      <a:pt x="319" y="262"/>
                      <a:pt x="319" y="262"/>
                    </a:cubicBezTo>
                    <a:cubicBezTo>
                      <a:pt x="247" y="244"/>
                      <a:pt x="184" y="219"/>
                      <a:pt x="132" y="188"/>
                    </a:cubicBezTo>
                    <a:cubicBezTo>
                      <a:pt x="75" y="156"/>
                      <a:pt x="31" y="117"/>
                      <a:pt x="0" y="75"/>
                    </a:cubicBezTo>
                    <a:cubicBezTo>
                      <a:pt x="329" y="0"/>
                      <a:pt x="329" y="0"/>
                      <a:pt x="329" y="0"/>
                    </a:cubicBezTo>
                    <a:cubicBezTo>
                      <a:pt x="341" y="16"/>
                      <a:pt x="359" y="31"/>
                      <a:pt x="381" y="44"/>
                    </a:cubicBezTo>
                    <a:cubicBezTo>
                      <a:pt x="403" y="56"/>
                      <a:pt x="429" y="67"/>
                      <a:pt x="459" y="74"/>
                    </a:cubicBezTo>
                    <a:close/>
                  </a:path>
                </a:pathLst>
              </a:custGeom>
              <a:solidFill>
                <a:schemeClr val="accent1"/>
              </a:solidFill>
              <a:ln>
                <a:noFill/>
              </a:ln>
            </p:spPr>
            <p:txBody>
              <a:bodyPr vert="horz" wrap="square" lIns="68580" tIns="34290" rIns="68580" bIns="34290" numCol="1" anchor="t" anchorCtr="0" compatLnSpc="1"/>
              <a:lstStyle/>
              <a:p>
                <a:endParaRPr lang="en-US" sz="1350" dirty="0"/>
              </a:p>
            </p:txBody>
          </p:sp>
          <p:sp>
            <p:nvSpPr>
              <p:cNvPr id="81" name="Freeform 27"/>
              <p:cNvSpPr/>
              <p:nvPr/>
            </p:nvSpPr>
            <p:spPr bwMode="auto">
              <a:xfrm>
                <a:off x="5399088" y="4608513"/>
                <a:ext cx="530225" cy="1116013"/>
              </a:xfrm>
              <a:custGeom>
                <a:avLst/>
                <a:gdLst>
                  <a:gd name="T0" fmla="*/ 334 w 334"/>
                  <a:gd name="T1" fmla="*/ 0 h 703"/>
                  <a:gd name="T2" fmla="*/ 334 w 334"/>
                  <a:gd name="T3" fmla="*/ 260 h 703"/>
                  <a:gd name="T4" fmla="*/ 0 w 334"/>
                  <a:gd name="T5" fmla="*/ 703 h 703"/>
                  <a:gd name="T6" fmla="*/ 2 w 334"/>
                  <a:gd name="T7" fmla="*/ 445 h 703"/>
                  <a:gd name="T8" fmla="*/ 334 w 334"/>
                  <a:gd name="T9" fmla="*/ 0 h 703"/>
                </a:gdLst>
                <a:ahLst/>
                <a:cxnLst>
                  <a:cxn ang="0">
                    <a:pos x="T0" y="T1"/>
                  </a:cxn>
                  <a:cxn ang="0">
                    <a:pos x="T2" y="T3"/>
                  </a:cxn>
                  <a:cxn ang="0">
                    <a:pos x="T4" y="T5"/>
                  </a:cxn>
                  <a:cxn ang="0">
                    <a:pos x="T6" y="T7"/>
                  </a:cxn>
                  <a:cxn ang="0">
                    <a:pos x="T8" y="T9"/>
                  </a:cxn>
                </a:cxnLst>
                <a:rect l="0" t="0" r="r" b="b"/>
                <a:pathLst>
                  <a:path w="334" h="703">
                    <a:moveTo>
                      <a:pt x="334" y="0"/>
                    </a:moveTo>
                    <a:lnTo>
                      <a:pt x="334" y="260"/>
                    </a:lnTo>
                    <a:lnTo>
                      <a:pt x="0" y="703"/>
                    </a:lnTo>
                    <a:lnTo>
                      <a:pt x="2" y="445"/>
                    </a:lnTo>
                    <a:lnTo>
                      <a:pt x="334" y="0"/>
                    </a:ln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en-US" sz="1350"/>
              </a:p>
            </p:txBody>
          </p:sp>
          <p:sp>
            <p:nvSpPr>
              <p:cNvPr id="82" name="Freeform 28"/>
              <p:cNvSpPr/>
              <p:nvPr/>
            </p:nvSpPr>
            <p:spPr bwMode="auto">
              <a:xfrm>
                <a:off x="5402263" y="4886326"/>
                <a:ext cx="1785938" cy="857250"/>
              </a:xfrm>
              <a:custGeom>
                <a:avLst/>
                <a:gdLst>
                  <a:gd name="T0" fmla="*/ 344 w 475"/>
                  <a:gd name="T1" fmla="*/ 0 h 228"/>
                  <a:gd name="T2" fmla="*/ 475 w 475"/>
                  <a:gd name="T3" fmla="*/ 190 h 228"/>
                  <a:gd name="T4" fmla="*/ 0 w 475"/>
                  <a:gd name="T5" fmla="*/ 188 h 228"/>
                  <a:gd name="T6" fmla="*/ 140 w 475"/>
                  <a:gd name="T7" fmla="*/ 1 h 228"/>
                  <a:gd name="T8" fmla="*/ 344 w 475"/>
                  <a:gd name="T9" fmla="*/ 0 h 228"/>
                </a:gdLst>
                <a:ahLst/>
                <a:cxnLst>
                  <a:cxn ang="0">
                    <a:pos x="T0" y="T1"/>
                  </a:cxn>
                  <a:cxn ang="0">
                    <a:pos x="T2" y="T3"/>
                  </a:cxn>
                  <a:cxn ang="0">
                    <a:pos x="T4" y="T5"/>
                  </a:cxn>
                  <a:cxn ang="0">
                    <a:pos x="T6" y="T7"/>
                  </a:cxn>
                  <a:cxn ang="0">
                    <a:pos x="T8" y="T9"/>
                  </a:cxn>
                </a:cxnLst>
                <a:rect l="0" t="0" r="r" b="b"/>
                <a:pathLst>
                  <a:path w="475" h="228">
                    <a:moveTo>
                      <a:pt x="344" y="0"/>
                    </a:moveTo>
                    <a:cubicBezTo>
                      <a:pt x="475" y="190"/>
                      <a:pt x="475" y="190"/>
                      <a:pt x="475" y="190"/>
                    </a:cubicBezTo>
                    <a:cubicBezTo>
                      <a:pt x="328" y="226"/>
                      <a:pt x="158" y="228"/>
                      <a:pt x="0" y="188"/>
                    </a:cubicBezTo>
                    <a:cubicBezTo>
                      <a:pt x="140" y="1"/>
                      <a:pt x="140" y="1"/>
                      <a:pt x="140" y="1"/>
                    </a:cubicBezTo>
                    <a:cubicBezTo>
                      <a:pt x="208" y="18"/>
                      <a:pt x="282" y="16"/>
                      <a:pt x="344" y="0"/>
                    </a:cubicBezTo>
                    <a:close/>
                  </a:path>
                </a:pathLst>
              </a:custGeom>
              <a:solidFill>
                <a:schemeClr val="accent1"/>
              </a:solidFill>
              <a:ln>
                <a:noFill/>
              </a:ln>
            </p:spPr>
            <p:txBody>
              <a:bodyPr vert="horz" wrap="square" lIns="68580" tIns="34290" rIns="68580" bIns="34290" numCol="1" anchor="t" anchorCtr="0" compatLnSpc="1"/>
              <a:lstStyle/>
              <a:p>
                <a:endParaRPr lang="en-US" sz="1350"/>
              </a:p>
            </p:txBody>
          </p:sp>
          <p:sp>
            <p:nvSpPr>
              <p:cNvPr id="83" name="Freeform 29"/>
              <p:cNvSpPr/>
              <p:nvPr/>
            </p:nvSpPr>
            <p:spPr bwMode="auto">
              <a:xfrm>
                <a:off x="5399088" y="5592763"/>
                <a:ext cx="1789113" cy="241300"/>
              </a:xfrm>
              <a:custGeom>
                <a:avLst/>
                <a:gdLst>
                  <a:gd name="T0" fmla="*/ 449 w 476"/>
                  <a:gd name="T1" fmla="*/ 9 h 64"/>
                  <a:gd name="T2" fmla="*/ 422 w 476"/>
                  <a:gd name="T3" fmla="*/ 14 h 64"/>
                  <a:gd name="T4" fmla="*/ 400 w 476"/>
                  <a:gd name="T5" fmla="*/ 17 h 64"/>
                  <a:gd name="T6" fmla="*/ 381 w 476"/>
                  <a:gd name="T7" fmla="*/ 20 h 64"/>
                  <a:gd name="T8" fmla="*/ 363 w 476"/>
                  <a:gd name="T9" fmla="*/ 22 h 64"/>
                  <a:gd name="T10" fmla="*/ 340 w 476"/>
                  <a:gd name="T11" fmla="*/ 25 h 64"/>
                  <a:gd name="T12" fmla="*/ 324 w 476"/>
                  <a:gd name="T13" fmla="*/ 26 h 64"/>
                  <a:gd name="T14" fmla="*/ 308 w 476"/>
                  <a:gd name="T15" fmla="*/ 28 h 64"/>
                  <a:gd name="T16" fmla="*/ 292 w 476"/>
                  <a:gd name="T17" fmla="*/ 28 h 64"/>
                  <a:gd name="T18" fmla="*/ 276 w 476"/>
                  <a:gd name="T19" fmla="*/ 29 h 64"/>
                  <a:gd name="T20" fmla="*/ 260 w 476"/>
                  <a:gd name="T21" fmla="*/ 29 h 64"/>
                  <a:gd name="T22" fmla="*/ 245 w 476"/>
                  <a:gd name="T23" fmla="*/ 30 h 64"/>
                  <a:gd name="T24" fmla="*/ 230 w 476"/>
                  <a:gd name="T25" fmla="*/ 29 h 64"/>
                  <a:gd name="T26" fmla="*/ 214 w 476"/>
                  <a:gd name="T27" fmla="*/ 29 h 64"/>
                  <a:gd name="T28" fmla="*/ 200 w 476"/>
                  <a:gd name="T29" fmla="*/ 29 h 64"/>
                  <a:gd name="T30" fmla="*/ 185 w 476"/>
                  <a:gd name="T31" fmla="*/ 28 h 64"/>
                  <a:gd name="T32" fmla="*/ 170 w 476"/>
                  <a:gd name="T33" fmla="*/ 27 h 64"/>
                  <a:gd name="T34" fmla="*/ 155 w 476"/>
                  <a:gd name="T35" fmla="*/ 26 h 64"/>
                  <a:gd name="T36" fmla="*/ 140 w 476"/>
                  <a:gd name="T37" fmla="*/ 24 h 64"/>
                  <a:gd name="T38" fmla="*/ 125 w 476"/>
                  <a:gd name="T39" fmla="*/ 23 h 64"/>
                  <a:gd name="T40" fmla="*/ 110 w 476"/>
                  <a:gd name="T41" fmla="*/ 21 h 64"/>
                  <a:gd name="T42" fmla="*/ 95 w 476"/>
                  <a:gd name="T43" fmla="*/ 19 h 64"/>
                  <a:gd name="T44" fmla="*/ 80 w 476"/>
                  <a:gd name="T45" fmla="*/ 17 h 64"/>
                  <a:gd name="T46" fmla="*/ 65 w 476"/>
                  <a:gd name="T47" fmla="*/ 14 h 64"/>
                  <a:gd name="T48" fmla="*/ 50 w 476"/>
                  <a:gd name="T49" fmla="*/ 11 h 64"/>
                  <a:gd name="T50" fmla="*/ 36 w 476"/>
                  <a:gd name="T51" fmla="*/ 8 h 64"/>
                  <a:gd name="T52" fmla="*/ 18 w 476"/>
                  <a:gd name="T53" fmla="*/ 5 h 64"/>
                  <a:gd name="T54" fmla="*/ 0 w 476"/>
                  <a:gd name="T55" fmla="*/ 35 h 64"/>
                  <a:gd name="T56" fmla="*/ 23 w 476"/>
                  <a:gd name="T57" fmla="*/ 40 h 64"/>
                  <a:gd name="T58" fmla="*/ 38 w 476"/>
                  <a:gd name="T59" fmla="*/ 43 h 64"/>
                  <a:gd name="T60" fmla="*/ 49 w 476"/>
                  <a:gd name="T61" fmla="*/ 46 h 64"/>
                  <a:gd name="T62" fmla="*/ 64 w 476"/>
                  <a:gd name="T63" fmla="*/ 48 h 64"/>
                  <a:gd name="T64" fmla="*/ 79 w 476"/>
                  <a:gd name="T65" fmla="*/ 51 h 64"/>
                  <a:gd name="T66" fmla="*/ 94 w 476"/>
                  <a:gd name="T67" fmla="*/ 53 h 64"/>
                  <a:gd name="T68" fmla="*/ 102 w 476"/>
                  <a:gd name="T69" fmla="*/ 54 h 64"/>
                  <a:gd name="T70" fmla="*/ 117 w 476"/>
                  <a:gd name="T71" fmla="*/ 56 h 64"/>
                  <a:gd name="T72" fmla="*/ 132 w 476"/>
                  <a:gd name="T73" fmla="*/ 58 h 64"/>
                  <a:gd name="T74" fmla="*/ 146 w 476"/>
                  <a:gd name="T75" fmla="*/ 60 h 64"/>
                  <a:gd name="T76" fmla="*/ 157 w 476"/>
                  <a:gd name="T77" fmla="*/ 60 h 64"/>
                  <a:gd name="T78" fmla="*/ 168 w 476"/>
                  <a:gd name="T79" fmla="*/ 61 h 64"/>
                  <a:gd name="T80" fmla="*/ 183 w 476"/>
                  <a:gd name="T81" fmla="*/ 62 h 64"/>
                  <a:gd name="T82" fmla="*/ 198 w 476"/>
                  <a:gd name="T83" fmla="*/ 63 h 64"/>
                  <a:gd name="T84" fmla="*/ 213 w 476"/>
                  <a:gd name="T85" fmla="*/ 64 h 64"/>
                  <a:gd name="T86" fmla="*/ 221 w 476"/>
                  <a:gd name="T87" fmla="*/ 64 h 64"/>
                  <a:gd name="T88" fmla="*/ 236 w 476"/>
                  <a:gd name="T89" fmla="*/ 64 h 64"/>
                  <a:gd name="T90" fmla="*/ 251 w 476"/>
                  <a:gd name="T91" fmla="*/ 64 h 64"/>
                  <a:gd name="T92" fmla="*/ 267 w 476"/>
                  <a:gd name="T93" fmla="*/ 64 h 64"/>
                  <a:gd name="T94" fmla="*/ 277 w 476"/>
                  <a:gd name="T95" fmla="*/ 63 h 64"/>
                  <a:gd name="T96" fmla="*/ 291 w 476"/>
                  <a:gd name="T97" fmla="*/ 63 h 64"/>
                  <a:gd name="T98" fmla="*/ 307 w 476"/>
                  <a:gd name="T99" fmla="*/ 62 h 64"/>
                  <a:gd name="T100" fmla="*/ 323 w 476"/>
                  <a:gd name="T101" fmla="*/ 61 h 64"/>
                  <a:gd name="T102" fmla="*/ 339 w 476"/>
                  <a:gd name="T103" fmla="*/ 59 h 64"/>
                  <a:gd name="T104" fmla="*/ 345 w 476"/>
                  <a:gd name="T105" fmla="*/ 59 h 64"/>
                  <a:gd name="T106" fmla="*/ 366 w 476"/>
                  <a:gd name="T107" fmla="*/ 56 h 64"/>
                  <a:gd name="T108" fmla="*/ 386 w 476"/>
                  <a:gd name="T109" fmla="*/ 54 h 64"/>
                  <a:gd name="T110" fmla="*/ 403 w 476"/>
                  <a:gd name="T111" fmla="*/ 51 h 64"/>
                  <a:gd name="T112" fmla="*/ 421 w 476"/>
                  <a:gd name="T113" fmla="*/ 48 h 64"/>
                  <a:gd name="T114" fmla="*/ 448 w 476"/>
                  <a:gd name="T115" fmla="*/ 43 h 64"/>
                  <a:gd name="T116" fmla="*/ 475 w 476"/>
                  <a:gd name="T117" fmla="*/ 37 h 64"/>
                  <a:gd name="T118" fmla="*/ 451 w 476"/>
                  <a:gd name="T1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6" h="64">
                    <a:moveTo>
                      <a:pt x="451" y="8"/>
                    </a:moveTo>
                    <a:cubicBezTo>
                      <a:pt x="450" y="8"/>
                      <a:pt x="450" y="8"/>
                      <a:pt x="449" y="9"/>
                    </a:cubicBezTo>
                    <a:cubicBezTo>
                      <a:pt x="441" y="10"/>
                      <a:pt x="433" y="12"/>
                      <a:pt x="424" y="13"/>
                    </a:cubicBezTo>
                    <a:cubicBezTo>
                      <a:pt x="423" y="14"/>
                      <a:pt x="422" y="14"/>
                      <a:pt x="422" y="14"/>
                    </a:cubicBezTo>
                    <a:cubicBezTo>
                      <a:pt x="416" y="15"/>
                      <a:pt x="410" y="16"/>
                      <a:pt x="404" y="17"/>
                    </a:cubicBezTo>
                    <a:cubicBezTo>
                      <a:pt x="403" y="17"/>
                      <a:pt x="402" y="17"/>
                      <a:pt x="400" y="17"/>
                    </a:cubicBezTo>
                    <a:cubicBezTo>
                      <a:pt x="396" y="18"/>
                      <a:pt x="391" y="19"/>
                      <a:pt x="387" y="19"/>
                    </a:cubicBezTo>
                    <a:cubicBezTo>
                      <a:pt x="385" y="20"/>
                      <a:pt x="383" y="20"/>
                      <a:pt x="381" y="20"/>
                    </a:cubicBezTo>
                    <a:cubicBezTo>
                      <a:pt x="377" y="21"/>
                      <a:pt x="372" y="21"/>
                      <a:pt x="367" y="22"/>
                    </a:cubicBezTo>
                    <a:cubicBezTo>
                      <a:pt x="366" y="22"/>
                      <a:pt x="365" y="22"/>
                      <a:pt x="363" y="22"/>
                    </a:cubicBezTo>
                    <a:cubicBezTo>
                      <a:pt x="358" y="23"/>
                      <a:pt x="352" y="24"/>
                      <a:pt x="346" y="24"/>
                    </a:cubicBezTo>
                    <a:cubicBezTo>
                      <a:pt x="344" y="25"/>
                      <a:pt x="342" y="25"/>
                      <a:pt x="340" y="25"/>
                    </a:cubicBezTo>
                    <a:cubicBezTo>
                      <a:pt x="337" y="25"/>
                      <a:pt x="334" y="26"/>
                      <a:pt x="330" y="26"/>
                    </a:cubicBezTo>
                    <a:cubicBezTo>
                      <a:pt x="328" y="26"/>
                      <a:pt x="326" y="26"/>
                      <a:pt x="324" y="26"/>
                    </a:cubicBezTo>
                    <a:cubicBezTo>
                      <a:pt x="321" y="27"/>
                      <a:pt x="318" y="27"/>
                      <a:pt x="314" y="27"/>
                    </a:cubicBezTo>
                    <a:cubicBezTo>
                      <a:pt x="312" y="27"/>
                      <a:pt x="310" y="27"/>
                      <a:pt x="308" y="28"/>
                    </a:cubicBezTo>
                    <a:cubicBezTo>
                      <a:pt x="305" y="28"/>
                      <a:pt x="302" y="28"/>
                      <a:pt x="298" y="28"/>
                    </a:cubicBezTo>
                    <a:cubicBezTo>
                      <a:pt x="296" y="28"/>
                      <a:pt x="294" y="28"/>
                      <a:pt x="292" y="28"/>
                    </a:cubicBezTo>
                    <a:cubicBezTo>
                      <a:pt x="289" y="29"/>
                      <a:pt x="285" y="29"/>
                      <a:pt x="282" y="29"/>
                    </a:cubicBezTo>
                    <a:cubicBezTo>
                      <a:pt x="280" y="29"/>
                      <a:pt x="278" y="29"/>
                      <a:pt x="276" y="29"/>
                    </a:cubicBezTo>
                    <a:cubicBezTo>
                      <a:pt x="273" y="29"/>
                      <a:pt x="270" y="29"/>
                      <a:pt x="268" y="29"/>
                    </a:cubicBezTo>
                    <a:cubicBezTo>
                      <a:pt x="265" y="29"/>
                      <a:pt x="263" y="29"/>
                      <a:pt x="260" y="29"/>
                    </a:cubicBezTo>
                    <a:cubicBezTo>
                      <a:pt x="258" y="29"/>
                      <a:pt x="255" y="29"/>
                      <a:pt x="253" y="29"/>
                    </a:cubicBezTo>
                    <a:cubicBezTo>
                      <a:pt x="250" y="30"/>
                      <a:pt x="248" y="30"/>
                      <a:pt x="245" y="30"/>
                    </a:cubicBezTo>
                    <a:cubicBezTo>
                      <a:pt x="242" y="30"/>
                      <a:pt x="240" y="30"/>
                      <a:pt x="237" y="30"/>
                    </a:cubicBezTo>
                    <a:cubicBezTo>
                      <a:pt x="235" y="30"/>
                      <a:pt x="232" y="30"/>
                      <a:pt x="230" y="29"/>
                    </a:cubicBezTo>
                    <a:cubicBezTo>
                      <a:pt x="227" y="29"/>
                      <a:pt x="225" y="29"/>
                      <a:pt x="222" y="29"/>
                    </a:cubicBezTo>
                    <a:cubicBezTo>
                      <a:pt x="219" y="29"/>
                      <a:pt x="217" y="29"/>
                      <a:pt x="214" y="29"/>
                    </a:cubicBezTo>
                    <a:cubicBezTo>
                      <a:pt x="212" y="29"/>
                      <a:pt x="210" y="29"/>
                      <a:pt x="207" y="29"/>
                    </a:cubicBezTo>
                    <a:cubicBezTo>
                      <a:pt x="205" y="29"/>
                      <a:pt x="202" y="29"/>
                      <a:pt x="200" y="29"/>
                    </a:cubicBezTo>
                    <a:cubicBezTo>
                      <a:pt x="197" y="29"/>
                      <a:pt x="195" y="28"/>
                      <a:pt x="192" y="28"/>
                    </a:cubicBezTo>
                    <a:cubicBezTo>
                      <a:pt x="190" y="28"/>
                      <a:pt x="187" y="28"/>
                      <a:pt x="185" y="28"/>
                    </a:cubicBezTo>
                    <a:cubicBezTo>
                      <a:pt x="182" y="28"/>
                      <a:pt x="180" y="28"/>
                      <a:pt x="178" y="28"/>
                    </a:cubicBezTo>
                    <a:cubicBezTo>
                      <a:pt x="175" y="27"/>
                      <a:pt x="172" y="27"/>
                      <a:pt x="170" y="27"/>
                    </a:cubicBezTo>
                    <a:cubicBezTo>
                      <a:pt x="167" y="27"/>
                      <a:pt x="165" y="27"/>
                      <a:pt x="163" y="26"/>
                    </a:cubicBezTo>
                    <a:cubicBezTo>
                      <a:pt x="160" y="26"/>
                      <a:pt x="157" y="26"/>
                      <a:pt x="155" y="26"/>
                    </a:cubicBezTo>
                    <a:cubicBezTo>
                      <a:pt x="152" y="26"/>
                      <a:pt x="150" y="25"/>
                      <a:pt x="148" y="25"/>
                    </a:cubicBezTo>
                    <a:cubicBezTo>
                      <a:pt x="145" y="25"/>
                      <a:pt x="142" y="25"/>
                      <a:pt x="140" y="24"/>
                    </a:cubicBezTo>
                    <a:cubicBezTo>
                      <a:pt x="137" y="24"/>
                      <a:pt x="135" y="24"/>
                      <a:pt x="133" y="24"/>
                    </a:cubicBezTo>
                    <a:cubicBezTo>
                      <a:pt x="130" y="23"/>
                      <a:pt x="127" y="23"/>
                      <a:pt x="125" y="23"/>
                    </a:cubicBezTo>
                    <a:cubicBezTo>
                      <a:pt x="122" y="23"/>
                      <a:pt x="120" y="22"/>
                      <a:pt x="118" y="22"/>
                    </a:cubicBezTo>
                    <a:cubicBezTo>
                      <a:pt x="115" y="22"/>
                      <a:pt x="113" y="21"/>
                      <a:pt x="110" y="21"/>
                    </a:cubicBezTo>
                    <a:cubicBezTo>
                      <a:pt x="108" y="21"/>
                      <a:pt x="105" y="20"/>
                      <a:pt x="103" y="20"/>
                    </a:cubicBezTo>
                    <a:cubicBezTo>
                      <a:pt x="100" y="20"/>
                      <a:pt x="98" y="19"/>
                      <a:pt x="95" y="19"/>
                    </a:cubicBezTo>
                    <a:cubicBezTo>
                      <a:pt x="93" y="19"/>
                      <a:pt x="90" y="18"/>
                      <a:pt x="88" y="18"/>
                    </a:cubicBezTo>
                    <a:cubicBezTo>
                      <a:pt x="85" y="17"/>
                      <a:pt x="83" y="17"/>
                      <a:pt x="80" y="17"/>
                    </a:cubicBezTo>
                    <a:cubicBezTo>
                      <a:pt x="78" y="16"/>
                      <a:pt x="75" y="16"/>
                      <a:pt x="73" y="15"/>
                    </a:cubicBezTo>
                    <a:cubicBezTo>
                      <a:pt x="70" y="15"/>
                      <a:pt x="68" y="14"/>
                      <a:pt x="65" y="14"/>
                    </a:cubicBezTo>
                    <a:cubicBezTo>
                      <a:pt x="63" y="14"/>
                      <a:pt x="60" y="13"/>
                      <a:pt x="58" y="13"/>
                    </a:cubicBezTo>
                    <a:cubicBezTo>
                      <a:pt x="55" y="12"/>
                      <a:pt x="53" y="12"/>
                      <a:pt x="50" y="11"/>
                    </a:cubicBezTo>
                    <a:cubicBezTo>
                      <a:pt x="48" y="11"/>
                      <a:pt x="45" y="10"/>
                      <a:pt x="43" y="10"/>
                    </a:cubicBezTo>
                    <a:cubicBezTo>
                      <a:pt x="40" y="9"/>
                      <a:pt x="38" y="9"/>
                      <a:pt x="36" y="8"/>
                    </a:cubicBezTo>
                    <a:cubicBezTo>
                      <a:pt x="32" y="8"/>
                      <a:pt x="28" y="7"/>
                      <a:pt x="24" y="6"/>
                    </a:cubicBezTo>
                    <a:cubicBezTo>
                      <a:pt x="22" y="5"/>
                      <a:pt x="20" y="5"/>
                      <a:pt x="18" y="5"/>
                    </a:cubicBezTo>
                    <a:cubicBezTo>
                      <a:pt x="13" y="3"/>
                      <a:pt x="7" y="2"/>
                      <a:pt x="1" y="0"/>
                    </a:cubicBezTo>
                    <a:cubicBezTo>
                      <a:pt x="0" y="35"/>
                      <a:pt x="0" y="35"/>
                      <a:pt x="0" y="35"/>
                    </a:cubicBezTo>
                    <a:cubicBezTo>
                      <a:pt x="6" y="36"/>
                      <a:pt x="12" y="38"/>
                      <a:pt x="17" y="39"/>
                    </a:cubicBezTo>
                    <a:cubicBezTo>
                      <a:pt x="19" y="39"/>
                      <a:pt x="21" y="40"/>
                      <a:pt x="23" y="40"/>
                    </a:cubicBezTo>
                    <a:cubicBezTo>
                      <a:pt x="27" y="41"/>
                      <a:pt x="31" y="42"/>
                      <a:pt x="35" y="43"/>
                    </a:cubicBezTo>
                    <a:cubicBezTo>
                      <a:pt x="36" y="43"/>
                      <a:pt x="37" y="43"/>
                      <a:pt x="38" y="43"/>
                    </a:cubicBezTo>
                    <a:cubicBezTo>
                      <a:pt x="39" y="44"/>
                      <a:pt x="40" y="44"/>
                      <a:pt x="41" y="44"/>
                    </a:cubicBezTo>
                    <a:cubicBezTo>
                      <a:pt x="44" y="45"/>
                      <a:pt x="46" y="45"/>
                      <a:pt x="49" y="46"/>
                    </a:cubicBezTo>
                    <a:cubicBezTo>
                      <a:pt x="51" y="46"/>
                      <a:pt x="54" y="47"/>
                      <a:pt x="56" y="47"/>
                    </a:cubicBezTo>
                    <a:cubicBezTo>
                      <a:pt x="59" y="48"/>
                      <a:pt x="61" y="48"/>
                      <a:pt x="64" y="48"/>
                    </a:cubicBezTo>
                    <a:cubicBezTo>
                      <a:pt x="66" y="49"/>
                      <a:pt x="69" y="49"/>
                      <a:pt x="71" y="50"/>
                    </a:cubicBezTo>
                    <a:cubicBezTo>
                      <a:pt x="74" y="50"/>
                      <a:pt x="76" y="51"/>
                      <a:pt x="79" y="51"/>
                    </a:cubicBezTo>
                    <a:cubicBezTo>
                      <a:pt x="82" y="51"/>
                      <a:pt x="84" y="52"/>
                      <a:pt x="87" y="52"/>
                    </a:cubicBezTo>
                    <a:cubicBezTo>
                      <a:pt x="89" y="53"/>
                      <a:pt x="92" y="53"/>
                      <a:pt x="94" y="53"/>
                    </a:cubicBezTo>
                    <a:cubicBezTo>
                      <a:pt x="96" y="54"/>
                      <a:pt x="97" y="54"/>
                      <a:pt x="98" y="54"/>
                    </a:cubicBezTo>
                    <a:cubicBezTo>
                      <a:pt x="99" y="54"/>
                      <a:pt x="101" y="54"/>
                      <a:pt x="102" y="54"/>
                    </a:cubicBezTo>
                    <a:cubicBezTo>
                      <a:pt x="104" y="55"/>
                      <a:pt x="106" y="55"/>
                      <a:pt x="109" y="55"/>
                    </a:cubicBezTo>
                    <a:cubicBezTo>
                      <a:pt x="111" y="56"/>
                      <a:pt x="114" y="56"/>
                      <a:pt x="117" y="56"/>
                    </a:cubicBezTo>
                    <a:cubicBezTo>
                      <a:pt x="119" y="57"/>
                      <a:pt x="121" y="57"/>
                      <a:pt x="124" y="57"/>
                    </a:cubicBezTo>
                    <a:cubicBezTo>
                      <a:pt x="126" y="57"/>
                      <a:pt x="129" y="58"/>
                      <a:pt x="132" y="58"/>
                    </a:cubicBezTo>
                    <a:cubicBezTo>
                      <a:pt x="134" y="58"/>
                      <a:pt x="136" y="59"/>
                      <a:pt x="139" y="59"/>
                    </a:cubicBezTo>
                    <a:cubicBezTo>
                      <a:pt x="141" y="59"/>
                      <a:pt x="144" y="59"/>
                      <a:pt x="146" y="60"/>
                    </a:cubicBezTo>
                    <a:cubicBezTo>
                      <a:pt x="149" y="60"/>
                      <a:pt x="151" y="60"/>
                      <a:pt x="154" y="60"/>
                    </a:cubicBezTo>
                    <a:cubicBezTo>
                      <a:pt x="155" y="60"/>
                      <a:pt x="156" y="60"/>
                      <a:pt x="157" y="60"/>
                    </a:cubicBezTo>
                    <a:cubicBezTo>
                      <a:pt x="158" y="61"/>
                      <a:pt x="160" y="61"/>
                      <a:pt x="161" y="61"/>
                    </a:cubicBezTo>
                    <a:cubicBezTo>
                      <a:pt x="164" y="61"/>
                      <a:pt x="166" y="61"/>
                      <a:pt x="168" y="61"/>
                    </a:cubicBezTo>
                    <a:cubicBezTo>
                      <a:pt x="171" y="62"/>
                      <a:pt x="174" y="62"/>
                      <a:pt x="176" y="62"/>
                    </a:cubicBezTo>
                    <a:cubicBezTo>
                      <a:pt x="179" y="62"/>
                      <a:pt x="181" y="62"/>
                      <a:pt x="183" y="62"/>
                    </a:cubicBezTo>
                    <a:cubicBezTo>
                      <a:pt x="186" y="62"/>
                      <a:pt x="189" y="63"/>
                      <a:pt x="191" y="63"/>
                    </a:cubicBezTo>
                    <a:cubicBezTo>
                      <a:pt x="194" y="63"/>
                      <a:pt x="196" y="63"/>
                      <a:pt x="198" y="63"/>
                    </a:cubicBezTo>
                    <a:cubicBezTo>
                      <a:pt x="201" y="63"/>
                      <a:pt x="204" y="63"/>
                      <a:pt x="206" y="63"/>
                    </a:cubicBezTo>
                    <a:cubicBezTo>
                      <a:pt x="209" y="63"/>
                      <a:pt x="211" y="63"/>
                      <a:pt x="213" y="64"/>
                    </a:cubicBezTo>
                    <a:cubicBezTo>
                      <a:pt x="214" y="64"/>
                      <a:pt x="215" y="64"/>
                      <a:pt x="215" y="64"/>
                    </a:cubicBezTo>
                    <a:cubicBezTo>
                      <a:pt x="217" y="64"/>
                      <a:pt x="219" y="64"/>
                      <a:pt x="221" y="64"/>
                    </a:cubicBezTo>
                    <a:cubicBezTo>
                      <a:pt x="223" y="64"/>
                      <a:pt x="226" y="64"/>
                      <a:pt x="229" y="64"/>
                    </a:cubicBezTo>
                    <a:cubicBezTo>
                      <a:pt x="231" y="64"/>
                      <a:pt x="234" y="64"/>
                      <a:pt x="236" y="64"/>
                    </a:cubicBezTo>
                    <a:cubicBezTo>
                      <a:pt x="239" y="64"/>
                      <a:pt x="241" y="64"/>
                      <a:pt x="244" y="64"/>
                    </a:cubicBezTo>
                    <a:cubicBezTo>
                      <a:pt x="246" y="64"/>
                      <a:pt x="249" y="64"/>
                      <a:pt x="251" y="64"/>
                    </a:cubicBezTo>
                    <a:cubicBezTo>
                      <a:pt x="254" y="64"/>
                      <a:pt x="257" y="64"/>
                      <a:pt x="259" y="64"/>
                    </a:cubicBezTo>
                    <a:cubicBezTo>
                      <a:pt x="262" y="64"/>
                      <a:pt x="264" y="64"/>
                      <a:pt x="267" y="64"/>
                    </a:cubicBezTo>
                    <a:cubicBezTo>
                      <a:pt x="269" y="64"/>
                      <a:pt x="272" y="63"/>
                      <a:pt x="274" y="63"/>
                    </a:cubicBezTo>
                    <a:cubicBezTo>
                      <a:pt x="275" y="63"/>
                      <a:pt x="276" y="63"/>
                      <a:pt x="277" y="63"/>
                    </a:cubicBezTo>
                    <a:cubicBezTo>
                      <a:pt x="278" y="63"/>
                      <a:pt x="280" y="63"/>
                      <a:pt x="281" y="63"/>
                    </a:cubicBezTo>
                    <a:cubicBezTo>
                      <a:pt x="284" y="63"/>
                      <a:pt x="287" y="63"/>
                      <a:pt x="291" y="63"/>
                    </a:cubicBezTo>
                    <a:cubicBezTo>
                      <a:pt x="293" y="63"/>
                      <a:pt x="295" y="63"/>
                      <a:pt x="297" y="62"/>
                    </a:cubicBezTo>
                    <a:cubicBezTo>
                      <a:pt x="300" y="62"/>
                      <a:pt x="303" y="62"/>
                      <a:pt x="307" y="62"/>
                    </a:cubicBezTo>
                    <a:cubicBezTo>
                      <a:pt x="309" y="62"/>
                      <a:pt x="311" y="62"/>
                      <a:pt x="313" y="61"/>
                    </a:cubicBezTo>
                    <a:cubicBezTo>
                      <a:pt x="316" y="61"/>
                      <a:pt x="320" y="61"/>
                      <a:pt x="323" y="61"/>
                    </a:cubicBezTo>
                    <a:cubicBezTo>
                      <a:pt x="325" y="61"/>
                      <a:pt x="327" y="60"/>
                      <a:pt x="329" y="60"/>
                    </a:cubicBezTo>
                    <a:cubicBezTo>
                      <a:pt x="332" y="60"/>
                      <a:pt x="336" y="60"/>
                      <a:pt x="339" y="59"/>
                    </a:cubicBezTo>
                    <a:cubicBezTo>
                      <a:pt x="341" y="59"/>
                      <a:pt x="342" y="59"/>
                      <a:pt x="344" y="59"/>
                    </a:cubicBezTo>
                    <a:cubicBezTo>
                      <a:pt x="344" y="59"/>
                      <a:pt x="344" y="59"/>
                      <a:pt x="345" y="59"/>
                    </a:cubicBezTo>
                    <a:cubicBezTo>
                      <a:pt x="351" y="58"/>
                      <a:pt x="356" y="58"/>
                      <a:pt x="362" y="57"/>
                    </a:cubicBezTo>
                    <a:cubicBezTo>
                      <a:pt x="364" y="57"/>
                      <a:pt x="365" y="57"/>
                      <a:pt x="366" y="56"/>
                    </a:cubicBezTo>
                    <a:cubicBezTo>
                      <a:pt x="371" y="56"/>
                      <a:pt x="376" y="55"/>
                      <a:pt x="380" y="55"/>
                    </a:cubicBezTo>
                    <a:cubicBezTo>
                      <a:pt x="382" y="54"/>
                      <a:pt x="384" y="54"/>
                      <a:pt x="386" y="54"/>
                    </a:cubicBezTo>
                    <a:cubicBezTo>
                      <a:pt x="390" y="53"/>
                      <a:pt x="395" y="52"/>
                      <a:pt x="399" y="52"/>
                    </a:cubicBezTo>
                    <a:cubicBezTo>
                      <a:pt x="401" y="52"/>
                      <a:pt x="402" y="51"/>
                      <a:pt x="403" y="51"/>
                    </a:cubicBezTo>
                    <a:cubicBezTo>
                      <a:pt x="409" y="50"/>
                      <a:pt x="415" y="49"/>
                      <a:pt x="420" y="48"/>
                    </a:cubicBezTo>
                    <a:cubicBezTo>
                      <a:pt x="421" y="48"/>
                      <a:pt x="421" y="48"/>
                      <a:pt x="421" y="48"/>
                    </a:cubicBezTo>
                    <a:cubicBezTo>
                      <a:pt x="422" y="48"/>
                      <a:pt x="423" y="48"/>
                      <a:pt x="423" y="48"/>
                    </a:cubicBezTo>
                    <a:cubicBezTo>
                      <a:pt x="431" y="46"/>
                      <a:pt x="440" y="45"/>
                      <a:pt x="448" y="43"/>
                    </a:cubicBezTo>
                    <a:cubicBezTo>
                      <a:pt x="448" y="43"/>
                      <a:pt x="449" y="43"/>
                      <a:pt x="449" y="43"/>
                    </a:cubicBezTo>
                    <a:cubicBezTo>
                      <a:pt x="458" y="41"/>
                      <a:pt x="466" y="39"/>
                      <a:pt x="475" y="37"/>
                    </a:cubicBezTo>
                    <a:cubicBezTo>
                      <a:pt x="476" y="2"/>
                      <a:pt x="476" y="2"/>
                      <a:pt x="476" y="2"/>
                    </a:cubicBezTo>
                    <a:cubicBezTo>
                      <a:pt x="468" y="4"/>
                      <a:pt x="459" y="6"/>
                      <a:pt x="451" y="8"/>
                    </a:cubicBezTo>
                    <a:close/>
                  </a:path>
                </a:pathLst>
              </a:custGeom>
              <a:solidFill>
                <a:schemeClr val="accent1">
                  <a:lumMod val="75000"/>
                </a:schemeClr>
              </a:solidFill>
              <a:ln>
                <a:noFill/>
              </a:ln>
            </p:spPr>
            <p:txBody>
              <a:bodyPr vert="horz" wrap="square" lIns="68580" tIns="34290" rIns="68580" bIns="34290" numCol="1" anchor="t" anchorCtr="0" compatLnSpc="1"/>
              <a:lstStyle/>
              <a:p>
                <a:endParaRPr lang="en-US" sz="1350"/>
              </a:p>
            </p:txBody>
          </p:sp>
          <p:sp>
            <p:nvSpPr>
              <p:cNvPr id="92" name="Freeform 33"/>
              <p:cNvSpPr/>
              <p:nvPr/>
            </p:nvSpPr>
            <p:spPr bwMode="auto">
              <a:xfrm>
                <a:off x="5184776" y="2663826"/>
                <a:ext cx="150813" cy="90488"/>
              </a:xfrm>
              <a:custGeom>
                <a:avLst/>
                <a:gdLst>
                  <a:gd name="T0" fmla="*/ 32 w 40"/>
                  <a:gd name="T1" fmla="*/ 4 h 24"/>
                  <a:gd name="T2" fmla="*/ 34 w 40"/>
                  <a:gd name="T3" fmla="*/ 5 h 24"/>
                  <a:gd name="T4" fmla="*/ 30 w 40"/>
                  <a:gd name="T5" fmla="*/ 21 h 24"/>
                  <a:gd name="T6" fmla="*/ 25 w 40"/>
                  <a:gd name="T7" fmla="*/ 24 h 24"/>
                  <a:gd name="T8" fmla="*/ 0 w 40"/>
                  <a:gd name="T9" fmla="*/ 6 h 24"/>
                  <a:gd name="T10" fmla="*/ 6 w 40"/>
                  <a:gd name="T11" fmla="*/ 3 h 24"/>
                  <a:gd name="T12" fmla="*/ 32 w 4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40" h="24">
                    <a:moveTo>
                      <a:pt x="32" y="4"/>
                    </a:moveTo>
                    <a:cubicBezTo>
                      <a:pt x="33" y="5"/>
                      <a:pt x="33" y="5"/>
                      <a:pt x="34" y="5"/>
                    </a:cubicBezTo>
                    <a:cubicBezTo>
                      <a:pt x="40" y="10"/>
                      <a:pt x="39" y="18"/>
                      <a:pt x="30" y="21"/>
                    </a:cubicBezTo>
                    <a:cubicBezTo>
                      <a:pt x="25" y="24"/>
                      <a:pt x="25" y="24"/>
                      <a:pt x="25" y="24"/>
                    </a:cubicBezTo>
                    <a:cubicBezTo>
                      <a:pt x="0" y="6"/>
                      <a:pt x="0" y="6"/>
                      <a:pt x="0" y="6"/>
                    </a:cubicBezTo>
                    <a:cubicBezTo>
                      <a:pt x="6" y="3"/>
                      <a:pt x="6" y="3"/>
                      <a:pt x="6" y="3"/>
                    </a:cubicBezTo>
                    <a:cubicBezTo>
                      <a:pt x="14" y="0"/>
                      <a:pt x="25" y="0"/>
                      <a:pt x="32" y="4"/>
                    </a:cubicBezTo>
                    <a:close/>
                  </a:path>
                </a:pathLst>
              </a:custGeom>
              <a:solidFill>
                <a:schemeClr val="accent2"/>
              </a:solidFill>
              <a:ln>
                <a:noFill/>
              </a:ln>
            </p:spPr>
            <p:txBody>
              <a:bodyPr vert="horz" wrap="square" lIns="68580" tIns="34290" rIns="68580" bIns="34290" numCol="1" anchor="t" anchorCtr="0" compatLnSpc="1"/>
              <a:lstStyle/>
              <a:p>
                <a:endParaRPr lang="en-US" sz="1350"/>
              </a:p>
            </p:txBody>
          </p:sp>
          <p:sp>
            <p:nvSpPr>
              <p:cNvPr id="87" name="Line 40"/>
              <p:cNvSpPr>
                <a:spLocks noChangeShapeType="1"/>
              </p:cNvSpPr>
              <p:nvPr/>
            </p:nvSpPr>
            <p:spPr bwMode="auto">
              <a:xfrm>
                <a:off x="6391276" y="1411288"/>
                <a:ext cx="0" cy="0"/>
              </a:xfrm>
              <a:prstGeom prst="line">
                <a:avLst/>
              </a:prstGeom>
              <a:noFill/>
              <a:ln w="30163" cap="flat">
                <a:solidFill>
                  <a:srgbClr val="DA720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en-US" sz="1350"/>
              </a:p>
            </p:txBody>
          </p:sp>
          <p:sp>
            <p:nvSpPr>
              <p:cNvPr id="88" name="Line 41"/>
              <p:cNvSpPr>
                <a:spLocks noChangeShapeType="1"/>
              </p:cNvSpPr>
              <p:nvPr/>
            </p:nvSpPr>
            <p:spPr bwMode="auto">
              <a:xfrm>
                <a:off x="6391276" y="2025651"/>
                <a:ext cx="0" cy="0"/>
              </a:xfrm>
              <a:prstGeom prst="line">
                <a:avLst/>
              </a:prstGeom>
              <a:noFill/>
              <a:ln w="30163" cap="flat">
                <a:solidFill>
                  <a:srgbClr val="DA720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en-US" sz="1350"/>
              </a:p>
            </p:txBody>
          </p:sp>
        </p:grpSp>
        <p:sp>
          <p:nvSpPr>
            <p:cNvPr id="4" name="Rectangle 3"/>
            <p:cNvSpPr/>
            <p:nvPr/>
          </p:nvSpPr>
          <p:spPr>
            <a:xfrm>
              <a:off x="4984664" y="4040971"/>
              <a:ext cx="534121" cy="400110"/>
            </a:xfrm>
            <a:prstGeom prst="rect">
              <a:avLst/>
            </a:prstGeom>
            <a:noFill/>
          </p:spPr>
          <p:txBody>
            <a:bodyPr wrap="none" lIns="91440" tIns="45720" rIns="91440" bIns="45720">
              <a:spAutoFit/>
            </a:bodyPr>
            <a:lstStyle/>
            <a:p>
              <a:pPr algn="ctr"/>
              <a:r>
                <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rPr>
                <a:t>Q2</a:t>
              </a:r>
              <a:endPar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endParaRPr>
            </a:p>
          </p:txBody>
        </p:sp>
        <p:sp>
          <p:nvSpPr>
            <p:cNvPr id="105" name="Rectangle 104"/>
            <p:cNvSpPr/>
            <p:nvPr/>
          </p:nvSpPr>
          <p:spPr>
            <a:xfrm>
              <a:off x="4929059" y="2492932"/>
              <a:ext cx="534122" cy="400110"/>
            </a:xfrm>
            <a:prstGeom prst="rect">
              <a:avLst/>
            </a:prstGeom>
            <a:noFill/>
          </p:spPr>
          <p:txBody>
            <a:bodyPr wrap="none" lIns="91440" tIns="45720" rIns="91440" bIns="45720">
              <a:spAutoFit/>
            </a:bodyPr>
            <a:lstStyle/>
            <a:p>
              <a:pPr algn="ctr"/>
              <a:r>
                <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rPr>
                <a:t>Q3</a:t>
              </a:r>
              <a:endPar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endParaRPr>
            </a:p>
          </p:txBody>
        </p:sp>
        <p:sp>
          <p:nvSpPr>
            <p:cNvPr id="106" name="Rectangle 105"/>
            <p:cNvSpPr/>
            <p:nvPr/>
          </p:nvSpPr>
          <p:spPr>
            <a:xfrm>
              <a:off x="6600684" y="2133828"/>
              <a:ext cx="538930" cy="400110"/>
            </a:xfrm>
            <a:prstGeom prst="rect">
              <a:avLst/>
            </a:prstGeom>
            <a:noFill/>
          </p:spPr>
          <p:txBody>
            <a:bodyPr wrap="none" lIns="91440" tIns="45720" rIns="91440" bIns="45720">
              <a:spAutoFit/>
            </a:bodyPr>
            <a:lstStyle/>
            <a:p>
              <a:pPr algn="ctr"/>
              <a:r>
                <a:rPr 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rPr>
                <a:t>Q4</a:t>
              </a:r>
              <a:endPar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Black" panose="020B0A02040204020203" pitchFamily="34" charset="0"/>
                <a:ea typeface="Segoe UI Black" panose="020B0A02040204020203" pitchFamily="34" charset="0"/>
              </a:endParaRPr>
            </a:p>
          </p:txBody>
        </p:sp>
      </p:grpSp>
      <p:sp>
        <p:nvSpPr>
          <p:cNvPr id="107" name="Rectangle 5"/>
          <p:cNvSpPr>
            <a:spLocks noChangeArrowheads="1"/>
          </p:cNvSpPr>
          <p:nvPr/>
        </p:nvSpPr>
        <p:spPr bwMode="auto">
          <a:xfrm rot="5400000">
            <a:off x="6877980" y="4409274"/>
            <a:ext cx="731520" cy="22622"/>
          </a:xfrm>
          <a:prstGeom prst="rect">
            <a:avLst/>
          </a:prstGeom>
          <a:solidFill>
            <a:schemeClr val="accent1"/>
          </a:solidFill>
          <a:ln>
            <a:noFill/>
          </a:ln>
        </p:spPr>
        <p:txBody>
          <a:bodyPr vert="horz" wrap="square" lIns="68580" tIns="34290" rIns="68580" bIns="34290" numCol="1" anchor="t" anchorCtr="0" compatLnSpc="1"/>
          <a:lstStyle/>
          <a:p>
            <a:endParaRPr lang="en-US" sz="1350"/>
          </a:p>
        </p:txBody>
      </p:sp>
      <p:sp>
        <p:nvSpPr>
          <p:cNvPr id="10" name="Slide Number Placeholder 9"/>
          <p:cNvSpPr>
            <a:spLocks noGrp="1"/>
          </p:cNvSpPr>
          <p:nvPr>
            <p:ph type="sldNum" sz="quarter" idx="12"/>
          </p:nvPr>
        </p:nvSpPr>
        <p:spPr/>
        <p:txBody>
          <a:bodyPr/>
          <a:lstStyle/>
          <a:p>
            <a:fld id="{82FF8904-1BE9-44E3-9CE4-E45AB9F627AC}" type="slidenum">
              <a:rPr lang="en-US" smtClean="0"/>
            </a:fld>
            <a:endParaRPr lang="en-US"/>
          </a:p>
        </p:txBody>
      </p:sp>
      <p:pic>
        <p:nvPicPr>
          <p:cNvPr id="108"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57" name="Rectangle 56"/>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58" name="Group 57"/>
          <p:cNvGrpSpPr/>
          <p:nvPr/>
        </p:nvGrpSpPr>
        <p:grpSpPr>
          <a:xfrm rot="13090895">
            <a:off x="11390823" y="287743"/>
            <a:ext cx="629904" cy="477389"/>
            <a:chOff x="9626609" y="3627280"/>
            <a:chExt cx="1507908" cy="1142806"/>
          </a:xfrm>
        </p:grpSpPr>
        <p:sp>
          <p:nvSpPr>
            <p:cNvPr id="59" name="Star: 4 Points 58"/>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Star: 4 Points 59"/>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Star: 4 Points 60"/>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2" name="TextBox 61"/>
          <p:cNvSpPr txBox="1"/>
          <p:nvPr/>
        </p:nvSpPr>
        <p:spPr>
          <a:xfrm>
            <a:off x="2484755" y="97155"/>
            <a:ext cx="8149590" cy="706755"/>
          </a:xfrm>
          <a:prstGeom prst="rect">
            <a:avLst/>
          </a:prstGeom>
          <a:noFill/>
        </p:spPr>
        <p:txBody>
          <a:bodyPr wrap="square" rtlCol="0">
            <a:spAutoFit/>
          </a:bodyPr>
          <a:lstStyle/>
          <a:p>
            <a:pPr algn="ctr"/>
            <a:r>
              <a:rPr lang="en-US" sz="4000" b="1" dirty="0">
                <a:solidFill>
                  <a:schemeClr val="bg2">
                    <a:lumMod val="25000"/>
                  </a:schemeClr>
                </a:solidFill>
                <a:latin typeface="Montserrat Medium" panose="00000600000000000000" pitchFamily="50" charset="0"/>
                <a:cs typeface="Poppins SemiBold" panose="00000700000000000000" pitchFamily="50" charset="0"/>
              </a:rPr>
              <a:t>CHI PHÍ ĐỀ XUẤT </a:t>
            </a:r>
            <a:r>
              <a:rPr lang="en-US" sz="4000" b="1" dirty="0">
                <a:solidFill>
                  <a:schemeClr val="accent4"/>
                </a:solidFill>
                <a:latin typeface="Montserrat Medium" panose="00000600000000000000" pitchFamily="50" charset="0"/>
                <a:cs typeface="Poppins SemiBold" panose="00000700000000000000" pitchFamily="50" charset="0"/>
              </a:rPr>
              <a:t>NĂM 2021</a:t>
            </a:r>
            <a:endParaRPr lang="id-ID" sz="4000" b="1" dirty="0">
              <a:solidFill>
                <a:schemeClr val="accent4"/>
              </a:solidFill>
              <a:latin typeface="Montserrat Medium" panose="00000600000000000000" pitchFamily="50" charset="0"/>
              <a:cs typeface="Poppins SemiBold" panose="00000700000000000000" pitchFamily="50" charset="0"/>
            </a:endParaRPr>
          </a:p>
        </p:txBody>
      </p:sp>
      <p:sp>
        <p:nvSpPr>
          <p:cNvPr id="10" name="Slide Number Placeholder 9"/>
          <p:cNvSpPr>
            <a:spLocks noGrp="1"/>
          </p:cNvSpPr>
          <p:nvPr>
            <p:ph type="sldNum" sz="quarter" idx="12"/>
          </p:nvPr>
        </p:nvSpPr>
        <p:spPr/>
        <p:txBody>
          <a:bodyPr/>
          <a:lstStyle/>
          <a:p>
            <a:fld id="{82FF8904-1BE9-44E3-9CE4-E45AB9F627AC}" type="slidenum">
              <a:rPr lang="en-US" smtClean="0"/>
            </a:fld>
            <a:endParaRPr lang="en-US"/>
          </a:p>
        </p:txBody>
      </p:sp>
      <p:pic>
        <p:nvPicPr>
          <p:cNvPr id="3" name="Picture 2"/>
          <p:cNvPicPr>
            <a:picLocks noChangeAspect="1"/>
          </p:cNvPicPr>
          <p:nvPr/>
        </p:nvPicPr>
        <p:blipFill>
          <a:blip r:embed="rId1"/>
          <a:stretch>
            <a:fillRect/>
          </a:stretch>
        </p:blipFill>
        <p:spPr>
          <a:xfrm>
            <a:off x="1028700" y="1170622"/>
            <a:ext cx="10134600" cy="4638675"/>
          </a:xfrm>
          <a:prstGeom prst="rect">
            <a:avLst/>
          </a:prstGeom>
        </p:spPr>
      </p:pic>
      <p:pic>
        <p:nvPicPr>
          <p:cNvPr id="54" name="Picture Placeholder 1"/>
          <p:cNvPicPr>
            <a:picLocks noChangeAspect="1"/>
          </p:cNvPicPr>
          <p:nvPr/>
        </p:nvPicPr>
        <p:blipFill>
          <a:blip r:embed="rId2">
            <a:clrChange>
              <a:clrFrom>
                <a:srgbClr val="FFFFFF"/>
              </a:clrFrom>
              <a:clrTo>
                <a:srgbClr val="FFFFFF">
                  <a:alpha val="0"/>
                </a:srgbClr>
              </a:clrTo>
            </a:clrChange>
          </a:blip>
          <a:stretch>
            <a:fillRect/>
          </a:stretch>
        </p:blipFill>
        <p:spPr>
          <a:xfrm>
            <a:off x="1264167" y="122825"/>
            <a:ext cx="525145" cy="53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rot="5400000">
            <a:off x="10639641" y="1971798"/>
            <a:ext cx="2429319" cy="276999"/>
          </a:xfrm>
          <a:prstGeom prst="rect">
            <a:avLst/>
          </a:prstGeom>
        </p:spPr>
        <p:txBody>
          <a:bodyPr wrap="none">
            <a:spAutoFit/>
          </a:bodyPr>
          <a:lstStyle/>
          <a:p>
            <a:r>
              <a:rPr lang="en-US" sz="1200" spc="300" dirty="0">
                <a:solidFill>
                  <a:sysClr val="windowText" lastClr="000000"/>
                </a:solidFill>
                <a:latin typeface="Segoe UI" panose="020B0502040204020203" pitchFamily="34" charset="0"/>
                <a:cs typeface="Segoe UI" panose="020B0502040204020203" pitchFamily="34" charset="0"/>
              </a:rPr>
              <a:t>A wonderful serenity </a:t>
            </a:r>
            <a:endParaRPr lang="id-ID" sz="1200" spc="300" dirty="0">
              <a:solidFill>
                <a:sysClr val="windowText" lastClr="000000"/>
              </a:solidFill>
            </a:endParaRPr>
          </a:p>
        </p:txBody>
      </p:sp>
      <p:sp>
        <p:nvSpPr>
          <p:cNvPr id="57" name="Rectangle 56"/>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58" name="Group 57"/>
          <p:cNvGrpSpPr/>
          <p:nvPr/>
        </p:nvGrpSpPr>
        <p:grpSpPr>
          <a:xfrm rot="13090895">
            <a:off x="11390823" y="287743"/>
            <a:ext cx="629904" cy="477389"/>
            <a:chOff x="9626609" y="3627280"/>
            <a:chExt cx="1507908" cy="1142806"/>
          </a:xfrm>
        </p:grpSpPr>
        <p:sp>
          <p:nvSpPr>
            <p:cNvPr id="59" name="Star: 4 Points 58"/>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Star: 4 Points 59"/>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Star: 4 Points 60"/>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2" name="TextBox 61"/>
          <p:cNvSpPr txBox="1"/>
          <p:nvPr/>
        </p:nvSpPr>
        <p:spPr>
          <a:xfrm>
            <a:off x="2444115" y="408305"/>
            <a:ext cx="8169910" cy="706755"/>
          </a:xfrm>
          <a:prstGeom prst="rect">
            <a:avLst/>
          </a:prstGeom>
          <a:noFill/>
        </p:spPr>
        <p:txBody>
          <a:bodyPr wrap="square" rtlCol="0">
            <a:spAutoFit/>
          </a:bodyPr>
          <a:lstStyle/>
          <a:p>
            <a:pPr algn="ctr"/>
            <a:r>
              <a:rPr lang="en-US" sz="4000" b="1" dirty="0">
                <a:solidFill>
                  <a:schemeClr val="bg2">
                    <a:lumMod val="25000"/>
                  </a:schemeClr>
                </a:solidFill>
                <a:latin typeface="Montserrat Medium" panose="00000600000000000000" pitchFamily="50" charset="0"/>
                <a:cs typeface="Poppins SemiBold" panose="00000700000000000000" pitchFamily="50" charset="0"/>
              </a:rPr>
              <a:t>CHI PHÍ ĐỀ XUẤT </a:t>
            </a:r>
            <a:r>
              <a:rPr lang="en-US" sz="4000" b="1" dirty="0">
                <a:solidFill>
                  <a:schemeClr val="accent4"/>
                </a:solidFill>
                <a:latin typeface="Montserrat Medium" panose="00000600000000000000" pitchFamily="50" charset="0"/>
                <a:cs typeface="Poppins SemiBold" panose="00000700000000000000" pitchFamily="50" charset="0"/>
              </a:rPr>
              <a:t>NĂM 2021</a:t>
            </a:r>
            <a:endParaRPr lang="id-ID" sz="4000" b="1" dirty="0">
              <a:solidFill>
                <a:schemeClr val="accent4"/>
              </a:solidFill>
              <a:latin typeface="Montserrat Medium" panose="00000600000000000000" pitchFamily="50" charset="0"/>
              <a:cs typeface="Poppins SemiBold" panose="00000700000000000000" pitchFamily="50" charset="0"/>
            </a:endParaRPr>
          </a:p>
        </p:txBody>
      </p:sp>
      <p:sp>
        <p:nvSpPr>
          <p:cNvPr id="10" name="Slide Number Placeholder 9"/>
          <p:cNvSpPr>
            <a:spLocks noGrp="1"/>
          </p:cNvSpPr>
          <p:nvPr>
            <p:ph type="sldNum" sz="quarter" idx="12"/>
          </p:nvPr>
        </p:nvSpPr>
        <p:spPr/>
        <p:txBody>
          <a:bodyPr/>
          <a:lstStyle/>
          <a:p>
            <a:fld id="{82FF8904-1BE9-44E3-9CE4-E45AB9F627AC}" type="slidenum">
              <a:rPr lang="en-US" smtClean="0"/>
            </a:fld>
            <a:endParaRPr lang="en-US"/>
          </a:p>
        </p:txBody>
      </p:sp>
      <p:pic>
        <p:nvPicPr>
          <p:cNvPr id="7" name="Picture 6"/>
          <p:cNvPicPr>
            <a:picLocks noChangeAspect="1"/>
          </p:cNvPicPr>
          <p:nvPr/>
        </p:nvPicPr>
        <p:blipFill>
          <a:blip r:embed="rId1"/>
          <a:stretch>
            <a:fillRect/>
          </a:stretch>
        </p:blipFill>
        <p:spPr>
          <a:xfrm>
            <a:off x="796875" y="1759352"/>
            <a:ext cx="10720294" cy="2721208"/>
          </a:xfrm>
          <a:prstGeom prst="rect">
            <a:avLst/>
          </a:prstGeom>
        </p:spPr>
      </p:pic>
      <p:pic>
        <p:nvPicPr>
          <p:cNvPr id="12" name="Picture Placeholder 1"/>
          <p:cNvPicPr>
            <a:picLocks noChangeAspect="1"/>
          </p:cNvPicPr>
          <p:nvPr/>
        </p:nvPicPr>
        <p:blipFill>
          <a:blip r:embed="rId2">
            <a:clrChange>
              <a:clrFrom>
                <a:srgbClr val="FFFFFF"/>
              </a:clrFrom>
              <a:clrTo>
                <a:srgbClr val="FFFFFF">
                  <a:alpha val="0"/>
                </a:srgbClr>
              </a:clrTo>
            </a:clrChange>
          </a:blip>
          <a:stretch>
            <a:fillRect/>
          </a:stretch>
        </p:blipFill>
        <p:spPr>
          <a:xfrm>
            <a:off x="1264167" y="122825"/>
            <a:ext cx="525145" cy="53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58" name="Group 57"/>
          <p:cNvGrpSpPr/>
          <p:nvPr/>
        </p:nvGrpSpPr>
        <p:grpSpPr>
          <a:xfrm rot="13090895">
            <a:off x="11390823" y="287743"/>
            <a:ext cx="629904" cy="477389"/>
            <a:chOff x="9626609" y="3627280"/>
            <a:chExt cx="1507908" cy="1142806"/>
          </a:xfrm>
        </p:grpSpPr>
        <p:sp>
          <p:nvSpPr>
            <p:cNvPr id="59" name="Star: 4 Points 58"/>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Star: 4 Points 59"/>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Star: 4 Points 60"/>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0" name="Slide Number Placeholder 9"/>
          <p:cNvSpPr>
            <a:spLocks noGrp="1"/>
          </p:cNvSpPr>
          <p:nvPr>
            <p:ph type="sldNum" sz="quarter" idx="12"/>
          </p:nvPr>
        </p:nvSpPr>
        <p:spPr/>
        <p:txBody>
          <a:bodyPr/>
          <a:lstStyle/>
          <a:p>
            <a:fld id="{82FF8904-1BE9-44E3-9CE4-E45AB9F627AC}" type="slidenum">
              <a:rPr lang="en-US" smtClean="0"/>
            </a:fld>
            <a:endParaRPr lang="en-US"/>
          </a:p>
        </p:txBody>
      </p:sp>
      <p:pic>
        <p:nvPicPr>
          <p:cNvPr id="11" name="Picture Placeholder 1"/>
          <p:cNvPicPr>
            <a:picLocks noChangeAspect="1"/>
          </p:cNvPicPr>
          <p:nvPr/>
        </p:nvPicPr>
        <p:blipFill>
          <a:blip r:embed="rId1">
            <a:clrChange>
              <a:clrFrom>
                <a:srgbClr val="FFFFFF"/>
              </a:clrFrom>
              <a:clrTo>
                <a:srgbClr val="FFFFFF">
                  <a:alpha val="0"/>
                </a:srgbClr>
              </a:clrTo>
            </a:clrChange>
          </a:blip>
          <a:stretch>
            <a:fillRect/>
          </a:stretch>
        </p:blipFill>
        <p:spPr>
          <a:xfrm>
            <a:off x="1264167" y="122825"/>
            <a:ext cx="525145" cy="530225"/>
          </a:xfrm>
          <a:prstGeom prst="rect">
            <a:avLst/>
          </a:prstGeom>
        </p:spPr>
      </p:pic>
      <p:cxnSp>
        <p:nvCxnSpPr>
          <p:cNvPr id="12" name="Straight Connector 11"/>
          <p:cNvCxnSpPr/>
          <p:nvPr/>
        </p:nvCxnSpPr>
        <p:spPr>
          <a:xfrm>
            <a:off x="1661134" y="1539075"/>
            <a:ext cx="8770672" cy="967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8608" y="2448259"/>
            <a:ext cx="2476500" cy="800100"/>
          </a:xfrm>
          <a:prstGeom prst="rect">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3404208" y="2448259"/>
            <a:ext cx="2476500" cy="800100"/>
          </a:xfrm>
          <a:prstGeom prst="rect">
            <a:avLst/>
          </a:prstGeom>
          <a:solidFill>
            <a:schemeClr val="accent4">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6299808" y="2448259"/>
            <a:ext cx="2476500" cy="800100"/>
          </a:xfrm>
          <a:prstGeom prst="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9195408" y="2448259"/>
            <a:ext cx="2476500" cy="800100"/>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p:nvGrpSpPr>
        <p:grpSpPr>
          <a:xfrm>
            <a:off x="1575408" y="1366493"/>
            <a:ext cx="171451" cy="1081767"/>
            <a:chOff x="5091072" y="1594969"/>
            <a:chExt cx="119583" cy="788503"/>
          </a:xfrm>
        </p:grpSpPr>
        <p:cxnSp>
          <p:nvCxnSpPr>
            <p:cNvPr id="18" name="Straight Connector 17"/>
            <p:cNvCxnSpPr/>
            <p:nvPr/>
          </p:nvCxnSpPr>
          <p:spPr>
            <a:xfrm>
              <a:off x="5144596" y="1600200"/>
              <a:ext cx="0" cy="78327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91072" y="1594969"/>
              <a:ext cx="119583" cy="1195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0" name="Group 19"/>
          <p:cNvGrpSpPr/>
          <p:nvPr/>
        </p:nvGrpSpPr>
        <p:grpSpPr>
          <a:xfrm>
            <a:off x="4556732" y="1448522"/>
            <a:ext cx="171451" cy="1081767"/>
            <a:chOff x="5091072" y="1594969"/>
            <a:chExt cx="119583" cy="788503"/>
          </a:xfrm>
        </p:grpSpPr>
        <p:cxnSp>
          <p:nvCxnSpPr>
            <p:cNvPr id="21" name="Straight Connector 20"/>
            <p:cNvCxnSpPr/>
            <p:nvPr/>
          </p:nvCxnSpPr>
          <p:spPr>
            <a:xfrm>
              <a:off x="5144596" y="1600200"/>
              <a:ext cx="0" cy="78327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091072" y="1594969"/>
              <a:ext cx="119583" cy="1195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 name="Group 22"/>
          <p:cNvGrpSpPr/>
          <p:nvPr/>
        </p:nvGrpSpPr>
        <p:grpSpPr>
          <a:xfrm>
            <a:off x="7443344" y="1455698"/>
            <a:ext cx="171451" cy="1081767"/>
            <a:chOff x="5091072" y="1594969"/>
            <a:chExt cx="119583" cy="788503"/>
          </a:xfrm>
        </p:grpSpPr>
        <p:cxnSp>
          <p:nvCxnSpPr>
            <p:cNvPr id="24" name="Straight Connector 23"/>
            <p:cNvCxnSpPr/>
            <p:nvPr/>
          </p:nvCxnSpPr>
          <p:spPr>
            <a:xfrm>
              <a:off x="5144596" y="1600200"/>
              <a:ext cx="0" cy="78327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091072" y="1594969"/>
              <a:ext cx="119583" cy="1195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6" name="Group 25"/>
          <p:cNvGrpSpPr/>
          <p:nvPr/>
        </p:nvGrpSpPr>
        <p:grpSpPr>
          <a:xfrm>
            <a:off x="10406696" y="1448522"/>
            <a:ext cx="171451" cy="1081767"/>
            <a:chOff x="5091072" y="1594969"/>
            <a:chExt cx="119583" cy="788503"/>
          </a:xfrm>
        </p:grpSpPr>
        <p:cxnSp>
          <p:nvCxnSpPr>
            <p:cNvPr id="27" name="Straight Connector 26"/>
            <p:cNvCxnSpPr/>
            <p:nvPr/>
          </p:nvCxnSpPr>
          <p:spPr>
            <a:xfrm>
              <a:off x="5144596" y="1600200"/>
              <a:ext cx="0" cy="78327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091072" y="1594969"/>
              <a:ext cx="119583" cy="1195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9" name="Rectangle 28"/>
          <p:cNvSpPr/>
          <p:nvPr/>
        </p:nvSpPr>
        <p:spPr>
          <a:xfrm>
            <a:off x="508608" y="3365965"/>
            <a:ext cx="2476500" cy="2473193"/>
          </a:xfrm>
          <a:prstGeom prst="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p:nvSpPr>
        <p:spPr>
          <a:xfrm>
            <a:off x="3395222" y="3365965"/>
            <a:ext cx="2476500" cy="2473193"/>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p:nvSpPr>
        <p:spPr>
          <a:xfrm>
            <a:off x="6281836" y="3365965"/>
            <a:ext cx="2476500" cy="2473193"/>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9168450" y="3365965"/>
            <a:ext cx="2476500" cy="2473193"/>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ounded Rectangle 23"/>
          <p:cNvSpPr/>
          <p:nvPr/>
        </p:nvSpPr>
        <p:spPr>
          <a:xfrm>
            <a:off x="4646770" y="526438"/>
            <a:ext cx="2797699" cy="507849"/>
          </a:xfrm>
          <a:prstGeom prst="roundRect">
            <a:avLst/>
          </a:prstGeom>
          <a:gradFill flip="none" rotWithShape="1">
            <a:gsLst>
              <a:gs pos="0">
                <a:schemeClr val="accent4"/>
              </a:gs>
              <a:gs pos="100000">
                <a:schemeClr val="accent3"/>
              </a:gs>
            </a:gsLst>
            <a:lin ang="8100000" scaled="1"/>
            <a:tileRect/>
          </a:gra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extBox 33"/>
          <p:cNvSpPr txBox="1"/>
          <p:nvPr/>
        </p:nvSpPr>
        <p:spPr>
          <a:xfrm>
            <a:off x="4702126" y="529083"/>
            <a:ext cx="2742343" cy="584757"/>
          </a:xfrm>
          <a:prstGeom prst="rect">
            <a:avLst/>
          </a:prstGeom>
          <a:noFill/>
        </p:spPr>
        <p:txBody>
          <a:bodyPr wrap="square" lIns="91423" tIns="45711" rIns="91423" bIns="45711" rtlCol="0">
            <a:spAutoFit/>
          </a:bodyPr>
          <a:lstStyle/>
          <a:p>
            <a:pPr algn="ctr"/>
            <a:r>
              <a:rPr lang="en-US" sz="3200" b="1" dirty="0">
                <a:solidFill>
                  <a:schemeClr val="bg2">
                    <a:lumMod val="25000"/>
                  </a:schemeClr>
                </a:solidFill>
                <a:latin typeface="Montserrat Medium" panose="00000600000000000000" pitchFamily="50" charset="0"/>
                <a:cs typeface="Poppins SemiBold" panose="00000700000000000000" pitchFamily="50" charset="0"/>
              </a:rPr>
              <a:t>KPI </a:t>
            </a:r>
            <a:r>
              <a:rPr lang="en-US" sz="3200" b="1" dirty="0">
                <a:solidFill>
                  <a:schemeClr val="bg1"/>
                </a:solidFill>
                <a:latin typeface="Montserrat Medium" panose="00000600000000000000" pitchFamily="50" charset="0"/>
                <a:cs typeface="Poppins SemiBold" panose="00000700000000000000" pitchFamily="50" charset="0"/>
              </a:rPr>
              <a:t>ĐỀ XUẤT</a:t>
            </a:r>
            <a:endParaRPr lang="id-ID" sz="3200" b="1" dirty="0">
              <a:solidFill>
                <a:schemeClr val="bg1"/>
              </a:solidFill>
              <a:latin typeface="Montserrat Medium" panose="00000600000000000000" pitchFamily="50" charset="0"/>
              <a:cs typeface="Poppins SemiBold" panose="00000700000000000000" pitchFamily="50" charset="0"/>
            </a:endParaRPr>
          </a:p>
        </p:txBody>
      </p:sp>
      <p:sp>
        <p:nvSpPr>
          <p:cNvPr id="36" name="TextBox 35"/>
          <p:cNvSpPr txBox="1"/>
          <p:nvPr/>
        </p:nvSpPr>
        <p:spPr>
          <a:xfrm>
            <a:off x="813623" y="2656741"/>
            <a:ext cx="1695019" cy="400110"/>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20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Khách</a:t>
            </a: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0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hàng</a:t>
            </a:r>
            <a:endPar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p:cNvSpPr txBox="1"/>
          <p:nvPr/>
        </p:nvSpPr>
        <p:spPr>
          <a:xfrm>
            <a:off x="3612626" y="2620842"/>
            <a:ext cx="2039964" cy="461665"/>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MXH &amp; </a:t>
            </a:r>
            <a:r>
              <a:rPr lang="en-US"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Sàn</a:t>
            </a:r>
            <a:endPar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p:cNvSpPr txBox="1"/>
          <p:nvPr/>
        </p:nvSpPr>
        <p:spPr>
          <a:xfrm>
            <a:off x="6672574" y="2595186"/>
            <a:ext cx="1695019" cy="523220"/>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Offline</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38"/>
          <p:cNvSpPr txBox="1"/>
          <p:nvPr/>
        </p:nvSpPr>
        <p:spPr>
          <a:xfrm>
            <a:off x="9635926" y="2584149"/>
            <a:ext cx="1695019" cy="523220"/>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Online</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p:nvSpPr>
        <p:spPr>
          <a:xfrm>
            <a:off x="844078" y="3651008"/>
            <a:ext cx="1805559" cy="1702710"/>
          </a:xfrm>
          <a:prstGeom prst="rect">
            <a:avLst/>
          </a:prstGeom>
        </p:spPr>
        <p:txBody>
          <a:bodyPr wrap="square">
            <a:spAutoFit/>
          </a:bodyPr>
          <a:lstStyle/>
          <a:p>
            <a:pPr algn="ctr">
              <a:lnSpc>
                <a:spcPct val="150000"/>
              </a:lnSpc>
            </a:pPr>
            <a:r>
              <a:rPr lang="vi-VN" dirty="0">
                <a:solidFill>
                  <a:schemeClr val="bg1"/>
                </a:solidFill>
                <a:latin typeface="Segoe UI Light" panose="020B0502040204020203" pitchFamily="34" charset="0"/>
                <a:cs typeface="Segoe UI Light" panose="020B0502040204020203" pitchFamily="34" charset="0"/>
              </a:rPr>
              <a:t>Phủ thương hiệu cho đúng các tập khách hàng đã xác định</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1" name="Rectangle 40"/>
          <p:cNvSpPr/>
          <p:nvPr/>
        </p:nvSpPr>
        <p:spPr>
          <a:xfrm>
            <a:off x="3729829" y="3651008"/>
            <a:ext cx="1805559" cy="1420004"/>
          </a:xfrm>
          <a:prstGeom prst="rect">
            <a:avLst/>
          </a:prstGeom>
        </p:spPr>
        <p:txBody>
          <a:bodyPr wrap="square">
            <a:spAutoFit/>
          </a:bodyPr>
          <a:lstStyle/>
          <a:p>
            <a:pPr algn="ctr">
              <a:lnSpc>
                <a:spcPct val="150000"/>
              </a:lnSpc>
            </a:pPr>
            <a:r>
              <a:rPr lang="en-US" sz="2000" dirty="0" err="1">
                <a:solidFill>
                  <a:schemeClr val="bg1"/>
                </a:solidFill>
                <a:latin typeface="Segoe UI Light" panose="020B0502040204020203" pitchFamily="34" charset="0"/>
                <a:cs typeface="Segoe UI Light" panose="020B0502040204020203" pitchFamily="34" charset="0"/>
              </a:rPr>
              <a:t>Phủ</a:t>
            </a:r>
            <a:r>
              <a:rPr lang="en-US" sz="2000" dirty="0">
                <a:solidFill>
                  <a:schemeClr val="bg1"/>
                </a:solidFill>
                <a:latin typeface="Segoe UI Light" panose="020B0502040204020203" pitchFamily="34" charset="0"/>
                <a:cs typeface="Segoe UI Light" panose="020B0502040204020203" pitchFamily="34" charset="0"/>
              </a:rPr>
              <a:t> </a:t>
            </a:r>
            <a:r>
              <a:rPr lang="en-US" sz="2000" dirty="0" err="1">
                <a:solidFill>
                  <a:schemeClr val="bg1"/>
                </a:solidFill>
                <a:latin typeface="Segoe UI Light" panose="020B0502040204020203" pitchFamily="34" charset="0"/>
                <a:cs typeface="Segoe UI Light" panose="020B0502040204020203" pitchFamily="34" charset="0"/>
              </a:rPr>
              <a:t>rộng</a:t>
            </a:r>
            <a:r>
              <a:rPr lang="en-US" sz="2000" dirty="0">
                <a:solidFill>
                  <a:schemeClr val="bg1"/>
                </a:solidFill>
                <a:latin typeface="Segoe UI Light" panose="020B0502040204020203" pitchFamily="34" charset="0"/>
                <a:cs typeface="Segoe UI Light" panose="020B0502040204020203" pitchFamily="34" charset="0"/>
              </a:rPr>
              <a:t> </a:t>
            </a:r>
            <a:r>
              <a:rPr lang="en-US" sz="2000" dirty="0" err="1">
                <a:solidFill>
                  <a:schemeClr val="bg1"/>
                </a:solidFill>
                <a:latin typeface="Segoe UI Light" panose="020B0502040204020203" pitchFamily="34" charset="0"/>
                <a:cs typeface="Segoe UI Light" panose="020B0502040204020203" pitchFamily="34" charset="0"/>
              </a:rPr>
              <a:t>trên</a:t>
            </a:r>
            <a:r>
              <a:rPr lang="en-US" sz="2000" dirty="0">
                <a:solidFill>
                  <a:schemeClr val="bg1"/>
                </a:solidFill>
                <a:latin typeface="Segoe UI Light" panose="020B0502040204020203" pitchFamily="34" charset="0"/>
                <a:cs typeface="Segoe UI Light" panose="020B0502040204020203" pitchFamily="34" charset="0"/>
              </a:rPr>
              <a:t> </a:t>
            </a:r>
            <a:r>
              <a:rPr lang="en-US" sz="2000" dirty="0" err="1">
                <a:solidFill>
                  <a:schemeClr val="bg1"/>
                </a:solidFill>
                <a:latin typeface="Segoe UI Light" panose="020B0502040204020203" pitchFamily="34" charset="0"/>
                <a:cs typeface="Segoe UI Light" panose="020B0502040204020203" pitchFamily="34" charset="0"/>
              </a:rPr>
              <a:t>tất</a:t>
            </a:r>
            <a:r>
              <a:rPr lang="en-US" sz="2000" dirty="0">
                <a:solidFill>
                  <a:schemeClr val="bg1"/>
                </a:solidFill>
                <a:latin typeface="Segoe UI Light" panose="020B0502040204020203" pitchFamily="34" charset="0"/>
                <a:cs typeface="Segoe UI Light" panose="020B0502040204020203" pitchFamily="34" charset="0"/>
              </a:rPr>
              <a:t> </a:t>
            </a:r>
            <a:r>
              <a:rPr lang="en-US" sz="2000" dirty="0" err="1">
                <a:solidFill>
                  <a:schemeClr val="bg1"/>
                </a:solidFill>
                <a:latin typeface="Segoe UI Light" panose="020B0502040204020203" pitchFamily="34" charset="0"/>
                <a:cs typeface="Segoe UI Light" panose="020B0502040204020203" pitchFamily="34" charset="0"/>
              </a:rPr>
              <a:t>cả</a:t>
            </a:r>
            <a:r>
              <a:rPr lang="en-US" sz="2000" dirty="0">
                <a:solidFill>
                  <a:schemeClr val="bg1"/>
                </a:solidFill>
                <a:latin typeface="Segoe UI Light" panose="020B0502040204020203" pitchFamily="34" charset="0"/>
                <a:cs typeface="Segoe UI Light" panose="020B0502040204020203" pitchFamily="34" charset="0"/>
              </a:rPr>
              <a:t> </a:t>
            </a:r>
            <a:r>
              <a:rPr lang="en-US" sz="2000" dirty="0" err="1">
                <a:solidFill>
                  <a:schemeClr val="bg1"/>
                </a:solidFill>
                <a:latin typeface="Segoe UI Light" panose="020B0502040204020203" pitchFamily="34" charset="0"/>
                <a:cs typeface="Segoe UI Light" panose="020B0502040204020203" pitchFamily="34" charset="0"/>
              </a:rPr>
              <a:t>các</a:t>
            </a:r>
            <a:r>
              <a:rPr lang="en-US" sz="2000" dirty="0">
                <a:solidFill>
                  <a:schemeClr val="bg1"/>
                </a:solidFill>
                <a:latin typeface="Segoe UI Light" panose="020B0502040204020203" pitchFamily="34" charset="0"/>
                <a:cs typeface="Segoe UI Light" panose="020B0502040204020203" pitchFamily="34" charset="0"/>
              </a:rPr>
              <a:t> </a:t>
            </a:r>
            <a:r>
              <a:rPr lang="en-US" sz="2000" dirty="0" err="1">
                <a:solidFill>
                  <a:schemeClr val="bg1"/>
                </a:solidFill>
                <a:latin typeface="Segoe UI Light" panose="020B0502040204020203" pitchFamily="34" charset="0"/>
                <a:cs typeface="Segoe UI Light" panose="020B0502040204020203" pitchFamily="34" charset="0"/>
              </a:rPr>
              <a:t>kênh</a:t>
            </a:r>
            <a:r>
              <a:rPr lang="en-US" sz="2000" dirty="0">
                <a:solidFill>
                  <a:schemeClr val="bg1"/>
                </a:solidFill>
                <a:latin typeface="Segoe UI Light" panose="020B0502040204020203" pitchFamily="34" charset="0"/>
                <a:cs typeface="Segoe UI Light" panose="020B0502040204020203" pitchFamily="34" charset="0"/>
              </a:rPr>
              <a:t> </a:t>
            </a:r>
            <a:r>
              <a:rPr lang="en-US" sz="2000" dirty="0" err="1">
                <a:solidFill>
                  <a:schemeClr val="bg1"/>
                </a:solidFill>
                <a:latin typeface="Segoe UI Light" panose="020B0502040204020203" pitchFamily="34" charset="0"/>
                <a:cs typeface="Segoe UI Light" panose="020B0502040204020203" pitchFamily="34" charset="0"/>
              </a:rPr>
              <a:t>trên</a:t>
            </a:r>
            <a:r>
              <a:rPr lang="en-US" sz="2000" dirty="0">
                <a:solidFill>
                  <a:schemeClr val="bg1"/>
                </a:solidFill>
                <a:latin typeface="Segoe UI Light" panose="020B0502040204020203" pitchFamily="34" charset="0"/>
                <a:cs typeface="Segoe UI Light" panose="020B0502040204020203" pitchFamily="34" charset="0"/>
              </a:rPr>
              <a:t> online</a:t>
            </a:r>
            <a:endParaRPr lang="en-US" sz="2000" dirty="0">
              <a:solidFill>
                <a:schemeClr val="bg1"/>
              </a:solidFill>
              <a:latin typeface="Segoe UI Light" panose="020B0502040204020203" pitchFamily="34" charset="0"/>
              <a:cs typeface="Segoe UI Light" panose="020B0502040204020203" pitchFamily="34" charset="0"/>
            </a:endParaRPr>
          </a:p>
        </p:txBody>
      </p:sp>
      <p:sp>
        <p:nvSpPr>
          <p:cNvPr id="42" name="Rectangle 41"/>
          <p:cNvSpPr/>
          <p:nvPr/>
        </p:nvSpPr>
        <p:spPr>
          <a:xfrm>
            <a:off x="6281836" y="3657170"/>
            <a:ext cx="2435096" cy="1702710"/>
          </a:xfrm>
          <a:prstGeom prst="rect">
            <a:avLst/>
          </a:prstGeom>
        </p:spPr>
        <p:txBody>
          <a:bodyPr wrap="square">
            <a:spAutoFit/>
          </a:bodyPr>
          <a:lstStyle/>
          <a:p>
            <a:pPr algn="ctr">
              <a:lnSpc>
                <a:spcPct val="150000"/>
              </a:lnSpc>
            </a:pPr>
            <a:r>
              <a:rPr lang="vi-VN" dirty="0">
                <a:solidFill>
                  <a:schemeClr val="bg1"/>
                </a:solidFill>
                <a:latin typeface="Segoe UI Light" panose="020B0502040204020203" pitchFamily="34" charset="0"/>
                <a:cs typeface="Segoe UI Light" panose="020B0502040204020203" pitchFamily="34" charset="0"/>
              </a:rPr>
              <a:t>Tăng 20% doanh thu offline so với năm trước </a:t>
            </a:r>
            <a:endParaRPr lang="en-US" dirty="0">
              <a:solidFill>
                <a:schemeClr val="bg1"/>
              </a:solidFill>
              <a:latin typeface="Segoe UI Light" panose="020B0502040204020203" pitchFamily="34" charset="0"/>
              <a:cs typeface="Segoe UI Light" panose="020B0502040204020203" pitchFamily="34" charset="0"/>
            </a:endParaRPr>
          </a:p>
          <a:p>
            <a:pPr algn="ctr">
              <a:lnSpc>
                <a:spcPct val="150000"/>
              </a:lnSpc>
            </a:pPr>
            <a:endParaRPr lang="en-US" dirty="0">
              <a:solidFill>
                <a:schemeClr val="bg1"/>
              </a:solidFill>
              <a:latin typeface="Segoe UI Light" panose="020B0502040204020203" pitchFamily="34" charset="0"/>
              <a:cs typeface="Segoe UI Light" panose="020B0502040204020203" pitchFamily="34" charset="0"/>
            </a:endParaRPr>
          </a:p>
          <a:p>
            <a:pPr algn="ctr">
              <a:lnSpc>
                <a:spcPct val="150000"/>
              </a:lnSpc>
            </a:pPr>
            <a:r>
              <a:rPr lang="vi-VN" dirty="0">
                <a:solidFill>
                  <a:schemeClr val="bg1"/>
                </a:solidFill>
                <a:latin typeface="Segoe UI Light" panose="020B0502040204020203" pitchFamily="34" charset="0"/>
                <a:cs typeface="Segoe UI Light" panose="020B0502040204020203" pitchFamily="34" charset="0"/>
              </a:rPr>
              <a:t>1055tỷ * 120% ~</a:t>
            </a:r>
            <a:r>
              <a:rPr lang="en-US" dirty="0">
                <a:solidFill>
                  <a:schemeClr val="bg1"/>
                </a:solidFill>
                <a:latin typeface="Segoe UI Light" panose="020B0502040204020203" pitchFamily="34" charset="0"/>
                <a:cs typeface="Segoe UI Light" panose="020B0502040204020203" pitchFamily="34" charset="0"/>
              </a:rPr>
              <a:t>1</a:t>
            </a:r>
            <a:r>
              <a:rPr lang="vi-VN" dirty="0">
                <a:solidFill>
                  <a:schemeClr val="bg1"/>
                </a:solidFill>
                <a:latin typeface="Segoe UI Light" panose="020B0502040204020203" pitchFamily="34" charset="0"/>
                <a:cs typeface="Segoe UI Light" panose="020B0502040204020203" pitchFamily="34" charset="0"/>
              </a:rPr>
              <a:t>266 tỷ</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3" name="Rectangle 42"/>
          <p:cNvSpPr/>
          <p:nvPr/>
        </p:nvSpPr>
        <p:spPr>
          <a:xfrm>
            <a:off x="9195408" y="3651008"/>
            <a:ext cx="2449541" cy="1702710"/>
          </a:xfrm>
          <a:prstGeom prst="rect">
            <a:avLst/>
          </a:prstGeom>
        </p:spPr>
        <p:txBody>
          <a:bodyPr wrap="square">
            <a:spAutoFit/>
          </a:bodyPr>
          <a:lstStyle/>
          <a:p>
            <a:pPr algn="ctr">
              <a:lnSpc>
                <a:spcPct val="150000"/>
              </a:lnSpc>
            </a:pPr>
            <a:r>
              <a:rPr lang="en-US" dirty="0" err="1">
                <a:solidFill>
                  <a:schemeClr val="bg1"/>
                </a:solidFill>
                <a:latin typeface="Segoe UI Light" panose="020B0502040204020203" pitchFamily="34" charset="0"/>
                <a:cs typeface="Segoe UI Light" panose="020B0502040204020203" pitchFamily="34" charset="0"/>
              </a:rPr>
              <a:t>Doanh</a:t>
            </a:r>
            <a:r>
              <a:rPr lang="en-US" dirty="0">
                <a:solidFill>
                  <a:schemeClr val="bg1"/>
                </a:solidFill>
                <a:latin typeface="Segoe UI Light" panose="020B0502040204020203" pitchFamily="34" charset="0"/>
                <a:cs typeface="Segoe UI Light" panose="020B0502040204020203" pitchFamily="34" charset="0"/>
              </a:rPr>
              <a:t> </a:t>
            </a:r>
            <a:r>
              <a:rPr lang="en-US" dirty="0" err="1">
                <a:solidFill>
                  <a:schemeClr val="bg1"/>
                </a:solidFill>
                <a:latin typeface="Segoe UI Light" panose="020B0502040204020203" pitchFamily="34" charset="0"/>
                <a:cs typeface="Segoe UI Light" panose="020B0502040204020203" pitchFamily="34" charset="0"/>
              </a:rPr>
              <a:t>thu</a:t>
            </a:r>
            <a:r>
              <a:rPr lang="en-US" dirty="0">
                <a:solidFill>
                  <a:schemeClr val="bg1"/>
                </a:solidFill>
                <a:latin typeface="Segoe UI Light" panose="020B0502040204020203" pitchFamily="34" charset="0"/>
                <a:cs typeface="Segoe UI Light" panose="020B0502040204020203" pitchFamily="34" charset="0"/>
              </a:rPr>
              <a:t> online </a:t>
            </a:r>
            <a:r>
              <a:rPr lang="en-US" dirty="0" err="1">
                <a:solidFill>
                  <a:schemeClr val="bg1"/>
                </a:solidFill>
                <a:latin typeface="Segoe UI Light" panose="020B0502040204020203" pitchFamily="34" charset="0"/>
                <a:cs typeface="Segoe UI Light" panose="020B0502040204020203" pitchFamily="34" charset="0"/>
              </a:rPr>
              <a:t>đạt</a:t>
            </a:r>
            <a:r>
              <a:rPr lang="en-US" dirty="0">
                <a:solidFill>
                  <a:schemeClr val="bg1"/>
                </a:solidFill>
                <a:latin typeface="Segoe UI Light" panose="020B0502040204020203" pitchFamily="34" charset="0"/>
                <a:cs typeface="Segoe UI Light" panose="020B0502040204020203" pitchFamily="34" charset="0"/>
              </a:rPr>
              <a:t> 10% </a:t>
            </a:r>
            <a:r>
              <a:rPr lang="en-US" dirty="0" err="1">
                <a:solidFill>
                  <a:schemeClr val="bg1"/>
                </a:solidFill>
                <a:latin typeface="Segoe UI Light" panose="020B0502040204020203" pitchFamily="34" charset="0"/>
                <a:cs typeface="Segoe UI Light" panose="020B0502040204020203" pitchFamily="34" charset="0"/>
              </a:rPr>
              <a:t>doanh</a:t>
            </a:r>
            <a:r>
              <a:rPr lang="en-US" dirty="0">
                <a:solidFill>
                  <a:schemeClr val="bg1"/>
                </a:solidFill>
                <a:latin typeface="Segoe UI Light" panose="020B0502040204020203" pitchFamily="34" charset="0"/>
                <a:cs typeface="Segoe UI Light" panose="020B0502040204020203" pitchFamily="34" charset="0"/>
              </a:rPr>
              <a:t> </a:t>
            </a:r>
            <a:r>
              <a:rPr lang="en-US" dirty="0" err="1">
                <a:solidFill>
                  <a:schemeClr val="bg1"/>
                </a:solidFill>
                <a:latin typeface="Segoe UI Light" panose="020B0502040204020203" pitchFamily="34" charset="0"/>
                <a:cs typeface="Segoe UI Light" panose="020B0502040204020203" pitchFamily="34" charset="0"/>
              </a:rPr>
              <a:t>thu</a:t>
            </a:r>
            <a:r>
              <a:rPr lang="en-US" dirty="0">
                <a:solidFill>
                  <a:schemeClr val="bg1"/>
                </a:solidFill>
                <a:latin typeface="Segoe UI Light" panose="020B0502040204020203" pitchFamily="34" charset="0"/>
                <a:cs typeface="Segoe UI Light" panose="020B0502040204020203" pitchFamily="34" charset="0"/>
              </a:rPr>
              <a:t> offline.</a:t>
            </a:r>
            <a:endParaRPr lang="en-US" dirty="0">
              <a:solidFill>
                <a:schemeClr val="bg1"/>
              </a:solidFill>
              <a:latin typeface="Segoe UI Light" panose="020B0502040204020203" pitchFamily="34" charset="0"/>
              <a:cs typeface="Segoe UI Light" panose="020B0502040204020203" pitchFamily="34" charset="0"/>
            </a:endParaRPr>
          </a:p>
          <a:p>
            <a:pPr algn="ctr">
              <a:lnSpc>
                <a:spcPct val="150000"/>
              </a:lnSpc>
            </a:pPr>
            <a:endParaRPr lang="en-US" dirty="0">
              <a:solidFill>
                <a:schemeClr val="bg1"/>
              </a:solidFill>
              <a:latin typeface="Segoe UI Light" panose="020B0502040204020203" pitchFamily="34" charset="0"/>
              <a:cs typeface="Segoe UI Light" panose="020B0502040204020203" pitchFamily="34" charset="0"/>
            </a:endParaRPr>
          </a:p>
          <a:p>
            <a:pPr algn="ctr">
              <a:lnSpc>
                <a:spcPct val="150000"/>
              </a:lnSpc>
            </a:pPr>
            <a:r>
              <a:rPr lang="en-US" dirty="0">
                <a:solidFill>
                  <a:schemeClr val="bg1"/>
                </a:solidFill>
                <a:latin typeface="Segoe UI Light" panose="020B0502040204020203" pitchFamily="34" charset="0"/>
                <a:cs typeface="Segoe UI Light" panose="020B0502040204020203" pitchFamily="34" charset="0"/>
              </a:rPr>
              <a:t>1266 </a:t>
            </a:r>
            <a:r>
              <a:rPr lang="en-US" dirty="0" err="1">
                <a:solidFill>
                  <a:schemeClr val="bg1"/>
                </a:solidFill>
                <a:latin typeface="Segoe UI Light" panose="020B0502040204020203" pitchFamily="34" charset="0"/>
                <a:cs typeface="Segoe UI Light" panose="020B0502040204020203" pitchFamily="34" charset="0"/>
              </a:rPr>
              <a:t>tỷ</a:t>
            </a:r>
            <a:r>
              <a:rPr lang="en-US" dirty="0">
                <a:solidFill>
                  <a:schemeClr val="bg1"/>
                </a:solidFill>
                <a:latin typeface="Segoe UI Light" panose="020B0502040204020203" pitchFamily="34" charset="0"/>
                <a:cs typeface="Segoe UI Light" panose="020B0502040204020203" pitchFamily="34" charset="0"/>
              </a:rPr>
              <a:t> * 10% = 126,6 </a:t>
            </a:r>
            <a:r>
              <a:rPr lang="en-US" dirty="0" err="1">
                <a:solidFill>
                  <a:schemeClr val="bg1"/>
                </a:solidFill>
                <a:latin typeface="Segoe UI Light" panose="020B0502040204020203" pitchFamily="34" charset="0"/>
                <a:cs typeface="Segoe UI Light" panose="020B0502040204020203" pitchFamily="34" charset="0"/>
              </a:rPr>
              <a:t>tỷ</a:t>
            </a:r>
            <a:endParaRPr lang="en-US" dirty="0">
              <a:solidFill>
                <a:schemeClr val="bg1"/>
              </a:solidFill>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wipe(up)">
                                      <p:cBhvr>
                                        <p:cTn id="7" dur="500"/>
                                        <p:tgtEl>
                                          <p:spTgt spid="40">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Effect transition="in" filter="wipe(up)">
                                      <p:cBhvr>
                                        <p:cTn id="11" dur="500"/>
                                        <p:tgtEl>
                                          <p:spTgt spid="41">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2">
                                            <p:txEl>
                                              <p:pRg st="0" end="0"/>
                                            </p:txEl>
                                          </p:spTgt>
                                        </p:tgtEl>
                                        <p:attrNameLst>
                                          <p:attrName>style.visibility</p:attrName>
                                        </p:attrNameLst>
                                      </p:cBhvr>
                                      <p:to>
                                        <p:strVal val="visible"/>
                                      </p:to>
                                    </p:set>
                                    <p:animEffect transition="in" filter="wipe(up)">
                                      <p:cBhvr>
                                        <p:cTn id="15" dur="500"/>
                                        <p:tgtEl>
                                          <p:spTgt spid="42">
                                            <p:txEl>
                                              <p:pRg st="0" end="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animEffect transition="in" filter="wipe(up)">
                                      <p:cBhvr>
                                        <p:cTn id="19" dur="500"/>
                                        <p:tgtEl>
                                          <p:spTgt spid="42">
                                            <p:txEl>
                                              <p:pRg st="2" end="2"/>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3">
                                            <p:txEl>
                                              <p:pRg st="0" end="0"/>
                                            </p:txEl>
                                          </p:spTgt>
                                        </p:tgtEl>
                                        <p:attrNameLst>
                                          <p:attrName>style.visibility</p:attrName>
                                        </p:attrNameLst>
                                      </p:cBhvr>
                                      <p:to>
                                        <p:strVal val="visible"/>
                                      </p:to>
                                    </p:set>
                                    <p:animEffect transition="in" filter="wipe(up)">
                                      <p:cBhvr>
                                        <p:cTn id="23" dur="500"/>
                                        <p:tgtEl>
                                          <p:spTgt spid="43">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3">
                                            <p:txEl>
                                              <p:pRg st="2" end="2"/>
                                            </p:txEl>
                                          </p:spTgt>
                                        </p:tgtEl>
                                        <p:attrNameLst>
                                          <p:attrName>style.visibility</p:attrName>
                                        </p:attrNameLst>
                                      </p:cBhvr>
                                      <p:to>
                                        <p:strVal val="visible"/>
                                      </p:to>
                                    </p:set>
                                    <p:animEffect transition="in" filter="wipe(up)">
                                      <p:cBhvr>
                                        <p:cTn id="27" dur="500"/>
                                        <p:tgtEl>
                                          <p:spTgt spid="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30" name="Trapezoid 29"/>
          <p:cNvSpPr/>
          <p:nvPr/>
        </p:nvSpPr>
        <p:spPr>
          <a:xfrm>
            <a:off x="0" y="-2"/>
            <a:ext cx="12192000" cy="6858000"/>
          </a:xfrm>
          <a:prstGeom prst="trapezoid">
            <a:avLst>
              <a:gd name="adj" fmla="val 59286"/>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5" name="Parallelogram 34"/>
          <p:cNvSpPr/>
          <p:nvPr/>
        </p:nvSpPr>
        <p:spPr>
          <a:xfrm flipV="1">
            <a:off x="-3" y="-2"/>
            <a:ext cx="7010402" cy="6858002"/>
          </a:xfrm>
          <a:prstGeom prst="parallelogram">
            <a:avLst>
              <a:gd name="adj" fmla="val 691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Parallelogram 35"/>
          <p:cNvSpPr/>
          <p:nvPr/>
        </p:nvSpPr>
        <p:spPr>
          <a:xfrm flipH="1" flipV="1">
            <a:off x="5181597" y="-4"/>
            <a:ext cx="7010402" cy="6858002"/>
          </a:xfrm>
          <a:prstGeom prst="parallelogram">
            <a:avLst>
              <a:gd name="adj" fmla="val 691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p:cNvSpPr txBox="1"/>
          <p:nvPr/>
        </p:nvSpPr>
        <p:spPr>
          <a:xfrm>
            <a:off x="2667319" y="2497973"/>
            <a:ext cx="6857365" cy="1445260"/>
          </a:xfrm>
          <a:prstGeom prst="rect">
            <a:avLst/>
          </a:prstGeom>
          <a:noFill/>
        </p:spPr>
        <p:txBody>
          <a:bodyPr wrap="none" rtlCol="0">
            <a:spAutoFit/>
          </a:bodyPr>
          <a:lstStyle/>
          <a:p>
            <a:pPr algn="ctr"/>
            <a:r>
              <a:rPr lang="en-US" sz="8800" dirty="0">
                <a:solidFill>
                  <a:schemeClr val="bg1"/>
                </a:solidFill>
                <a:latin typeface="Montserrat Black" panose="00000A00000000000000" pitchFamily="50" charset="0"/>
              </a:rPr>
              <a:t>SINCERELY</a:t>
            </a:r>
            <a:endParaRPr lang="en-US" sz="8800" dirty="0">
              <a:solidFill>
                <a:schemeClr val="bg1"/>
              </a:solidFill>
              <a:latin typeface="Montserrat Black" panose="00000A00000000000000" pitchFamily="50" charset="0"/>
            </a:endParaRPr>
          </a:p>
        </p:txBody>
      </p:sp>
      <p:sp>
        <p:nvSpPr>
          <p:cNvPr id="39" name="Arrow: Chevron 38"/>
          <p:cNvSpPr/>
          <p:nvPr/>
        </p:nvSpPr>
        <p:spPr>
          <a:xfrm>
            <a:off x="795683" y="3095623"/>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0" name="Arrow: Chevron 39"/>
          <p:cNvSpPr/>
          <p:nvPr/>
        </p:nvSpPr>
        <p:spPr>
          <a:xfrm flipH="1">
            <a:off x="10968777" y="3095620"/>
            <a:ext cx="427540" cy="66675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0" name="Rectangle 19"/>
          <p:cNvSpPr/>
          <p:nvPr/>
        </p:nvSpPr>
        <p:spPr>
          <a:xfrm rot="5400000">
            <a:off x="10639641" y="1971798"/>
            <a:ext cx="2429319" cy="276999"/>
          </a:xfrm>
          <a:prstGeom prst="rect">
            <a:avLst/>
          </a:prstGeom>
        </p:spPr>
        <p:txBody>
          <a:bodyPr wrap="none">
            <a:spAutoFit/>
          </a:bodyPr>
          <a:lstStyle/>
          <a:p>
            <a:r>
              <a:rPr lang="en-US" sz="1200" spc="300" dirty="0">
                <a:solidFill>
                  <a:schemeClr val="bg1"/>
                </a:solidFill>
                <a:latin typeface="Segoe UI" panose="020B0502040204020203" pitchFamily="34" charset="0"/>
                <a:cs typeface="Segoe UI" panose="020B0502040204020203" pitchFamily="34" charset="0"/>
              </a:rPr>
              <a:t>A wonderful serenity </a:t>
            </a:r>
            <a:endParaRPr lang="id-ID" sz="1200" spc="300" dirty="0">
              <a:solidFill>
                <a:schemeClr val="bg1"/>
              </a:solidFill>
            </a:endParaRPr>
          </a:p>
        </p:txBody>
      </p:sp>
      <p:sp>
        <p:nvSpPr>
          <p:cNvPr id="21" name="Rectangle 20"/>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22" name="Group 21"/>
          <p:cNvGrpSpPr/>
          <p:nvPr/>
        </p:nvGrpSpPr>
        <p:grpSpPr>
          <a:xfrm rot="13090895">
            <a:off x="11390823" y="287743"/>
            <a:ext cx="629904" cy="477389"/>
            <a:chOff x="9626609" y="3627280"/>
            <a:chExt cx="1507908" cy="1142806"/>
          </a:xfrm>
        </p:grpSpPr>
        <p:sp>
          <p:nvSpPr>
            <p:cNvPr id="23" name="Star: 4 Points 22"/>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Star: 4 Points 23"/>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Star: 4 Points 24"/>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0" y="249439"/>
            <a:ext cx="1078523" cy="276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ysClr val="windowText" lastClr="000000"/>
              </a:solidFill>
            </a:endParaRPr>
          </a:p>
        </p:txBody>
      </p:sp>
      <p:grpSp>
        <p:nvGrpSpPr>
          <p:cNvPr id="76" name="Group 75"/>
          <p:cNvGrpSpPr/>
          <p:nvPr/>
        </p:nvGrpSpPr>
        <p:grpSpPr>
          <a:xfrm rot="13090895">
            <a:off x="11390823" y="287743"/>
            <a:ext cx="629904" cy="477389"/>
            <a:chOff x="9626609" y="3627280"/>
            <a:chExt cx="1507908" cy="1142806"/>
          </a:xfrm>
        </p:grpSpPr>
        <p:sp>
          <p:nvSpPr>
            <p:cNvPr id="77" name="Star: 4 Points 76"/>
            <p:cNvSpPr/>
            <p:nvPr/>
          </p:nvSpPr>
          <p:spPr>
            <a:xfrm rot="19724304">
              <a:off x="10499275" y="3902749"/>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Star: 4 Points 86"/>
            <p:cNvSpPr/>
            <p:nvPr/>
          </p:nvSpPr>
          <p:spPr>
            <a:xfrm rot="19724304">
              <a:off x="9987941" y="3627280"/>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Star: 4 Points 87"/>
            <p:cNvSpPr/>
            <p:nvPr/>
          </p:nvSpPr>
          <p:spPr>
            <a:xfrm rot="19724304">
              <a:off x="9626609" y="4134844"/>
              <a:ext cx="635242" cy="635242"/>
            </a:xfrm>
            <a:prstGeom prst="star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 name="Picture Placeholder 1"/>
          <p:cNvPicPr>
            <a:picLocks noGrp="1" noChangeAspect="1"/>
          </p:cNvPicPr>
          <p:nvPr>
            <p:ph type="pic" sz="quarter" idx="10"/>
          </p:nvPr>
        </p:nvPicPr>
        <p:blipFill>
          <a:blip r:embed="rId1"/>
          <a:stretch>
            <a:fillRect/>
          </a:stretch>
        </p:blipFill>
        <p:spPr>
          <a:xfrm>
            <a:off x="1189990" y="122555"/>
            <a:ext cx="525145" cy="530225"/>
          </a:xfrm>
          <a:prstGeom prst="rect">
            <a:avLst/>
          </a:prstGeom>
        </p:spPr>
      </p:pic>
      <p:pic>
        <p:nvPicPr>
          <p:cNvPr id="3" name="Picture Placeholder 2" descr="Screenshot 2021-04-06 000405"/>
          <p:cNvPicPr>
            <a:picLocks noGrp="1" noChangeAspect="1"/>
          </p:cNvPicPr>
          <p:nvPr>
            <p:ph type="pic" sz="quarter" idx="11"/>
          </p:nvPr>
        </p:nvPicPr>
        <p:blipFill>
          <a:blip r:embed="rId2"/>
          <a:stretch>
            <a:fillRect/>
          </a:stretch>
        </p:blipFill>
        <p:spPr>
          <a:xfrm>
            <a:off x="0" y="5044440"/>
            <a:ext cx="1524000" cy="1813560"/>
          </a:xfrm>
          <a:prstGeom prst="rect">
            <a:avLst/>
          </a:prstGeom>
        </p:spPr>
      </p:pic>
      <p:sp>
        <p:nvSpPr>
          <p:cNvPr id="46" name="TextBox 45"/>
          <p:cNvSpPr txBox="1"/>
          <p:nvPr/>
        </p:nvSpPr>
        <p:spPr>
          <a:xfrm>
            <a:off x="1992073" y="27789"/>
            <a:ext cx="9922510" cy="707886"/>
          </a:xfrm>
          <a:prstGeom prst="rect">
            <a:avLst/>
          </a:prstGeom>
          <a:noFill/>
        </p:spPr>
        <p:txBody>
          <a:bodyPr wrap="square" rtlCol="0">
            <a:spAutoFit/>
          </a:bodyPr>
          <a:lstStyle/>
          <a:p>
            <a:r>
              <a:rPr lang="en-US" altLang="id-ID" sz="4000" b="1" dirty="0">
                <a:solidFill>
                  <a:schemeClr val="bg2">
                    <a:lumMod val="25000"/>
                  </a:schemeClr>
                </a:solidFill>
                <a:latin typeface="Montserrat Medium" panose="00000600000000000000" pitchFamily="50" charset="0"/>
                <a:cs typeface="Poppins SemiBold" panose="00000700000000000000" pitchFamily="50" charset="0"/>
              </a:rPr>
              <a:t>ĐÁNH GIÁ TỔNG QUAN </a:t>
            </a:r>
            <a:r>
              <a:rPr lang="en-US" altLang="id-ID" sz="4000" b="1" dirty="0">
                <a:solidFill>
                  <a:schemeClr val="accent3"/>
                </a:solidFill>
                <a:latin typeface="Montserrat Medium" panose="00000600000000000000" pitchFamily="50" charset="0"/>
                <a:cs typeface="Poppins SemiBold" panose="00000700000000000000" pitchFamily="50" charset="0"/>
              </a:rPr>
              <a:t>CÔNG TY ITB</a:t>
            </a:r>
            <a:r>
              <a:rPr lang="en-US" sz="4000" b="1" dirty="0">
                <a:solidFill>
                  <a:schemeClr val="bg2">
                    <a:lumMod val="25000"/>
                  </a:schemeClr>
                </a:solidFill>
                <a:latin typeface="Montserrat Medium" panose="00000600000000000000" pitchFamily="50" charset="0"/>
                <a:cs typeface="Poppins SemiBold" panose="00000700000000000000" pitchFamily="50" charset="0"/>
              </a:rPr>
              <a:t>.</a:t>
            </a:r>
            <a:endParaRPr 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6" name="Picture Placeholder 6"/>
          <p:cNvSpPr>
            <a:spLocks noGrp="1"/>
          </p:cNvSpPr>
          <p:nvPr/>
        </p:nvSpPr>
        <p:spPr>
          <a:xfrm>
            <a:off x="1109980" y="2006600"/>
            <a:ext cx="1240155" cy="109982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sp>
      <p:sp>
        <p:nvSpPr>
          <p:cNvPr id="9" name="Picture Placeholder 12"/>
          <p:cNvSpPr>
            <a:spLocks noGrp="1"/>
          </p:cNvSpPr>
          <p:nvPr/>
        </p:nvSpPr>
        <p:spPr>
          <a:xfrm>
            <a:off x="3015615" y="4643120"/>
            <a:ext cx="1240155" cy="1099820"/>
          </a:xfrm>
          <a:custGeom>
            <a:avLst/>
            <a:gdLst>
              <a:gd name="connsiteX0" fmla="*/ 330207 w 1981200"/>
              <a:gd name="connsiteY0" fmla="*/ 0 h 1981200"/>
              <a:gd name="connsiteX1" fmla="*/ 1650993 w 1981200"/>
              <a:gd name="connsiteY1" fmla="*/ 0 h 1981200"/>
              <a:gd name="connsiteX2" fmla="*/ 1981200 w 1981200"/>
              <a:gd name="connsiteY2" fmla="*/ 330207 h 1981200"/>
              <a:gd name="connsiteX3" fmla="*/ 1981200 w 1981200"/>
              <a:gd name="connsiteY3" fmla="*/ 1650993 h 1981200"/>
              <a:gd name="connsiteX4" fmla="*/ 1650993 w 1981200"/>
              <a:gd name="connsiteY4" fmla="*/ 1981200 h 1981200"/>
              <a:gd name="connsiteX5" fmla="*/ 330207 w 1981200"/>
              <a:gd name="connsiteY5" fmla="*/ 1981200 h 1981200"/>
              <a:gd name="connsiteX6" fmla="*/ 0 w 1981200"/>
              <a:gd name="connsiteY6" fmla="*/ 1650993 h 1981200"/>
              <a:gd name="connsiteX7" fmla="*/ 0 w 1981200"/>
              <a:gd name="connsiteY7" fmla="*/ 330207 h 1981200"/>
              <a:gd name="connsiteX8" fmla="*/ 330207 w 1981200"/>
              <a:gd name="connsiteY8"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1981200">
                <a:moveTo>
                  <a:pt x="330207" y="0"/>
                </a:moveTo>
                <a:lnTo>
                  <a:pt x="1650993" y="0"/>
                </a:lnTo>
                <a:cubicBezTo>
                  <a:pt x="1833361" y="0"/>
                  <a:pt x="1981200" y="147839"/>
                  <a:pt x="1981200" y="330207"/>
                </a:cubicBezTo>
                <a:lnTo>
                  <a:pt x="1981200" y="1650993"/>
                </a:lnTo>
                <a:cubicBezTo>
                  <a:pt x="1981200" y="1833361"/>
                  <a:pt x="1833361" y="1981200"/>
                  <a:pt x="1650993" y="1981200"/>
                </a:cubicBezTo>
                <a:lnTo>
                  <a:pt x="330207" y="1981200"/>
                </a:lnTo>
                <a:cubicBezTo>
                  <a:pt x="147839" y="1981200"/>
                  <a:pt x="0" y="1833361"/>
                  <a:pt x="0" y="1650993"/>
                </a:cubicBezTo>
                <a:lnTo>
                  <a:pt x="0" y="330207"/>
                </a:lnTo>
                <a:cubicBezTo>
                  <a:pt x="0" y="147839"/>
                  <a:pt x="147839" y="0"/>
                  <a:pt x="330207" y="0"/>
                </a:cubicBezTo>
                <a:close/>
              </a:path>
            </a:pathLst>
          </a:custGeom>
        </p:spPr>
      </p:sp>
      <p:sp>
        <p:nvSpPr>
          <p:cNvPr id="16" name="Graphic 1"/>
          <p:cNvSpPr/>
          <p:nvPr/>
        </p:nvSpPr>
        <p:spPr>
          <a:xfrm>
            <a:off x="2617470" y="1693545"/>
            <a:ext cx="4984115" cy="4201795"/>
          </a:xfrm>
          <a:custGeom>
            <a:avLst/>
            <a:gdLst>
              <a:gd name="connsiteX0" fmla="*/ 2506380 w 5438080"/>
              <a:gd name="connsiteY0" fmla="*/ 1243268 h 4388370"/>
              <a:gd name="connsiteX1" fmla="*/ 1685565 w 5438080"/>
              <a:gd name="connsiteY1" fmla="*/ 1202446 h 4388370"/>
              <a:gd name="connsiteX2" fmla="*/ 71636 w 5438080"/>
              <a:gd name="connsiteY2" fmla="*/ 2170512 h 4388370"/>
              <a:gd name="connsiteX3" fmla="*/ 608154 w 5438080"/>
              <a:gd name="connsiteY3" fmla="*/ 3554088 h 4388370"/>
              <a:gd name="connsiteX4" fmla="*/ 2176887 w 5438080"/>
              <a:gd name="connsiteY4" fmla="*/ 3422874 h 4388370"/>
              <a:gd name="connsiteX5" fmla="*/ 3359269 w 5438080"/>
              <a:gd name="connsiteY5" fmla="*/ 4256810 h 4388370"/>
              <a:gd name="connsiteX6" fmla="*/ 4693275 w 5438080"/>
              <a:gd name="connsiteY6" fmla="*/ 4201409 h 4388370"/>
              <a:gd name="connsiteX7" fmla="*/ 5423698 w 5438080"/>
              <a:gd name="connsiteY7" fmla="*/ 3196895 h 4388370"/>
              <a:gd name="connsiteX8" fmla="*/ 4773461 w 5438080"/>
              <a:gd name="connsiteY8" fmla="*/ 2214250 h 4388370"/>
              <a:gd name="connsiteX9" fmla="*/ 4801162 w 5438080"/>
              <a:gd name="connsiteY9" fmla="*/ 1119344 h 4388370"/>
              <a:gd name="connsiteX10" fmla="*/ 4162588 w 5438080"/>
              <a:gd name="connsiteY10" fmla="*/ 30270 h 4388370"/>
              <a:gd name="connsiteX11" fmla="*/ 3120168 w 5438080"/>
              <a:gd name="connsiteY11" fmla="*/ 585741 h 4388370"/>
              <a:gd name="connsiteX12" fmla="*/ 2506380 w 5438080"/>
              <a:gd name="connsiteY12" fmla="*/ 1243268 h 438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38080" h="4388370">
                <a:moveTo>
                  <a:pt x="2506380" y="1243268"/>
                </a:moveTo>
                <a:cubicBezTo>
                  <a:pt x="2206046" y="1364276"/>
                  <a:pt x="2045673" y="1295754"/>
                  <a:pt x="1685565" y="1202446"/>
                </a:cubicBezTo>
                <a:cubicBezTo>
                  <a:pt x="1023664" y="1030410"/>
                  <a:pt x="301989" y="1424051"/>
                  <a:pt x="71636" y="2170512"/>
                </a:cubicBezTo>
                <a:cubicBezTo>
                  <a:pt x="-120811" y="2795964"/>
                  <a:pt x="224718" y="3377678"/>
                  <a:pt x="608154" y="3554088"/>
                </a:cubicBezTo>
                <a:cubicBezTo>
                  <a:pt x="1081981" y="3771320"/>
                  <a:pt x="1428969" y="3245007"/>
                  <a:pt x="2176887" y="3422874"/>
                </a:cubicBezTo>
                <a:cubicBezTo>
                  <a:pt x="2647799" y="3535135"/>
                  <a:pt x="2704658" y="3988551"/>
                  <a:pt x="3359269" y="4256810"/>
                </a:cubicBezTo>
                <a:cubicBezTo>
                  <a:pt x="3733957" y="4411351"/>
                  <a:pt x="4175710" y="4431762"/>
                  <a:pt x="4693275" y="4201409"/>
                </a:cubicBezTo>
                <a:cubicBezTo>
                  <a:pt x="5078169" y="4029373"/>
                  <a:pt x="5461605" y="3605115"/>
                  <a:pt x="5423698" y="3196895"/>
                </a:cubicBezTo>
                <a:cubicBezTo>
                  <a:pt x="5384335" y="2775553"/>
                  <a:pt x="4935292" y="2759516"/>
                  <a:pt x="4773461" y="2214250"/>
                </a:cubicBezTo>
                <a:cubicBezTo>
                  <a:pt x="4648080" y="1791450"/>
                  <a:pt x="4881349" y="1674816"/>
                  <a:pt x="4801162" y="1119344"/>
                </a:cubicBezTo>
                <a:cubicBezTo>
                  <a:pt x="4792415" y="1055195"/>
                  <a:pt x="4650995" y="149820"/>
                  <a:pt x="4162588" y="30270"/>
                </a:cubicBezTo>
                <a:cubicBezTo>
                  <a:pt x="3761658" y="-68869"/>
                  <a:pt x="3300952" y="402042"/>
                  <a:pt x="3120168" y="585741"/>
                </a:cubicBezTo>
                <a:cubicBezTo>
                  <a:pt x="2789218" y="921065"/>
                  <a:pt x="2786302" y="1131007"/>
                  <a:pt x="2506380" y="1243268"/>
                </a:cubicBezTo>
                <a:close/>
              </a:path>
            </a:pathLst>
          </a:custGeom>
          <a:solidFill>
            <a:schemeClr val="accent2"/>
          </a:solidFill>
          <a:ln w="14557" cap="flat">
            <a:noFill/>
            <a:prstDash val="solid"/>
            <a:miter/>
          </a:ln>
        </p:spPr>
        <p:txBody>
          <a:bodyPr rtlCol="0" anchor="ctr"/>
          <a:lstStyle/>
          <a:p>
            <a:endParaRPr lang="en-US"/>
          </a:p>
        </p:txBody>
      </p:sp>
      <p:sp>
        <p:nvSpPr>
          <p:cNvPr id="17" name="Rectangle: Rounded Corners 3"/>
          <p:cNvSpPr/>
          <p:nvPr/>
        </p:nvSpPr>
        <p:spPr>
          <a:xfrm>
            <a:off x="3034665" y="2019300"/>
            <a:ext cx="1784350" cy="1784350"/>
          </a:xfrm>
          <a:prstGeom prst="roundRect">
            <a:avLst/>
          </a:prstGeom>
          <a:solidFill>
            <a:schemeClr val="bg1"/>
          </a:solidFill>
          <a:ln>
            <a:noFill/>
          </a:ln>
          <a:effectLst>
            <a:outerShdw blurRad="698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7"/>
          <p:cNvSpPr/>
          <p:nvPr/>
        </p:nvSpPr>
        <p:spPr>
          <a:xfrm>
            <a:off x="5817235" y="1976120"/>
            <a:ext cx="1784350" cy="1784350"/>
          </a:xfrm>
          <a:prstGeom prst="roundRect">
            <a:avLst/>
          </a:prstGeom>
          <a:solidFill>
            <a:schemeClr val="bg1"/>
          </a:solidFill>
          <a:ln>
            <a:noFill/>
          </a:ln>
          <a:effectLst>
            <a:outerShdw blurRad="698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0"/>
          <p:cNvSpPr/>
          <p:nvPr/>
        </p:nvSpPr>
        <p:spPr>
          <a:xfrm>
            <a:off x="6849110" y="4643120"/>
            <a:ext cx="1784350" cy="1784350"/>
          </a:xfrm>
          <a:prstGeom prst="roundRect">
            <a:avLst/>
          </a:prstGeom>
          <a:solidFill>
            <a:schemeClr val="bg1"/>
          </a:solidFill>
          <a:ln>
            <a:noFill/>
          </a:ln>
          <a:effectLst>
            <a:outerShdw blurRad="698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13"/>
          <p:cNvSpPr/>
          <p:nvPr/>
        </p:nvSpPr>
        <p:spPr>
          <a:xfrm>
            <a:off x="4132580" y="4686300"/>
            <a:ext cx="1784350" cy="1784350"/>
          </a:xfrm>
          <a:prstGeom prst="roundRect">
            <a:avLst/>
          </a:prstGeom>
          <a:solidFill>
            <a:schemeClr val="bg1"/>
          </a:solidFill>
          <a:ln>
            <a:noFill/>
          </a:ln>
          <a:effectLst>
            <a:outerShdw blurRad="698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Placeholder 11" descr="clock"/>
          <p:cNvPicPr>
            <a:picLocks noChangeAspect="1"/>
          </p:cNvPicPr>
          <p:nvPr/>
        </p:nvPicPr>
        <p:blipFill>
          <a:blip r:embed="rId3"/>
          <a:stretch>
            <a:fillRect/>
          </a:stretch>
        </p:blipFill>
        <p:spPr>
          <a:xfrm>
            <a:off x="3202305" y="2242820"/>
            <a:ext cx="1449705" cy="1449705"/>
          </a:xfrm>
          <a:prstGeom prst="rect">
            <a:avLst/>
          </a:prstGeom>
        </p:spPr>
      </p:pic>
      <p:pic>
        <p:nvPicPr>
          <p:cNvPr id="47" name="Picture Placeholder 14" descr="channel"/>
          <p:cNvPicPr>
            <a:picLocks noChangeAspect="1"/>
          </p:cNvPicPr>
          <p:nvPr/>
        </p:nvPicPr>
        <p:blipFill>
          <a:blip r:embed="rId4"/>
          <a:stretch>
            <a:fillRect/>
          </a:stretch>
        </p:blipFill>
        <p:spPr>
          <a:xfrm>
            <a:off x="5916930" y="2106295"/>
            <a:ext cx="1524000" cy="1524000"/>
          </a:xfrm>
          <a:prstGeom prst="rect">
            <a:avLst/>
          </a:prstGeom>
        </p:spPr>
      </p:pic>
      <p:pic>
        <p:nvPicPr>
          <p:cNvPr id="48" name="Picture Placeholder 15" descr="location"/>
          <p:cNvPicPr>
            <a:picLocks noChangeAspect="1"/>
          </p:cNvPicPr>
          <p:nvPr/>
        </p:nvPicPr>
        <p:blipFill>
          <a:blip r:embed="rId5"/>
          <a:stretch>
            <a:fillRect/>
          </a:stretch>
        </p:blipFill>
        <p:spPr>
          <a:xfrm>
            <a:off x="4255770" y="4915535"/>
            <a:ext cx="1432560" cy="1432560"/>
          </a:xfrm>
          <a:prstGeom prst="rect">
            <a:avLst/>
          </a:prstGeom>
        </p:spPr>
      </p:pic>
      <p:pic>
        <p:nvPicPr>
          <p:cNvPr id="93" name="Picture Placeholder 17" descr="brand-identity"/>
          <p:cNvPicPr>
            <a:picLocks noChangeAspect="1"/>
          </p:cNvPicPr>
          <p:nvPr/>
        </p:nvPicPr>
        <p:blipFill>
          <a:blip r:embed="rId6"/>
          <a:stretch>
            <a:fillRect/>
          </a:stretch>
        </p:blipFill>
        <p:spPr>
          <a:xfrm>
            <a:off x="6956425" y="4643120"/>
            <a:ext cx="1569720" cy="1569720"/>
          </a:xfrm>
          <a:prstGeom prst="rect">
            <a:avLst/>
          </a:prstGeom>
        </p:spPr>
      </p:pic>
      <p:sp>
        <p:nvSpPr>
          <p:cNvPr id="94" name="TextBox 30"/>
          <p:cNvSpPr txBox="1"/>
          <p:nvPr/>
        </p:nvSpPr>
        <p:spPr>
          <a:xfrm>
            <a:off x="428737" y="2369086"/>
            <a:ext cx="3827267" cy="706755"/>
          </a:xfrm>
          <a:prstGeom prst="rect">
            <a:avLst/>
          </a:prstGeom>
          <a:noFill/>
        </p:spPr>
        <p:txBody>
          <a:bodyPr wrap="square" rtlCol="0">
            <a:spAutoFit/>
          </a:bodyPr>
          <a:lstStyle/>
          <a:p>
            <a:r>
              <a:rPr lang="en-US" altLang="id-ID" sz="4000" b="1" dirty="0">
                <a:solidFill>
                  <a:schemeClr val="bg2">
                    <a:lumMod val="25000"/>
                  </a:schemeClr>
                </a:solidFill>
                <a:latin typeface="Montserrat Medium" panose="00000600000000000000" pitchFamily="50" charset="0"/>
                <a:cs typeface="Poppins SemiBold" panose="00000700000000000000" pitchFamily="50" charset="0"/>
              </a:rPr>
              <a:t>Thời gian</a:t>
            </a:r>
            <a:endParaRPr lang="en-US" alt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95" name="TextBox 30"/>
          <p:cNvSpPr txBox="1"/>
          <p:nvPr/>
        </p:nvSpPr>
        <p:spPr>
          <a:xfrm>
            <a:off x="7705725" y="2369185"/>
            <a:ext cx="4588510" cy="706755"/>
          </a:xfrm>
          <a:prstGeom prst="rect">
            <a:avLst/>
          </a:prstGeom>
          <a:noFill/>
        </p:spPr>
        <p:txBody>
          <a:bodyPr wrap="square" rtlCol="0">
            <a:spAutoFit/>
          </a:bodyPr>
          <a:lstStyle/>
          <a:p>
            <a:r>
              <a:rPr lang="en-US" altLang="id-ID" sz="4000" b="1" dirty="0">
                <a:solidFill>
                  <a:schemeClr val="accent3"/>
                </a:solidFill>
                <a:latin typeface="Montserrat Medium" panose="00000600000000000000" pitchFamily="50" charset="0"/>
                <a:cs typeface="Poppins SemiBold" panose="00000700000000000000" pitchFamily="50" charset="0"/>
              </a:rPr>
              <a:t>Kênh phân phối</a:t>
            </a:r>
            <a:endParaRPr 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97" name="TextBox 30"/>
          <p:cNvSpPr txBox="1"/>
          <p:nvPr/>
        </p:nvSpPr>
        <p:spPr>
          <a:xfrm>
            <a:off x="1715135" y="5188585"/>
            <a:ext cx="4588510" cy="706755"/>
          </a:xfrm>
          <a:prstGeom prst="rect">
            <a:avLst/>
          </a:prstGeom>
          <a:noFill/>
        </p:spPr>
        <p:txBody>
          <a:bodyPr wrap="square" rtlCol="0">
            <a:spAutoFit/>
          </a:bodyPr>
          <a:lstStyle/>
          <a:p>
            <a:r>
              <a:rPr lang="en-US" altLang="id-ID" sz="4000" b="1" dirty="0">
                <a:solidFill>
                  <a:schemeClr val="accent3"/>
                </a:solidFill>
                <a:latin typeface="Montserrat Medium" panose="00000600000000000000" pitchFamily="50" charset="0"/>
                <a:cs typeface="Poppins SemiBold" panose="00000700000000000000" pitchFamily="50" charset="0"/>
              </a:rPr>
              <a:t>Khu vực</a:t>
            </a:r>
            <a:endParaRPr 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98" name="TextBox 30"/>
          <p:cNvSpPr txBox="1"/>
          <p:nvPr/>
        </p:nvSpPr>
        <p:spPr>
          <a:xfrm>
            <a:off x="8770097" y="5181501"/>
            <a:ext cx="3827267" cy="706755"/>
          </a:xfrm>
          <a:prstGeom prst="rect">
            <a:avLst/>
          </a:prstGeom>
          <a:noFill/>
        </p:spPr>
        <p:txBody>
          <a:bodyPr wrap="square" rtlCol="0">
            <a:spAutoFit/>
          </a:bodyPr>
          <a:lstStyle/>
          <a:p>
            <a:r>
              <a:rPr lang="en-US" altLang="id-ID" sz="4000" b="1" dirty="0">
                <a:solidFill>
                  <a:schemeClr val="bg2">
                    <a:lumMod val="25000"/>
                  </a:schemeClr>
                </a:solidFill>
                <a:latin typeface="Montserrat Medium" panose="00000600000000000000" pitchFamily="50" charset="0"/>
                <a:cs typeface="Poppins SemiBold" panose="00000700000000000000" pitchFamily="50" charset="0"/>
              </a:rPr>
              <a:t>Sản phẩm</a:t>
            </a:r>
            <a:endParaRPr lang="en-US" altLang="id-ID" sz="4000" b="1" dirty="0">
              <a:solidFill>
                <a:schemeClr val="bg2">
                  <a:lumMod val="25000"/>
                </a:schemeClr>
              </a:solidFill>
              <a:latin typeface="Montserrat Medium" panose="00000600000000000000" pitchFamily="50" charset="0"/>
              <a:cs typeface="Poppins SemiBold" panose="00000700000000000000" pitchFamily="50" charset="0"/>
            </a:endParaRPr>
          </a:p>
        </p:txBody>
      </p:sp>
      <p:sp>
        <p:nvSpPr>
          <p:cNvPr id="4" name="Slide Number Placeholder 3"/>
          <p:cNvSpPr>
            <a:spLocks noGrp="1"/>
          </p:cNvSpPr>
          <p:nvPr>
            <p:ph type="sldNum" sz="quarter" idx="4294967295"/>
          </p:nvPr>
        </p:nvSpPr>
        <p:spPr>
          <a:xfrm>
            <a:off x="8580120" y="6371590"/>
            <a:ext cx="2743200" cy="365125"/>
          </a:xfrm>
        </p:spPr>
        <p:txBody>
          <a:bodyPr/>
          <a:lstStyle/>
          <a:p>
            <a:fld id="{234F0CDE-031D-46ED-91E1-EEA6056E8E71}"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1"/>
          <a:stretch>
            <a:fillRect/>
          </a:stretch>
        </p:blipFill>
        <p:spPr>
          <a:xfrm>
            <a:off x="714057" y="213361"/>
            <a:ext cx="10763885" cy="6027932"/>
          </a:xfrm>
          <a:prstGeom prst="rect">
            <a:avLst/>
          </a:prstGeom>
        </p:spPr>
      </p:pic>
      <p:sp>
        <p:nvSpPr>
          <p:cNvPr id="2" name="Slide Number Placeholder 1"/>
          <p:cNvSpPr>
            <a:spLocks noGrp="1"/>
          </p:cNvSpPr>
          <p:nvPr>
            <p:ph type="sldNum" sz="quarter" idx="4294967295"/>
          </p:nvPr>
        </p:nvSpPr>
        <p:spPr>
          <a:xfrm>
            <a:off x="858012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1"/>
          <a:stretch>
            <a:fillRect/>
          </a:stretch>
        </p:blipFill>
        <p:spPr>
          <a:xfrm>
            <a:off x="508000" y="91440"/>
            <a:ext cx="10942320" cy="6182749"/>
          </a:xfrm>
          <a:prstGeom prst="rect">
            <a:avLst/>
          </a:prstGeom>
        </p:spPr>
      </p:pic>
      <p:sp>
        <p:nvSpPr>
          <p:cNvPr id="2" name="Slide Number Placeholder 1"/>
          <p:cNvSpPr>
            <a:spLocks noGrp="1"/>
          </p:cNvSpPr>
          <p:nvPr>
            <p:ph type="sldNum" sz="quarter" idx="4294967295"/>
          </p:nvPr>
        </p:nvSpPr>
        <p:spPr>
          <a:xfrm>
            <a:off x="8595360" y="6371590"/>
            <a:ext cx="2743200" cy="365125"/>
          </a:xfrm>
        </p:spPr>
        <p:txBody>
          <a:bodyPr/>
          <a:lstStyle/>
          <a:p>
            <a:fld id="{234F0CDE-031D-46ED-91E1-EEA6056E8E71}"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1"/>
          <a:stretch>
            <a:fillRect/>
          </a:stretch>
        </p:blipFill>
        <p:spPr>
          <a:xfrm>
            <a:off x="753980" y="0"/>
            <a:ext cx="10684039" cy="6268720"/>
          </a:xfrm>
          <a:prstGeom prst="rect">
            <a:avLst/>
          </a:prstGeom>
        </p:spPr>
      </p:pic>
      <p:sp>
        <p:nvSpPr>
          <p:cNvPr id="2" name="Slide Number Placeholder 1"/>
          <p:cNvSpPr>
            <a:spLocks noGrp="1"/>
          </p:cNvSpPr>
          <p:nvPr>
            <p:ph type="sldNum" sz="quarter" idx="4294967295"/>
          </p:nvPr>
        </p:nvSpPr>
        <p:spPr>
          <a:xfrm>
            <a:off x="8580120" y="6356350"/>
            <a:ext cx="2743200" cy="365125"/>
          </a:xfrm>
        </p:spPr>
        <p:txBody>
          <a:bodyPr/>
          <a:lstStyle/>
          <a:p>
            <a:fld id="{2913AC5F-7D3B-40CC-94F5-48465A74750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1"/>
          <a:stretch>
            <a:fillRect/>
          </a:stretch>
        </p:blipFill>
        <p:spPr>
          <a:xfrm>
            <a:off x="20955" y="155575"/>
            <a:ext cx="12171045" cy="5835650"/>
          </a:xfrm>
          <a:prstGeom prst="rect">
            <a:avLst/>
          </a:prstGeom>
        </p:spPr>
      </p:pic>
      <p:sp>
        <p:nvSpPr>
          <p:cNvPr id="2" name="Slide Number Placeholder 1"/>
          <p:cNvSpPr>
            <a:spLocks noGrp="1"/>
          </p:cNvSpPr>
          <p:nvPr>
            <p:ph type="sldNum" sz="quarter" idx="4294967295"/>
          </p:nvPr>
        </p:nvSpPr>
        <p:spPr>
          <a:xfrm>
            <a:off x="8595360" y="6371590"/>
            <a:ext cx="2743200" cy="365125"/>
          </a:xfrm>
        </p:spPr>
        <p:txBody>
          <a:bodyPr/>
          <a:lstStyle/>
          <a:p>
            <a:fld id="{234F0CDE-031D-46ED-91E1-EEA6056E8E71}"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1"/>
          <a:stretch>
            <a:fillRect/>
          </a:stretch>
        </p:blipFill>
        <p:spPr>
          <a:xfrm>
            <a:off x="665480" y="132081"/>
            <a:ext cx="10861040" cy="6111316"/>
          </a:xfrm>
          <a:prstGeom prst="rect">
            <a:avLst/>
          </a:prstGeom>
        </p:spPr>
      </p:pic>
      <p:sp>
        <p:nvSpPr>
          <p:cNvPr id="2" name="Slide Number Placeholder 1"/>
          <p:cNvSpPr>
            <a:spLocks noGrp="1"/>
          </p:cNvSpPr>
          <p:nvPr>
            <p:ph type="sldNum" sz="quarter" idx="4294967295"/>
          </p:nvPr>
        </p:nvSpPr>
        <p:spPr>
          <a:xfrm>
            <a:off x="8595360" y="6371590"/>
            <a:ext cx="2743200" cy="365125"/>
          </a:xfrm>
        </p:spPr>
        <p:txBody>
          <a:bodyPr/>
          <a:lstStyle/>
          <a:p>
            <a:fld id="{234F0CDE-031D-46ED-91E1-EEA6056E8E71}"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heme/theme1.xml><?xml version="1.0" encoding="utf-8"?>
<a:theme xmlns:a="http://schemas.openxmlformats.org/drawingml/2006/main" name="Office Theme">
  <a:themeElements>
    <a:clrScheme name="VUnira - Purple Yellow">
      <a:dk1>
        <a:sysClr val="windowText" lastClr="000000"/>
      </a:dk1>
      <a:lt1>
        <a:sysClr val="window" lastClr="FFFFFF"/>
      </a:lt1>
      <a:dk2>
        <a:srgbClr val="44546A"/>
      </a:dk2>
      <a:lt2>
        <a:srgbClr val="E7E6E6"/>
      </a:lt2>
      <a:accent1>
        <a:srgbClr val="7030A0"/>
      </a:accent1>
      <a:accent2>
        <a:srgbClr val="954F72"/>
      </a:accent2>
      <a:accent3>
        <a:srgbClr val="FF9933"/>
      </a:accent3>
      <a:accent4>
        <a:srgbClr val="FFC000"/>
      </a:accent4>
      <a:accent5>
        <a:srgbClr val="7030A0"/>
      </a:accent5>
      <a:accent6>
        <a:srgbClr val="FFC000"/>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VUnira - Purple Yellow">
      <a:dk1>
        <a:sysClr val="windowText" lastClr="000000"/>
      </a:dk1>
      <a:lt1>
        <a:sysClr val="window" lastClr="FFFFFF"/>
      </a:lt1>
      <a:dk2>
        <a:srgbClr val="44546A"/>
      </a:dk2>
      <a:lt2>
        <a:srgbClr val="E7E6E6"/>
      </a:lt2>
      <a:accent1>
        <a:srgbClr val="7030A0"/>
      </a:accent1>
      <a:accent2>
        <a:srgbClr val="954F72"/>
      </a:accent2>
      <a:accent3>
        <a:srgbClr val="FF9933"/>
      </a:accent3>
      <a:accent4>
        <a:srgbClr val="FFC000"/>
      </a:accent4>
      <a:accent5>
        <a:srgbClr val="7030A0"/>
      </a:accent5>
      <a:accent6>
        <a:srgbClr val="FFC000"/>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3571</Words>
  <Application>WPS Presentation</Application>
  <PresentationFormat>Widescreen</PresentationFormat>
  <Paragraphs>290</Paragraphs>
  <Slides>37</Slides>
  <Notes>4</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37</vt:i4>
      </vt:variant>
    </vt:vector>
  </HeadingPairs>
  <TitlesOfParts>
    <vt:vector size="62" baseType="lpstr">
      <vt:lpstr>Arial</vt:lpstr>
      <vt:lpstr>SimSun</vt:lpstr>
      <vt:lpstr>Wingdings</vt:lpstr>
      <vt:lpstr>Montserrat Black</vt:lpstr>
      <vt:lpstr>Montserrat Light</vt:lpstr>
      <vt:lpstr>Segoe UI</vt:lpstr>
      <vt:lpstr>Lato regular</vt:lpstr>
      <vt:lpstr>SVN-Every Movie Every Night</vt:lpstr>
      <vt:lpstr>Montserrat Medium</vt:lpstr>
      <vt:lpstr>Poppins SemiBold</vt:lpstr>
      <vt:lpstr>SVN-Cafe Lounge 19</vt:lpstr>
      <vt:lpstr>Calibri</vt:lpstr>
      <vt:lpstr>Microsoft YaHei</vt:lpstr>
      <vt:lpstr>Arial Unicode MS</vt:lpstr>
      <vt:lpstr>Calibri Light</vt:lpstr>
      <vt:lpstr>Cambria Math</vt:lpstr>
      <vt:lpstr>Cambria</vt:lpstr>
      <vt:lpstr>Open Sans</vt:lpstr>
      <vt:lpstr>Segoe UI Light</vt:lpstr>
      <vt:lpstr>Segoe UI Black</vt:lpstr>
      <vt:lpstr>Segoe Print</vt:lpstr>
      <vt:lpstr>Roboto Condensed Light</vt:lpstr>
      <vt:lpstr>Verdana</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ROGDEKSTOP</dc:creator>
  <cp:lastModifiedBy>trangtth</cp:lastModifiedBy>
  <cp:revision>161</cp:revision>
  <dcterms:created xsi:type="dcterms:W3CDTF">2019-07-27T08:21:00Z</dcterms:created>
  <dcterms:modified xsi:type="dcterms:W3CDTF">2021-04-18T02:44:25Z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