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0" r:id="rId4"/>
    <p:sldId id="290" r:id="rId5"/>
    <p:sldId id="296" r:id="rId6"/>
    <p:sldId id="297" r:id="rId7"/>
    <p:sldId id="298" r:id="rId8"/>
    <p:sldId id="262" r:id="rId9"/>
    <p:sldId id="295" r:id="rId10"/>
    <p:sldId id="299" r:id="rId11"/>
    <p:sldId id="300" r:id="rId12"/>
    <p:sldId id="301" r:id="rId13"/>
    <p:sldId id="302" r:id="rId14"/>
    <p:sldId id="303" r:id="rId15"/>
    <p:sldId id="304" r:id="rId16"/>
    <p:sldId id="294" r:id="rId17"/>
    <p:sldId id="265" r:id="rId18"/>
    <p:sldId id="291" r:id="rId19"/>
    <p:sldId id="292" r:id="rId20"/>
    <p:sldId id="293" r:id="rId21"/>
    <p:sldId id="273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2AB"/>
    <a:srgbClr val="008A88"/>
    <a:srgbClr val="095261"/>
    <a:srgbClr val="E42F55"/>
    <a:srgbClr val="49FCE3"/>
    <a:srgbClr val="D648FD"/>
    <a:srgbClr val="0060FF"/>
    <a:srgbClr val="45FBDE"/>
    <a:srgbClr val="4EFBDF"/>
    <a:srgbClr val="FF2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B9E92D-692D-4149-8E7D-58BF4100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3506-27DE-4A66-AFC8-7E5B0F8C77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CEDDE-D939-46E6-8EA1-CEF6588848F9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2700D-FCA4-4EE3-BA9D-95B4D9AEAC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37FF6-E0DF-4D73-A922-143515AD12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0E643-EC34-4EAA-ABD1-85CC7CEA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72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22AB0-4E0F-469E-95E3-36B2D0D7D359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3D7B-32F1-4226-B906-348B185E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9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1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A033417-AD8D-4295-A78C-6529F8125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9241" y="2018443"/>
            <a:ext cx="1741714" cy="1741714"/>
          </a:xfrm>
          <a:prstGeom prst="roundRect">
            <a:avLst>
              <a:gd name="adj" fmla="val 12839"/>
            </a:avLst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676A5A2-4B95-4253-B5E8-3B247D651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9241" y="4093986"/>
            <a:ext cx="1741714" cy="1741714"/>
          </a:xfrm>
          <a:prstGeom prst="roundRect">
            <a:avLst>
              <a:gd name="adj" fmla="val 12839"/>
            </a:avLst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B648DB8-DAD2-4236-A5C2-1F15938C05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7859" y="2018443"/>
            <a:ext cx="1741714" cy="1741714"/>
          </a:xfrm>
          <a:prstGeom prst="roundRect">
            <a:avLst>
              <a:gd name="adj" fmla="val 12839"/>
            </a:avLst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4DD93AF-D5E1-4DD7-970D-3E24C30847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47859" y="4093986"/>
            <a:ext cx="1741714" cy="1741714"/>
          </a:xfrm>
          <a:prstGeom prst="roundRect">
            <a:avLst>
              <a:gd name="adj" fmla="val 12839"/>
            </a:avLst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C39D0EC-B167-4577-8E29-5CCA49B16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9262" y="2010628"/>
            <a:ext cx="2204538" cy="2204538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3ACDA11-5B02-41E6-ABE8-855EE246F0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2010628"/>
            <a:ext cx="2204538" cy="2204538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cubicBezTo>
                  <a:pt x="914400" y="709705"/>
                  <a:pt x="709705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277" y="900112"/>
            <a:ext cx="10515600" cy="2138363"/>
          </a:xfrm>
        </p:spPr>
        <p:txBody>
          <a:bodyPr>
            <a:normAutofit/>
          </a:bodyPr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7B5D632-356E-41A6-9F4C-0F2A2104EC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681038"/>
            <a:ext cx="5153025" cy="5495925"/>
          </a:xfrm>
          <a:prstGeom prst="roundRect">
            <a:avLst>
              <a:gd name="adj" fmla="val 3913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3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E2DAF-4EBE-446C-B3B8-5CF47DADD2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879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59143-6268-4560-85EC-D3CECA78CF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6858" y="1824806"/>
            <a:ext cx="4848225" cy="4252912"/>
          </a:xfrm>
          <a:prstGeom prst="roundRect">
            <a:avLst>
              <a:gd name="adj" fmla="val 4573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82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99B488-92E3-4AB7-9BCF-27BAA2780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3" y="1589"/>
            <a:ext cx="12185651" cy="5740854"/>
          </a:xfrm>
          <a:custGeom>
            <a:avLst/>
            <a:gdLst>
              <a:gd name="connsiteX0" fmla="*/ 0 w 12185651"/>
              <a:gd name="connsiteY0" fmla="*/ 0 h 5740854"/>
              <a:gd name="connsiteX1" fmla="*/ 8258758 w 12185651"/>
              <a:gd name="connsiteY1" fmla="*/ 0 h 5740854"/>
              <a:gd name="connsiteX2" fmla="*/ 9281539 w 12185651"/>
              <a:gd name="connsiteY2" fmla="*/ 1083945 h 5740854"/>
              <a:gd name="connsiteX3" fmla="*/ 10955235 w 12185651"/>
              <a:gd name="connsiteY3" fmla="*/ 1390650 h 5740854"/>
              <a:gd name="connsiteX4" fmla="*/ 11749232 w 12185651"/>
              <a:gd name="connsiteY4" fmla="*/ 2185035 h 5740854"/>
              <a:gd name="connsiteX5" fmla="*/ 12145129 w 12185651"/>
              <a:gd name="connsiteY5" fmla="*/ 2140498 h 5740854"/>
              <a:gd name="connsiteX6" fmla="*/ 12185651 w 12185651"/>
              <a:gd name="connsiteY6" fmla="*/ 2130194 h 5740854"/>
              <a:gd name="connsiteX7" fmla="*/ 12185651 w 12185651"/>
              <a:gd name="connsiteY7" fmla="*/ 5740854 h 5740854"/>
              <a:gd name="connsiteX8" fmla="*/ 12100138 w 12185651"/>
              <a:gd name="connsiteY8" fmla="*/ 5697692 h 5740854"/>
              <a:gd name="connsiteX9" fmla="*/ 10143899 w 12185651"/>
              <a:gd name="connsiteY9" fmla="*/ 4846183 h 5740854"/>
              <a:gd name="connsiteX10" fmla="*/ 7734527 w 12185651"/>
              <a:gd name="connsiteY10" fmla="*/ 5339669 h 5740854"/>
              <a:gd name="connsiteX11" fmla="*/ 5267099 w 12185651"/>
              <a:gd name="connsiteY11" fmla="*/ 4846183 h 5740854"/>
              <a:gd name="connsiteX12" fmla="*/ 3830184 w 12185651"/>
              <a:gd name="connsiteY12" fmla="*/ 3351212 h 5740854"/>
              <a:gd name="connsiteX13" fmla="*/ 2175556 w 12185651"/>
              <a:gd name="connsiteY13" fmla="*/ 3162526 h 5740854"/>
              <a:gd name="connsiteX14" fmla="*/ 12453 w 12185651"/>
              <a:gd name="connsiteY14" fmla="*/ 5106970 h 5740854"/>
              <a:gd name="connsiteX15" fmla="*/ 0 w 12185651"/>
              <a:gd name="connsiteY15" fmla="*/ 5108630 h 574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5651" h="5740854">
                <a:moveTo>
                  <a:pt x="0" y="0"/>
                </a:moveTo>
                <a:lnTo>
                  <a:pt x="8258758" y="0"/>
                </a:lnTo>
                <a:cubicBezTo>
                  <a:pt x="9043681" y="142557"/>
                  <a:pt x="8670836" y="477520"/>
                  <a:pt x="9281539" y="1083945"/>
                </a:cubicBezTo>
                <a:cubicBezTo>
                  <a:pt x="9955744" y="1849755"/>
                  <a:pt x="10543953" y="1207135"/>
                  <a:pt x="10955235" y="1390650"/>
                </a:cubicBezTo>
                <a:cubicBezTo>
                  <a:pt x="11366517" y="1574165"/>
                  <a:pt x="11543898" y="2061845"/>
                  <a:pt x="11749232" y="2185035"/>
                </a:cubicBezTo>
                <a:cubicBezTo>
                  <a:pt x="11928899" y="2292826"/>
                  <a:pt x="12044936" y="2178437"/>
                  <a:pt x="12145129" y="2140498"/>
                </a:cubicBezTo>
                <a:lnTo>
                  <a:pt x="12185651" y="2130194"/>
                </a:lnTo>
                <a:lnTo>
                  <a:pt x="12185651" y="5740854"/>
                </a:lnTo>
                <a:lnTo>
                  <a:pt x="12100138" y="5697692"/>
                </a:lnTo>
                <a:cubicBezTo>
                  <a:pt x="11457744" y="5366845"/>
                  <a:pt x="10698767" y="4921778"/>
                  <a:pt x="10143899" y="4846183"/>
                </a:cubicBezTo>
                <a:cubicBezTo>
                  <a:pt x="9256108" y="4725231"/>
                  <a:pt x="8547327" y="5339669"/>
                  <a:pt x="7734527" y="5339669"/>
                </a:cubicBezTo>
                <a:cubicBezTo>
                  <a:pt x="6921727" y="5339669"/>
                  <a:pt x="5917823" y="5177592"/>
                  <a:pt x="5267099" y="4846183"/>
                </a:cubicBezTo>
                <a:cubicBezTo>
                  <a:pt x="4616375" y="4514773"/>
                  <a:pt x="4345441" y="3631821"/>
                  <a:pt x="3830184" y="3351212"/>
                </a:cubicBezTo>
                <a:cubicBezTo>
                  <a:pt x="3314927" y="3070603"/>
                  <a:pt x="2867403" y="2884336"/>
                  <a:pt x="2175556" y="3162526"/>
                </a:cubicBezTo>
                <a:cubicBezTo>
                  <a:pt x="1591810" y="3397249"/>
                  <a:pt x="668799" y="4966642"/>
                  <a:pt x="12453" y="5106970"/>
                </a:cubicBezTo>
                <a:lnTo>
                  <a:pt x="0" y="51086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D0CD2FBF-A7DB-4F36-80BF-84FA8FE32C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305" y="1871663"/>
            <a:ext cx="3655370" cy="2185195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C45191A-0D43-4A24-8C2E-E2E7F2A6C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9013" y="3318672"/>
            <a:ext cx="2795587" cy="17526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DF885309-CFC4-4084-8262-9EE136B474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28599" y="3299620"/>
            <a:ext cx="2185988" cy="1657352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1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88" y="1283493"/>
            <a:ext cx="10515600" cy="1922656"/>
          </a:xfrm>
        </p:spPr>
        <p:txBody>
          <a:bodyPr>
            <a:normAutofit/>
          </a:bodyPr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717261-5ABC-4790-A86D-0DDE167D46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7351" y="1140618"/>
            <a:ext cx="4576763" cy="4576763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8700" y="1490663"/>
            <a:ext cx="10515600" cy="132556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5D12F-951A-491A-82AD-D005DEDF7F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7550" y="1452563"/>
            <a:ext cx="3857625" cy="2447925"/>
          </a:xfrm>
          <a:prstGeom prst="roundRect">
            <a:avLst>
              <a:gd name="adj" fmla="val 8885"/>
            </a:avLst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338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93068"/>
            <a:ext cx="10515600" cy="1985963"/>
          </a:xfrm>
        </p:spPr>
        <p:txBody>
          <a:bodyPr>
            <a:normAutofit/>
          </a:bodyPr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0965D7B-F064-486B-8F0F-475F5098C5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66987" y="1993900"/>
            <a:ext cx="1333500" cy="1333500"/>
          </a:xfrm>
          <a:prstGeom prst="ellipse">
            <a:avLst/>
          </a:prstGeom>
          <a:solidFill>
            <a:schemeClr val="bg2">
              <a:lumMod val="85000"/>
            </a:schemeClr>
          </a:solidFill>
          <a:ln w="31750">
            <a:solidFill>
              <a:schemeClr val="bg2"/>
            </a:solidFill>
          </a:ln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914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151"/>
            <a:ext cx="10515600" cy="2147888"/>
          </a:xfrm>
        </p:spPr>
        <p:txBody>
          <a:bodyPr>
            <a:normAutofit/>
          </a:bodyPr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1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833D-6B1E-4132-8178-EA082C05B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030" y="727075"/>
            <a:ext cx="10515600" cy="1325563"/>
          </a:xfrm>
        </p:spPr>
        <p:txBody>
          <a:bodyPr>
            <a:normAutofit/>
          </a:bodyPr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5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B8F2CA-F08D-4FD6-92E5-277FAAED8E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1750" y="804642"/>
            <a:ext cx="5619750" cy="5619750"/>
          </a:xfrm>
          <a:custGeom>
            <a:avLst/>
            <a:gdLst>
              <a:gd name="connsiteX0" fmla="*/ 2809875 w 5619750"/>
              <a:gd name="connsiteY0" fmla="*/ 0 h 5619750"/>
              <a:gd name="connsiteX1" fmla="*/ 5619750 w 5619750"/>
              <a:gd name="connsiteY1" fmla="*/ 2809875 h 5619750"/>
              <a:gd name="connsiteX2" fmla="*/ 2809875 w 5619750"/>
              <a:gd name="connsiteY2" fmla="*/ 5619750 h 5619750"/>
              <a:gd name="connsiteX3" fmla="*/ 0 w 5619750"/>
              <a:gd name="connsiteY3" fmla="*/ 2809875 h 5619750"/>
              <a:gd name="connsiteX4" fmla="*/ 2809875 w 5619750"/>
              <a:gd name="connsiteY4" fmla="*/ 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0" h="5619750">
                <a:moveTo>
                  <a:pt x="2809875" y="0"/>
                </a:moveTo>
                <a:cubicBezTo>
                  <a:pt x="4361726" y="0"/>
                  <a:pt x="5619750" y="1258024"/>
                  <a:pt x="5619750" y="2809875"/>
                </a:cubicBezTo>
                <a:cubicBezTo>
                  <a:pt x="5619750" y="4361726"/>
                  <a:pt x="4361726" y="5619750"/>
                  <a:pt x="2809875" y="5619750"/>
                </a:cubicBezTo>
                <a:cubicBezTo>
                  <a:pt x="1258024" y="5619750"/>
                  <a:pt x="0" y="4361726"/>
                  <a:pt x="0" y="2809875"/>
                </a:cubicBezTo>
                <a:cubicBezTo>
                  <a:pt x="0" y="1258024"/>
                  <a:pt x="1258024" y="0"/>
                  <a:pt x="2809875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01"/>
            <a:ext cx="10515600" cy="2147888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9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5C33DA-CF01-4FCB-81DD-A1745BCC7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8760" y="1902610"/>
            <a:ext cx="1554480" cy="1554480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37DFD9D-B587-4ECA-AC7F-2C0241D11D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5120" y="1902610"/>
            <a:ext cx="1554480" cy="1554480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4B44114-6289-49F2-BAB4-64B6662D2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53130" y="1902610"/>
            <a:ext cx="1554480" cy="1554480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29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3C411A1-6993-42A0-A2A9-FF562CB939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59884" y="2115366"/>
            <a:ext cx="1190625" cy="119062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C5A4328-990D-4E2C-ABAD-15DA3108D2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0688" y="2115366"/>
            <a:ext cx="1190625" cy="119062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2F14F0F5-1871-4DC3-9763-150831D3C2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41492" y="2115366"/>
            <a:ext cx="1190625" cy="119062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98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206CC435-91C7-43B7-B002-0887825CED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0663" y="1699657"/>
            <a:ext cx="2286000" cy="2286000"/>
          </a:xfrm>
          <a:solidFill>
            <a:schemeClr val="bg2">
              <a:lumMod val="8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1A221FAD-A712-4AD4-B593-CA488AF9DC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97328" y="1709920"/>
            <a:ext cx="4693944" cy="4690877"/>
          </a:xfrm>
          <a:solidFill>
            <a:schemeClr val="bg2">
              <a:lumMod val="8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B61926A-26C1-4A87-96E6-CFE3A638A98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76055" y="4085505"/>
            <a:ext cx="2286000" cy="2286000"/>
          </a:xfrm>
          <a:solidFill>
            <a:schemeClr val="bg2">
              <a:lumMod val="8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544051-9461-4570-9ACE-E54774997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5875" y="1947863"/>
            <a:ext cx="2000250" cy="4329112"/>
          </a:xfrm>
          <a:prstGeom prst="roundRect">
            <a:avLst>
              <a:gd name="adj" fmla="val 10318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3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46500BF-3B94-4563-96E6-BFE3083569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75600" y="409432"/>
            <a:ext cx="3474720" cy="6196083"/>
          </a:xfrm>
          <a:solidFill>
            <a:schemeClr val="bg2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C0AA57-E36A-43FA-99DF-F3F88C08C1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8640" y="409432"/>
            <a:ext cx="3474720" cy="6196083"/>
          </a:xfrm>
          <a:solidFill>
            <a:schemeClr val="bg2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31E6ECB-AFC7-484E-A711-1C0954CA9CB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1680" y="409432"/>
            <a:ext cx="3474720" cy="6196083"/>
          </a:xfrm>
          <a:solidFill>
            <a:schemeClr val="bg2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25BCCA60-EEB2-4C7C-B375-B6567F9F1B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795463"/>
            <a:ext cx="2031946" cy="2031946"/>
          </a:xfrm>
          <a:custGeom>
            <a:avLst/>
            <a:gdLst>
              <a:gd name="connsiteX0" fmla="*/ 0 w 2031946"/>
              <a:gd name="connsiteY0" fmla="*/ 0 h 2031946"/>
              <a:gd name="connsiteX1" fmla="*/ 2031946 w 2031946"/>
              <a:gd name="connsiteY1" fmla="*/ 0 h 2031946"/>
              <a:gd name="connsiteX2" fmla="*/ 2031946 w 2031946"/>
              <a:gd name="connsiteY2" fmla="*/ 2031946 h 2031946"/>
              <a:gd name="connsiteX3" fmla="*/ 0 w 2031946"/>
              <a:gd name="connsiteY3" fmla="*/ 2031946 h 20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46" h="2031946">
                <a:moveTo>
                  <a:pt x="0" y="0"/>
                </a:moveTo>
                <a:lnTo>
                  <a:pt x="2031946" y="0"/>
                </a:lnTo>
                <a:lnTo>
                  <a:pt x="2031946" y="2031946"/>
                </a:lnTo>
                <a:lnTo>
                  <a:pt x="0" y="203194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Picture Placeholder 23">
            <a:extLst>
              <a:ext uri="{FF2B5EF4-FFF2-40B4-BE49-F238E27FC236}">
                <a16:creationId xmlns:a16="http://schemas.microsoft.com/office/drawing/2014/main" id="{A89B7A6E-9816-4755-A8FA-B4C1600439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1674" y="1795463"/>
            <a:ext cx="2031946" cy="2031946"/>
          </a:xfrm>
          <a:custGeom>
            <a:avLst/>
            <a:gdLst>
              <a:gd name="connsiteX0" fmla="*/ 0 w 2031946"/>
              <a:gd name="connsiteY0" fmla="*/ 0 h 2031946"/>
              <a:gd name="connsiteX1" fmla="*/ 2031946 w 2031946"/>
              <a:gd name="connsiteY1" fmla="*/ 0 h 2031946"/>
              <a:gd name="connsiteX2" fmla="*/ 2031946 w 2031946"/>
              <a:gd name="connsiteY2" fmla="*/ 2031946 h 2031946"/>
              <a:gd name="connsiteX3" fmla="*/ 0 w 2031946"/>
              <a:gd name="connsiteY3" fmla="*/ 2031946 h 20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46" h="2031946">
                <a:moveTo>
                  <a:pt x="0" y="0"/>
                </a:moveTo>
                <a:lnTo>
                  <a:pt x="2031946" y="0"/>
                </a:lnTo>
                <a:lnTo>
                  <a:pt x="2031946" y="2031946"/>
                </a:lnTo>
                <a:lnTo>
                  <a:pt x="0" y="203194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5" name="Picture Placeholder 24">
            <a:extLst>
              <a:ext uri="{FF2B5EF4-FFF2-40B4-BE49-F238E27FC236}">
                <a16:creationId xmlns:a16="http://schemas.microsoft.com/office/drawing/2014/main" id="{94CD8A52-6EB3-4241-9F2F-9098A25276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45149" y="1795463"/>
            <a:ext cx="2031946" cy="2031946"/>
          </a:xfrm>
          <a:custGeom>
            <a:avLst/>
            <a:gdLst>
              <a:gd name="connsiteX0" fmla="*/ 0 w 2031946"/>
              <a:gd name="connsiteY0" fmla="*/ 0 h 2031946"/>
              <a:gd name="connsiteX1" fmla="*/ 2031946 w 2031946"/>
              <a:gd name="connsiteY1" fmla="*/ 0 h 2031946"/>
              <a:gd name="connsiteX2" fmla="*/ 2031946 w 2031946"/>
              <a:gd name="connsiteY2" fmla="*/ 2031946 h 2031946"/>
              <a:gd name="connsiteX3" fmla="*/ 0 w 2031946"/>
              <a:gd name="connsiteY3" fmla="*/ 2031946 h 20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46" h="2031946">
                <a:moveTo>
                  <a:pt x="0" y="0"/>
                </a:moveTo>
                <a:lnTo>
                  <a:pt x="2031946" y="0"/>
                </a:lnTo>
                <a:lnTo>
                  <a:pt x="2031946" y="2031946"/>
                </a:lnTo>
                <a:lnTo>
                  <a:pt x="0" y="203194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Picture Placeholder 25">
            <a:extLst>
              <a:ext uri="{FF2B5EF4-FFF2-40B4-BE49-F238E27FC236}">
                <a16:creationId xmlns:a16="http://schemas.microsoft.com/office/drawing/2014/main" id="{2878FD60-E53A-42D7-BB13-29F4F97075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0" y="4012132"/>
            <a:ext cx="2031946" cy="2031946"/>
          </a:xfrm>
          <a:custGeom>
            <a:avLst/>
            <a:gdLst>
              <a:gd name="connsiteX0" fmla="*/ 0 w 2031946"/>
              <a:gd name="connsiteY0" fmla="*/ 0 h 2031946"/>
              <a:gd name="connsiteX1" fmla="*/ 2031946 w 2031946"/>
              <a:gd name="connsiteY1" fmla="*/ 0 h 2031946"/>
              <a:gd name="connsiteX2" fmla="*/ 2031946 w 2031946"/>
              <a:gd name="connsiteY2" fmla="*/ 2031946 h 2031946"/>
              <a:gd name="connsiteX3" fmla="*/ 0 w 2031946"/>
              <a:gd name="connsiteY3" fmla="*/ 2031946 h 20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46" h="2031946">
                <a:moveTo>
                  <a:pt x="0" y="0"/>
                </a:moveTo>
                <a:lnTo>
                  <a:pt x="2031946" y="0"/>
                </a:lnTo>
                <a:lnTo>
                  <a:pt x="2031946" y="2031946"/>
                </a:lnTo>
                <a:lnTo>
                  <a:pt x="0" y="203194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693E5E16-0FDD-4774-A0C5-106B0DAA12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41674" y="4012132"/>
            <a:ext cx="2031946" cy="2031946"/>
          </a:xfrm>
          <a:custGeom>
            <a:avLst/>
            <a:gdLst>
              <a:gd name="connsiteX0" fmla="*/ 0 w 2031946"/>
              <a:gd name="connsiteY0" fmla="*/ 0 h 2031946"/>
              <a:gd name="connsiteX1" fmla="*/ 2031946 w 2031946"/>
              <a:gd name="connsiteY1" fmla="*/ 0 h 2031946"/>
              <a:gd name="connsiteX2" fmla="*/ 2031946 w 2031946"/>
              <a:gd name="connsiteY2" fmla="*/ 2031946 h 2031946"/>
              <a:gd name="connsiteX3" fmla="*/ 0 w 2031946"/>
              <a:gd name="connsiteY3" fmla="*/ 2031946 h 20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46" h="2031946">
                <a:moveTo>
                  <a:pt x="0" y="0"/>
                </a:moveTo>
                <a:lnTo>
                  <a:pt x="2031946" y="0"/>
                </a:lnTo>
                <a:lnTo>
                  <a:pt x="2031946" y="2031946"/>
                </a:lnTo>
                <a:lnTo>
                  <a:pt x="0" y="203194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9" name="Picture Placeholder 27">
            <a:extLst>
              <a:ext uri="{FF2B5EF4-FFF2-40B4-BE49-F238E27FC236}">
                <a16:creationId xmlns:a16="http://schemas.microsoft.com/office/drawing/2014/main" id="{ABC91943-0D7E-41BD-9158-A2A61F7D9E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45149" y="4012132"/>
            <a:ext cx="2031946" cy="2031946"/>
          </a:xfrm>
          <a:custGeom>
            <a:avLst/>
            <a:gdLst>
              <a:gd name="connsiteX0" fmla="*/ 0 w 2031946"/>
              <a:gd name="connsiteY0" fmla="*/ 0 h 2031946"/>
              <a:gd name="connsiteX1" fmla="*/ 2031946 w 2031946"/>
              <a:gd name="connsiteY1" fmla="*/ 0 h 2031946"/>
              <a:gd name="connsiteX2" fmla="*/ 2031946 w 2031946"/>
              <a:gd name="connsiteY2" fmla="*/ 2031946 h 2031946"/>
              <a:gd name="connsiteX3" fmla="*/ 0 w 2031946"/>
              <a:gd name="connsiteY3" fmla="*/ 2031946 h 20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46" h="2031946">
                <a:moveTo>
                  <a:pt x="0" y="0"/>
                </a:moveTo>
                <a:lnTo>
                  <a:pt x="2031946" y="0"/>
                </a:lnTo>
                <a:lnTo>
                  <a:pt x="2031946" y="2031946"/>
                </a:lnTo>
                <a:lnTo>
                  <a:pt x="0" y="203194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617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9FB93-17FA-44B8-AD99-EA134F3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200" y="3027405"/>
            <a:ext cx="10515600" cy="2006600"/>
          </a:xfrm>
        </p:spPr>
        <p:txBody>
          <a:bodyPr>
            <a:normAutofit/>
          </a:bodyPr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A7EA5AA7-0ED0-4AB9-A981-D462D9E878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3301" y="976184"/>
            <a:ext cx="4936367" cy="5016843"/>
          </a:xfrm>
          <a:prstGeom prst="roundRect">
            <a:avLst>
              <a:gd name="adj" fmla="val 6633"/>
            </a:avLst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59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2057A-5D83-49C5-A214-20A86A2E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01CD-2BF1-4735-AB91-D240BEDE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5906-4E4A-43B4-8612-8214E24B3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E913-A733-4142-9150-0C7A64A5BE27}" type="datetime1">
              <a:rPr lang="en-ID" smtClean="0"/>
              <a:t>24/04/2021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7B2D-C936-4EE9-9AED-C4B4E77CF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3DCA-31E3-41D4-BE00-8F4DA3C09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custGeom>
            <a:avLst/>
            <a:gdLst>
              <a:gd name="connsiteX0" fmla="*/ 0 w 2743200"/>
              <a:gd name="connsiteY0" fmla="*/ 0 h 365125"/>
              <a:gd name="connsiteX1" fmla="*/ 2743200 w 2743200"/>
              <a:gd name="connsiteY1" fmla="*/ 0 h 365125"/>
              <a:gd name="connsiteX2" fmla="*/ 2743200 w 2743200"/>
              <a:gd name="connsiteY2" fmla="*/ 365125 h 365125"/>
              <a:gd name="connsiteX3" fmla="*/ 0 w 2743200"/>
              <a:gd name="connsiteY3" fmla="*/ 365125 h 365125"/>
              <a:gd name="connsiteX4" fmla="*/ 0 w 2743200"/>
              <a:gd name="connsiteY4" fmla="*/ 0 h 365125"/>
              <a:gd name="connsiteX0" fmla="*/ 0 w 2743200"/>
              <a:gd name="connsiteY0" fmla="*/ 0 h 365125"/>
              <a:gd name="connsiteX1" fmla="*/ 543232 w 2743200"/>
              <a:gd name="connsiteY1" fmla="*/ 24785 h 365125"/>
              <a:gd name="connsiteX2" fmla="*/ 2743200 w 2743200"/>
              <a:gd name="connsiteY2" fmla="*/ 0 h 365125"/>
              <a:gd name="connsiteX3" fmla="*/ 2743200 w 2743200"/>
              <a:gd name="connsiteY3" fmla="*/ 365125 h 365125"/>
              <a:gd name="connsiteX4" fmla="*/ 0 w 2743200"/>
              <a:gd name="connsiteY4" fmla="*/ 365125 h 365125"/>
              <a:gd name="connsiteX5" fmla="*/ 0 w 2743200"/>
              <a:gd name="connsiteY5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3200" h="365125">
                <a:moveTo>
                  <a:pt x="0" y="0"/>
                </a:moveTo>
                <a:lnTo>
                  <a:pt x="543232" y="24785"/>
                </a:lnTo>
                <a:lnTo>
                  <a:pt x="2743200" y="0"/>
                </a:lnTo>
                <a:lnTo>
                  <a:pt x="2743200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 anchor="ctr"/>
          <a:lstStyle>
            <a:lvl1pPr algn="r">
              <a:defRPr sz="1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fld id="{15A3A3CC-4A33-426F-9192-929F87B7DC63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1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1" r:id="rId9"/>
    <p:sldLayoutId id="2147483658" r:id="rId10"/>
    <p:sldLayoutId id="2147483659" r:id="rId11"/>
    <p:sldLayoutId id="2147483660" r:id="rId12"/>
    <p:sldLayoutId id="2147483657" r:id="rId13"/>
    <p:sldLayoutId id="2147483656" r:id="rId14"/>
    <p:sldLayoutId id="2147483655" r:id="rId15"/>
    <p:sldLayoutId id="2147483654" r:id="rId16"/>
    <p:sldLayoutId id="2147483653" r:id="rId17"/>
    <p:sldLayoutId id="2147483652" r:id="rId18"/>
    <p:sldLayoutId id="2147483650" r:id="rId19"/>
    <p:sldLayoutId id="214748365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E3FFEE9-81C6-48F1-8611-790B164B5C2E}"/>
              </a:ext>
            </a:extLst>
          </p:cNvPr>
          <p:cNvSpPr>
            <a:spLocks/>
          </p:cNvSpPr>
          <p:nvPr/>
        </p:nvSpPr>
        <p:spPr bwMode="auto">
          <a:xfrm flipH="1">
            <a:off x="0" y="3448136"/>
            <a:ext cx="12192000" cy="3409864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A37BC5-2BD2-4969-BE5C-43B0C570421D}"/>
              </a:ext>
            </a:extLst>
          </p:cNvPr>
          <p:cNvSpPr/>
          <p:nvPr/>
        </p:nvSpPr>
        <p:spPr>
          <a:xfrm>
            <a:off x="6151772" y="-520865"/>
            <a:ext cx="5721829" cy="6895362"/>
          </a:xfrm>
          <a:prstGeom prst="ellipse">
            <a:avLst/>
          </a:prstGeom>
          <a:noFill/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F80E10D-8028-41FD-91AF-2DDE7AEADD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r="8509"/>
          <a:stretch/>
        </p:blipFill>
        <p:spPr>
          <a:xfrm>
            <a:off x="6402388" y="-347663"/>
            <a:ext cx="5619750" cy="6772276"/>
          </a:xfrm>
        </p:spPr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0DA354AD-EE46-4C9F-9615-E186FF87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36" y="1072632"/>
            <a:ext cx="10515600" cy="2588414"/>
          </a:xfrm>
        </p:spPr>
        <p:txBody>
          <a:bodyPr>
            <a:normAutofit/>
          </a:bodyPr>
          <a:lstStyle/>
          <a:p>
            <a:r>
              <a:rPr lang="en-US" sz="7200" b="1" dirty="0" err="1"/>
              <a:t>Báo</a:t>
            </a:r>
            <a:r>
              <a:rPr lang="en-US" sz="7200" b="1" dirty="0"/>
              <a:t> </a:t>
            </a:r>
            <a:r>
              <a:rPr lang="en-US" sz="7200" b="1" dirty="0" err="1"/>
              <a:t>cáo</a:t>
            </a:r>
            <a:br>
              <a:rPr lang="en-US" sz="7200" b="1" dirty="0"/>
            </a:br>
            <a:r>
              <a:rPr lang="en-US" sz="7200" b="1" dirty="0" err="1"/>
              <a:t>chung</a:t>
            </a:r>
            <a:r>
              <a:rPr lang="en-US" sz="7200" b="1" dirty="0"/>
              <a:t> </a:t>
            </a:r>
            <a:r>
              <a:rPr lang="en-US" sz="7200" b="1" dirty="0" err="1"/>
              <a:t>kết</a:t>
            </a:r>
            <a:endParaRPr lang="en-ID" sz="7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D6EEC3-1656-40A4-81D9-729EE929F1DA}"/>
              </a:ext>
            </a:extLst>
          </p:cNvPr>
          <p:cNvSpPr txBox="1"/>
          <p:nvPr/>
        </p:nvSpPr>
        <p:spPr>
          <a:xfrm>
            <a:off x="803934" y="3217463"/>
            <a:ext cx="364876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BI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ITB</a:t>
            </a:r>
            <a:endParaRPr lang="en-ID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1E1BAD-433E-4DAB-96A2-1C8C2FAF9BAA}"/>
              </a:ext>
            </a:extLst>
          </p:cNvPr>
          <p:cNvSpPr txBox="1"/>
          <p:nvPr/>
        </p:nvSpPr>
        <p:spPr>
          <a:xfrm>
            <a:off x="509251" y="6187693"/>
            <a:ext cx="1965591" cy="3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2"/>
                </a:solidFill>
              </a:rPr>
              <a:t>Team T2L | BI Season V</a:t>
            </a:r>
            <a:endParaRPr lang="en-ID" sz="1050" b="1" dirty="0">
              <a:solidFill>
                <a:schemeClr val="bg2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064DD7-B53F-49E8-92F6-51299DA841D1}"/>
              </a:ext>
            </a:extLst>
          </p:cNvPr>
          <p:cNvSpPr/>
          <p:nvPr/>
        </p:nvSpPr>
        <p:spPr>
          <a:xfrm>
            <a:off x="6401750" y="4804697"/>
            <a:ext cx="801087" cy="96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45D33A-A0B8-42B1-9A6A-12148119286B}"/>
              </a:ext>
            </a:extLst>
          </p:cNvPr>
          <p:cNvSpPr/>
          <p:nvPr/>
        </p:nvSpPr>
        <p:spPr>
          <a:xfrm>
            <a:off x="5898700" y="2118085"/>
            <a:ext cx="801087" cy="965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39ED215-D0A3-4676-87F3-48BA5940E250}"/>
              </a:ext>
            </a:extLst>
          </p:cNvPr>
          <p:cNvSpPr/>
          <p:nvPr/>
        </p:nvSpPr>
        <p:spPr>
          <a:xfrm>
            <a:off x="6699787" y="109106"/>
            <a:ext cx="801087" cy="8115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A7279D-D95C-4102-9D6C-0C07727F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36" y="-34997"/>
            <a:ext cx="1099774" cy="10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animBg="1"/>
      <p:bldP spid="46" grpId="0"/>
      <p:bldP spid="47" grpId="0"/>
      <p:bldP spid="53" grpId="0" animBg="1"/>
      <p:bldP spid="55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4E2-D938-4022-BD4B-B4DE205B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14A12-615E-4853-A5D1-774913095C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EFCE0-4AF1-4D0B-B1CB-454D656548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D391-54B9-4934-91A5-604F3C16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D64FD-B207-42BC-BF7F-4BC93C047C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39DA3-4C9A-43DE-8807-A584E89EC2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9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FA4D-1B3F-4312-9F28-47FD5E91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DFE90-DC5D-4C93-93CC-522F1CAF56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60A5A-9723-4BA2-9064-2F340D79B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92024"/>
            <a:ext cx="12192000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3329-AD99-4DC2-860B-CDD6B0E4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C13C1-9262-4EE9-BDC0-07C39BA08E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D4129-4CFD-4591-B021-DD0ED0995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0043" y="356616"/>
            <a:ext cx="12212086" cy="63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3DD4B-A69F-423E-9B5B-9D10231A3E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D0452-90F6-44B8-A6F0-ACF8F3F08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2345"/>
            <a:ext cx="12196507" cy="63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1E0-E5F6-4248-B3F2-D3BBD799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1DE34-CE3F-4A4B-A1E1-E865617963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15E02-2FF7-4B51-B575-1F8108AE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" y="0"/>
            <a:ext cx="1215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7D9479F7-B3AE-4834-897A-2C3EB596FCD0}"/>
              </a:ext>
            </a:extLst>
          </p:cNvPr>
          <p:cNvSpPr>
            <a:spLocks/>
          </p:cNvSpPr>
          <p:nvPr/>
        </p:nvSpPr>
        <p:spPr bwMode="auto">
          <a:xfrm flipH="1" flipV="1">
            <a:off x="8601074" y="0"/>
            <a:ext cx="3590925" cy="1785938"/>
          </a:xfrm>
          <a:custGeom>
            <a:avLst/>
            <a:gdLst>
              <a:gd name="T0" fmla="*/ 1132 w 1480"/>
              <a:gd name="T1" fmla="*/ 448 h 884"/>
              <a:gd name="T2" fmla="*/ 756 w 1480"/>
              <a:gd name="T3" fmla="*/ 504 h 884"/>
              <a:gd name="T4" fmla="*/ 564 w 1480"/>
              <a:gd name="T5" fmla="*/ 176 h 884"/>
              <a:gd name="T6" fmla="*/ 236 w 1480"/>
              <a:gd name="T7" fmla="*/ 24 h 884"/>
              <a:gd name="T8" fmla="*/ 0 w 1480"/>
              <a:gd name="T9" fmla="*/ 145 h 884"/>
              <a:gd name="T10" fmla="*/ 0 w 1480"/>
              <a:gd name="T11" fmla="*/ 884 h 884"/>
              <a:gd name="T12" fmla="*/ 1480 w 1480"/>
              <a:gd name="T13" fmla="*/ 884 h 884"/>
              <a:gd name="T14" fmla="*/ 1132 w 1480"/>
              <a:gd name="T15" fmla="*/ 448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0" h="884">
                <a:moveTo>
                  <a:pt x="1132" y="448"/>
                </a:moveTo>
                <a:cubicBezTo>
                  <a:pt x="1004" y="440"/>
                  <a:pt x="892" y="568"/>
                  <a:pt x="756" y="504"/>
                </a:cubicBezTo>
                <a:cubicBezTo>
                  <a:pt x="636" y="448"/>
                  <a:pt x="620" y="288"/>
                  <a:pt x="564" y="176"/>
                </a:cubicBezTo>
                <a:cubicBezTo>
                  <a:pt x="492" y="48"/>
                  <a:pt x="388" y="0"/>
                  <a:pt x="236" y="24"/>
                </a:cubicBezTo>
                <a:cubicBezTo>
                  <a:pt x="167" y="39"/>
                  <a:pt x="65" y="81"/>
                  <a:pt x="0" y="145"/>
                </a:cubicBezTo>
                <a:cubicBezTo>
                  <a:pt x="0" y="884"/>
                  <a:pt x="0" y="884"/>
                  <a:pt x="0" y="884"/>
                </a:cubicBezTo>
                <a:cubicBezTo>
                  <a:pt x="1480" y="884"/>
                  <a:pt x="1480" y="884"/>
                  <a:pt x="1480" y="884"/>
                </a:cubicBezTo>
                <a:cubicBezTo>
                  <a:pt x="1471" y="680"/>
                  <a:pt x="1349" y="466"/>
                  <a:pt x="1132" y="4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0B08CA-71E6-4A3D-BFC9-401872535015}"/>
              </a:ext>
            </a:extLst>
          </p:cNvPr>
          <p:cNvSpPr>
            <a:spLocks/>
          </p:cNvSpPr>
          <p:nvPr/>
        </p:nvSpPr>
        <p:spPr bwMode="auto">
          <a:xfrm>
            <a:off x="0" y="4187261"/>
            <a:ext cx="6850743" cy="2670739"/>
          </a:xfrm>
          <a:custGeom>
            <a:avLst/>
            <a:gdLst>
              <a:gd name="connsiteX0" fmla="*/ 715602 w 8264214"/>
              <a:gd name="connsiteY0" fmla="*/ 174 h 3221776"/>
              <a:gd name="connsiteX1" fmla="*/ 1884496 w 8264214"/>
              <a:gd name="connsiteY1" fmla="*/ 289072 h 3221776"/>
              <a:gd name="connsiteX2" fmla="*/ 3921157 w 8264214"/>
              <a:gd name="connsiteY2" fmla="*/ 1202294 h 3221776"/>
              <a:gd name="connsiteX3" fmla="*/ 5957817 w 8264214"/>
              <a:gd name="connsiteY3" fmla="*/ 1038382 h 3221776"/>
              <a:gd name="connsiteX4" fmla="*/ 6941033 w 8264214"/>
              <a:gd name="connsiteY4" fmla="*/ 1928189 h 3221776"/>
              <a:gd name="connsiteX5" fmla="*/ 7830608 w 8264214"/>
              <a:gd name="connsiteY5" fmla="*/ 2279428 h 3221776"/>
              <a:gd name="connsiteX6" fmla="*/ 7490170 w 8264214"/>
              <a:gd name="connsiteY6" fmla="*/ 3203576 h 3221776"/>
              <a:gd name="connsiteX7" fmla="*/ 7406920 w 8264214"/>
              <a:gd name="connsiteY7" fmla="*/ 3221776 h 3221776"/>
              <a:gd name="connsiteX8" fmla="*/ 0 w 8264214"/>
              <a:gd name="connsiteY8" fmla="*/ 3221776 h 3221776"/>
              <a:gd name="connsiteX9" fmla="*/ 0 w 8264214"/>
              <a:gd name="connsiteY9" fmla="*/ 3209777 h 3221776"/>
              <a:gd name="connsiteX10" fmla="*/ 0 w 8264214"/>
              <a:gd name="connsiteY10" fmla="*/ 51985 h 3221776"/>
              <a:gd name="connsiteX11" fmla="*/ 715602 w 8264214"/>
              <a:gd name="connsiteY11" fmla="*/ 174 h 322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4214" h="3221776">
                <a:moveTo>
                  <a:pt x="715602" y="174"/>
                </a:moveTo>
                <a:cubicBezTo>
                  <a:pt x="1095327" y="4147"/>
                  <a:pt x="1460192" y="76865"/>
                  <a:pt x="1884496" y="289072"/>
                </a:cubicBezTo>
                <a:cubicBezTo>
                  <a:pt x="2563383" y="616895"/>
                  <a:pt x="3101811" y="1319374"/>
                  <a:pt x="3921157" y="1202294"/>
                </a:cubicBezTo>
                <a:cubicBezTo>
                  <a:pt x="4553224" y="1108630"/>
                  <a:pt x="5349160" y="687143"/>
                  <a:pt x="5957817" y="1038382"/>
                </a:cubicBezTo>
                <a:cubicBezTo>
                  <a:pt x="6332375" y="1272542"/>
                  <a:pt x="6566474" y="1670613"/>
                  <a:pt x="6941033" y="1928189"/>
                </a:cubicBezTo>
                <a:cubicBezTo>
                  <a:pt x="7221951" y="2092101"/>
                  <a:pt x="7526280" y="2162349"/>
                  <a:pt x="7830608" y="2279428"/>
                </a:cubicBezTo>
                <a:cubicBezTo>
                  <a:pt x="8705553" y="2659938"/>
                  <a:pt x="8081442" y="3055906"/>
                  <a:pt x="7490170" y="3203576"/>
                </a:cubicBezTo>
                <a:lnTo>
                  <a:pt x="7406920" y="3221776"/>
                </a:lnTo>
                <a:lnTo>
                  <a:pt x="0" y="3221776"/>
                </a:lnTo>
                <a:lnTo>
                  <a:pt x="0" y="3209777"/>
                </a:lnTo>
                <a:cubicBezTo>
                  <a:pt x="0" y="2366701"/>
                  <a:pt x="0" y="1329070"/>
                  <a:pt x="0" y="51985"/>
                </a:cubicBezTo>
                <a:cubicBezTo>
                  <a:pt x="254583" y="20154"/>
                  <a:pt x="487767" y="-2210"/>
                  <a:pt x="715602" y="1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9A4C5FED-F9CA-43F1-BCD2-2796C23073F0}"/>
              </a:ext>
            </a:extLst>
          </p:cNvPr>
          <p:cNvSpPr txBox="1">
            <a:spLocks/>
          </p:cNvSpPr>
          <p:nvPr/>
        </p:nvSpPr>
        <p:spPr>
          <a:xfrm>
            <a:off x="3510018" y="286169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DỰ ĐOÁN</a:t>
            </a:r>
            <a:endParaRPr lang="en-ID" sz="9600" b="1" dirty="0"/>
          </a:p>
        </p:txBody>
      </p:sp>
    </p:spTree>
    <p:extLst>
      <p:ext uri="{BB962C8B-B14F-4D97-AF65-F5344CB8AC3E}">
        <p14:creationId xmlns:p14="http://schemas.microsoft.com/office/powerpoint/2010/main" val="40135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11F7C-59CF-468B-8FDF-37B07FF0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5" y="439691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TỔNG QUAN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7049E9-996E-450F-9B6F-DA1289D4FA16}"/>
              </a:ext>
            </a:extLst>
          </p:cNvPr>
          <p:cNvSpPr/>
          <p:nvPr/>
        </p:nvSpPr>
        <p:spPr>
          <a:xfrm flipH="1">
            <a:off x="0" y="2613787"/>
            <a:ext cx="1032949" cy="4244213"/>
          </a:xfrm>
          <a:custGeom>
            <a:avLst/>
            <a:gdLst>
              <a:gd name="connsiteX0" fmla="*/ 946706 w 1032949"/>
              <a:gd name="connsiteY0" fmla="*/ 713 h 4244213"/>
              <a:gd name="connsiteX1" fmla="*/ 1032949 w 1032949"/>
              <a:gd name="connsiteY1" fmla="*/ 3583 h 4244213"/>
              <a:gd name="connsiteX2" fmla="*/ 1032949 w 1032949"/>
              <a:gd name="connsiteY2" fmla="*/ 4244213 h 4244213"/>
              <a:gd name="connsiteX3" fmla="*/ 365268 w 1032949"/>
              <a:gd name="connsiteY3" fmla="*/ 4244213 h 4244213"/>
              <a:gd name="connsiteX4" fmla="*/ 364064 w 1032949"/>
              <a:gd name="connsiteY4" fmla="*/ 4223812 h 4244213"/>
              <a:gd name="connsiteX5" fmla="*/ 168241 w 1032949"/>
              <a:gd name="connsiteY5" fmla="*/ 3599915 h 4244213"/>
              <a:gd name="connsiteX6" fmla="*/ 550060 w 1032949"/>
              <a:gd name="connsiteY6" fmla="*/ 2860483 h 4244213"/>
              <a:gd name="connsiteX7" fmla="*/ 11021 w 1032949"/>
              <a:gd name="connsiteY7" fmla="*/ 978289 h 4244213"/>
              <a:gd name="connsiteX8" fmla="*/ 946706 w 1032949"/>
              <a:gd name="connsiteY8" fmla="*/ 713 h 42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949" h="4244213">
                <a:moveTo>
                  <a:pt x="946706" y="713"/>
                </a:moveTo>
                <a:cubicBezTo>
                  <a:pt x="975560" y="-805"/>
                  <a:pt x="1004348" y="82"/>
                  <a:pt x="1032949" y="3583"/>
                </a:cubicBezTo>
                <a:lnTo>
                  <a:pt x="1032949" y="4244213"/>
                </a:lnTo>
                <a:lnTo>
                  <a:pt x="365268" y="4244213"/>
                </a:lnTo>
                <a:lnTo>
                  <a:pt x="364064" y="4223812"/>
                </a:lnTo>
                <a:cubicBezTo>
                  <a:pt x="336691" y="4003242"/>
                  <a:pt x="151396" y="3851995"/>
                  <a:pt x="168241" y="3599915"/>
                </a:cubicBezTo>
                <a:cubicBezTo>
                  <a:pt x="190700" y="3308624"/>
                  <a:pt x="482681" y="3151774"/>
                  <a:pt x="550060" y="2860483"/>
                </a:cubicBezTo>
                <a:cubicBezTo>
                  <a:pt x="684820" y="2165863"/>
                  <a:pt x="-101279" y="1628094"/>
                  <a:pt x="11021" y="978289"/>
                </a:cubicBezTo>
                <a:cubicBezTo>
                  <a:pt x="66294" y="587041"/>
                  <a:pt x="513902" y="23473"/>
                  <a:pt x="946706" y="7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9E8BD85-7FC0-43D8-A7C6-E5EEED75FFBA}"/>
              </a:ext>
            </a:extLst>
          </p:cNvPr>
          <p:cNvSpPr/>
          <p:nvPr/>
        </p:nvSpPr>
        <p:spPr>
          <a:xfrm>
            <a:off x="41035" y="0"/>
            <a:ext cx="12150965" cy="1871663"/>
          </a:xfrm>
          <a:custGeom>
            <a:avLst/>
            <a:gdLst>
              <a:gd name="connsiteX0" fmla="*/ 0 w 12150965"/>
              <a:gd name="connsiteY0" fmla="*/ 0 h 2745387"/>
              <a:gd name="connsiteX1" fmla="*/ 3635632 w 12150965"/>
              <a:gd name="connsiteY1" fmla="*/ 0 h 2745387"/>
              <a:gd name="connsiteX2" fmla="*/ 12150965 w 12150965"/>
              <a:gd name="connsiteY2" fmla="*/ 0 h 2745387"/>
              <a:gd name="connsiteX3" fmla="*/ 12150965 w 12150965"/>
              <a:gd name="connsiteY3" fmla="*/ 2658218 h 2745387"/>
              <a:gd name="connsiteX4" fmla="*/ 11983898 w 12150965"/>
              <a:gd name="connsiteY4" fmla="*/ 2687463 h 2745387"/>
              <a:gd name="connsiteX5" fmla="*/ 8457297 w 12150965"/>
              <a:gd name="connsiteY5" fmla="*/ 1496187 h 2745387"/>
              <a:gd name="connsiteX6" fmla="*/ 3703745 w 12150965"/>
              <a:gd name="connsiteY6" fmla="*/ 275304 h 2745387"/>
              <a:gd name="connsiteX7" fmla="*/ 3635632 w 12150965"/>
              <a:gd name="connsiteY7" fmla="*/ 299814 h 2745387"/>
              <a:gd name="connsiteX8" fmla="*/ 3635632 w 12150965"/>
              <a:gd name="connsiteY8" fmla="*/ 301239 h 2745387"/>
              <a:gd name="connsiteX9" fmla="*/ 3607710 w 12150965"/>
              <a:gd name="connsiteY9" fmla="*/ 308735 h 2745387"/>
              <a:gd name="connsiteX10" fmla="*/ 576362 w 12150965"/>
              <a:gd name="connsiteY10" fmla="*/ 222573 h 274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50965" h="2745387">
                <a:moveTo>
                  <a:pt x="0" y="0"/>
                </a:moveTo>
                <a:lnTo>
                  <a:pt x="3635632" y="0"/>
                </a:lnTo>
                <a:lnTo>
                  <a:pt x="12150965" y="0"/>
                </a:lnTo>
                <a:lnTo>
                  <a:pt x="12150965" y="2658218"/>
                </a:lnTo>
                <a:lnTo>
                  <a:pt x="11983898" y="2687463"/>
                </a:lnTo>
                <a:cubicBezTo>
                  <a:pt x="10734463" y="2873504"/>
                  <a:pt x="9694416" y="2645948"/>
                  <a:pt x="8457297" y="1496187"/>
                </a:cubicBezTo>
                <a:cubicBezTo>
                  <a:pt x="6770318" y="-71669"/>
                  <a:pt x="4986901" y="-142963"/>
                  <a:pt x="3703745" y="275304"/>
                </a:cubicBezTo>
                <a:lnTo>
                  <a:pt x="3635632" y="299814"/>
                </a:lnTo>
                <a:lnTo>
                  <a:pt x="3635632" y="301239"/>
                </a:lnTo>
                <a:lnTo>
                  <a:pt x="3607710" y="308735"/>
                </a:lnTo>
                <a:cubicBezTo>
                  <a:pt x="3045074" y="452338"/>
                  <a:pt x="1770529" y="682104"/>
                  <a:pt x="576362" y="2225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2FD66D-52EC-49DC-B1B6-1594831C1A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69" y="1902945"/>
            <a:ext cx="10040863" cy="4625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93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11F7C-59CF-468B-8FDF-37B07FF0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5" y="579600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NHẬN XÉT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7049E9-996E-450F-9B6F-DA1289D4FA16}"/>
              </a:ext>
            </a:extLst>
          </p:cNvPr>
          <p:cNvSpPr/>
          <p:nvPr/>
        </p:nvSpPr>
        <p:spPr>
          <a:xfrm flipH="1">
            <a:off x="0" y="2613787"/>
            <a:ext cx="1032949" cy="4244213"/>
          </a:xfrm>
          <a:custGeom>
            <a:avLst/>
            <a:gdLst>
              <a:gd name="connsiteX0" fmla="*/ 946706 w 1032949"/>
              <a:gd name="connsiteY0" fmla="*/ 713 h 4244213"/>
              <a:gd name="connsiteX1" fmla="*/ 1032949 w 1032949"/>
              <a:gd name="connsiteY1" fmla="*/ 3583 h 4244213"/>
              <a:gd name="connsiteX2" fmla="*/ 1032949 w 1032949"/>
              <a:gd name="connsiteY2" fmla="*/ 4244213 h 4244213"/>
              <a:gd name="connsiteX3" fmla="*/ 365268 w 1032949"/>
              <a:gd name="connsiteY3" fmla="*/ 4244213 h 4244213"/>
              <a:gd name="connsiteX4" fmla="*/ 364064 w 1032949"/>
              <a:gd name="connsiteY4" fmla="*/ 4223812 h 4244213"/>
              <a:gd name="connsiteX5" fmla="*/ 168241 w 1032949"/>
              <a:gd name="connsiteY5" fmla="*/ 3599915 h 4244213"/>
              <a:gd name="connsiteX6" fmla="*/ 550060 w 1032949"/>
              <a:gd name="connsiteY6" fmla="*/ 2860483 h 4244213"/>
              <a:gd name="connsiteX7" fmla="*/ 11021 w 1032949"/>
              <a:gd name="connsiteY7" fmla="*/ 978289 h 4244213"/>
              <a:gd name="connsiteX8" fmla="*/ 946706 w 1032949"/>
              <a:gd name="connsiteY8" fmla="*/ 713 h 42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949" h="4244213">
                <a:moveTo>
                  <a:pt x="946706" y="713"/>
                </a:moveTo>
                <a:cubicBezTo>
                  <a:pt x="975560" y="-805"/>
                  <a:pt x="1004348" y="82"/>
                  <a:pt x="1032949" y="3583"/>
                </a:cubicBezTo>
                <a:lnTo>
                  <a:pt x="1032949" y="4244213"/>
                </a:lnTo>
                <a:lnTo>
                  <a:pt x="365268" y="4244213"/>
                </a:lnTo>
                <a:lnTo>
                  <a:pt x="364064" y="4223812"/>
                </a:lnTo>
                <a:cubicBezTo>
                  <a:pt x="336691" y="4003242"/>
                  <a:pt x="151396" y="3851995"/>
                  <a:pt x="168241" y="3599915"/>
                </a:cubicBezTo>
                <a:cubicBezTo>
                  <a:pt x="190700" y="3308624"/>
                  <a:pt x="482681" y="3151774"/>
                  <a:pt x="550060" y="2860483"/>
                </a:cubicBezTo>
                <a:cubicBezTo>
                  <a:pt x="684820" y="2165863"/>
                  <a:pt x="-101279" y="1628094"/>
                  <a:pt x="11021" y="978289"/>
                </a:cubicBezTo>
                <a:cubicBezTo>
                  <a:pt x="66294" y="587041"/>
                  <a:pt x="513902" y="23473"/>
                  <a:pt x="946706" y="7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9E8BD85-7FC0-43D8-A7C6-E5EEED75FFBA}"/>
              </a:ext>
            </a:extLst>
          </p:cNvPr>
          <p:cNvSpPr/>
          <p:nvPr/>
        </p:nvSpPr>
        <p:spPr>
          <a:xfrm>
            <a:off x="41035" y="0"/>
            <a:ext cx="12150965" cy="1871663"/>
          </a:xfrm>
          <a:custGeom>
            <a:avLst/>
            <a:gdLst>
              <a:gd name="connsiteX0" fmla="*/ 0 w 12150965"/>
              <a:gd name="connsiteY0" fmla="*/ 0 h 2745387"/>
              <a:gd name="connsiteX1" fmla="*/ 3635632 w 12150965"/>
              <a:gd name="connsiteY1" fmla="*/ 0 h 2745387"/>
              <a:gd name="connsiteX2" fmla="*/ 12150965 w 12150965"/>
              <a:gd name="connsiteY2" fmla="*/ 0 h 2745387"/>
              <a:gd name="connsiteX3" fmla="*/ 12150965 w 12150965"/>
              <a:gd name="connsiteY3" fmla="*/ 2658218 h 2745387"/>
              <a:gd name="connsiteX4" fmla="*/ 11983898 w 12150965"/>
              <a:gd name="connsiteY4" fmla="*/ 2687463 h 2745387"/>
              <a:gd name="connsiteX5" fmla="*/ 8457297 w 12150965"/>
              <a:gd name="connsiteY5" fmla="*/ 1496187 h 2745387"/>
              <a:gd name="connsiteX6" fmla="*/ 3703745 w 12150965"/>
              <a:gd name="connsiteY6" fmla="*/ 275304 h 2745387"/>
              <a:gd name="connsiteX7" fmla="*/ 3635632 w 12150965"/>
              <a:gd name="connsiteY7" fmla="*/ 299814 h 2745387"/>
              <a:gd name="connsiteX8" fmla="*/ 3635632 w 12150965"/>
              <a:gd name="connsiteY8" fmla="*/ 301239 h 2745387"/>
              <a:gd name="connsiteX9" fmla="*/ 3607710 w 12150965"/>
              <a:gd name="connsiteY9" fmla="*/ 308735 h 2745387"/>
              <a:gd name="connsiteX10" fmla="*/ 576362 w 12150965"/>
              <a:gd name="connsiteY10" fmla="*/ 222573 h 274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50965" h="2745387">
                <a:moveTo>
                  <a:pt x="0" y="0"/>
                </a:moveTo>
                <a:lnTo>
                  <a:pt x="3635632" y="0"/>
                </a:lnTo>
                <a:lnTo>
                  <a:pt x="12150965" y="0"/>
                </a:lnTo>
                <a:lnTo>
                  <a:pt x="12150965" y="2658218"/>
                </a:lnTo>
                <a:lnTo>
                  <a:pt x="11983898" y="2687463"/>
                </a:lnTo>
                <a:cubicBezTo>
                  <a:pt x="10734463" y="2873504"/>
                  <a:pt x="9694416" y="2645948"/>
                  <a:pt x="8457297" y="1496187"/>
                </a:cubicBezTo>
                <a:cubicBezTo>
                  <a:pt x="6770318" y="-71669"/>
                  <a:pt x="4986901" y="-142963"/>
                  <a:pt x="3703745" y="275304"/>
                </a:cubicBezTo>
                <a:lnTo>
                  <a:pt x="3635632" y="299814"/>
                </a:lnTo>
                <a:lnTo>
                  <a:pt x="3635632" y="301239"/>
                </a:lnTo>
                <a:lnTo>
                  <a:pt x="3607710" y="308735"/>
                </a:lnTo>
                <a:cubicBezTo>
                  <a:pt x="3045074" y="452338"/>
                  <a:pt x="1770529" y="682104"/>
                  <a:pt x="576362" y="2225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8CBDB-E7F8-4E73-8F8A-10C5039588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43" y="2183874"/>
            <a:ext cx="10159321" cy="4407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0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11F7C-59CF-468B-8FDF-37B07FF0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5" y="546100"/>
            <a:ext cx="5445365" cy="1325563"/>
          </a:xfrm>
        </p:spPr>
        <p:txBody>
          <a:bodyPr>
            <a:noAutofit/>
          </a:bodyPr>
          <a:lstStyle/>
          <a:p>
            <a:pPr algn="just"/>
            <a:r>
              <a:rPr lang="en-US" sz="4400" dirty="0"/>
              <a:t>KIỂM ĐỊNH MÔ HÌNH  </a:t>
            </a:r>
            <a:br>
              <a:rPr lang="en-US" sz="4400" dirty="0">
                <a:solidFill>
                  <a:srgbClr val="C552AB"/>
                </a:solidFill>
              </a:rPr>
            </a:br>
            <a:r>
              <a:rPr lang="en-US" sz="2000" dirty="0" err="1">
                <a:solidFill>
                  <a:srgbClr val="C552AB"/>
                </a:solidFill>
              </a:rPr>
              <a:t>phương</a:t>
            </a:r>
            <a:r>
              <a:rPr lang="en-US" sz="2000" dirty="0">
                <a:solidFill>
                  <a:srgbClr val="C552AB"/>
                </a:solidFill>
              </a:rPr>
              <a:t> </a:t>
            </a:r>
            <a:r>
              <a:rPr lang="en-US" sz="2000" dirty="0" err="1">
                <a:solidFill>
                  <a:srgbClr val="C552AB"/>
                </a:solidFill>
              </a:rPr>
              <a:t>pháp</a:t>
            </a:r>
            <a:r>
              <a:rPr lang="en-US" sz="2000" dirty="0">
                <a:solidFill>
                  <a:srgbClr val="C552AB"/>
                </a:solidFill>
              </a:rPr>
              <a:t> Holt Winter</a:t>
            </a:r>
            <a:endParaRPr lang="en-US" sz="4400" dirty="0">
              <a:solidFill>
                <a:srgbClr val="C552AB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7049E9-996E-450F-9B6F-DA1289D4FA16}"/>
              </a:ext>
            </a:extLst>
          </p:cNvPr>
          <p:cNvSpPr/>
          <p:nvPr/>
        </p:nvSpPr>
        <p:spPr>
          <a:xfrm flipH="1">
            <a:off x="0" y="2613787"/>
            <a:ext cx="1032949" cy="4244213"/>
          </a:xfrm>
          <a:custGeom>
            <a:avLst/>
            <a:gdLst>
              <a:gd name="connsiteX0" fmla="*/ 946706 w 1032949"/>
              <a:gd name="connsiteY0" fmla="*/ 713 h 4244213"/>
              <a:gd name="connsiteX1" fmla="*/ 1032949 w 1032949"/>
              <a:gd name="connsiteY1" fmla="*/ 3583 h 4244213"/>
              <a:gd name="connsiteX2" fmla="*/ 1032949 w 1032949"/>
              <a:gd name="connsiteY2" fmla="*/ 4244213 h 4244213"/>
              <a:gd name="connsiteX3" fmla="*/ 365268 w 1032949"/>
              <a:gd name="connsiteY3" fmla="*/ 4244213 h 4244213"/>
              <a:gd name="connsiteX4" fmla="*/ 364064 w 1032949"/>
              <a:gd name="connsiteY4" fmla="*/ 4223812 h 4244213"/>
              <a:gd name="connsiteX5" fmla="*/ 168241 w 1032949"/>
              <a:gd name="connsiteY5" fmla="*/ 3599915 h 4244213"/>
              <a:gd name="connsiteX6" fmla="*/ 550060 w 1032949"/>
              <a:gd name="connsiteY6" fmla="*/ 2860483 h 4244213"/>
              <a:gd name="connsiteX7" fmla="*/ 11021 w 1032949"/>
              <a:gd name="connsiteY7" fmla="*/ 978289 h 4244213"/>
              <a:gd name="connsiteX8" fmla="*/ 946706 w 1032949"/>
              <a:gd name="connsiteY8" fmla="*/ 713 h 42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949" h="4244213">
                <a:moveTo>
                  <a:pt x="946706" y="713"/>
                </a:moveTo>
                <a:cubicBezTo>
                  <a:pt x="975560" y="-805"/>
                  <a:pt x="1004348" y="82"/>
                  <a:pt x="1032949" y="3583"/>
                </a:cubicBezTo>
                <a:lnTo>
                  <a:pt x="1032949" y="4244213"/>
                </a:lnTo>
                <a:lnTo>
                  <a:pt x="365268" y="4244213"/>
                </a:lnTo>
                <a:lnTo>
                  <a:pt x="364064" y="4223812"/>
                </a:lnTo>
                <a:cubicBezTo>
                  <a:pt x="336691" y="4003242"/>
                  <a:pt x="151396" y="3851995"/>
                  <a:pt x="168241" y="3599915"/>
                </a:cubicBezTo>
                <a:cubicBezTo>
                  <a:pt x="190700" y="3308624"/>
                  <a:pt x="482681" y="3151774"/>
                  <a:pt x="550060" y="2860483"/>
                </a:cubicBezTo>
                <a:cubicBezTo>
                  <a:pt x="684820" y="2165863"/>
                  <a:pt x="-101279" y="1628094"/>
                  <a:pt x="11021" y="978289"/>
                </a:cubicBezTo>
                <a:cubicBezTo>
                  <a:pt x="66294" y="587041"/>
                  <a:pt x="513902" y="23473"/>
                  <a:pt x="946706" y="7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9E8BD85-7FC0-43D8-A7C6-E5EEED75FFBA}"/>
              </a:ext>
            </a:extLst>
          </p:cNvPr>
          <p:cNvSpPr/>
          <p:nvPr/>
        </p:nvSpPr>
        <p:spPr>
          <a:xfrm>
            <a:off x="41035" y="0"/>
            <a:ext cx="12150965" cy="1871663"/>
          </a:xfrm>
          <a:custGeom>
            <a:avLst/>
            <a:gdLst>
              <a:gd name="connsiteX0" fmla="*/ 0 w 12150965"/>
              <a:gd name="connsiteY0" fmla="*/ 0 h 2745387"/>
              <a:gd name="connsiteX1" fmla="*/ 3635632 w 12150965"/>
              <a:gd name="connsiteY1" fmla="*/ 0 h 2745387"/>
              <a:gd name="connsiteX2" fmla="*/ 12150965 w 12150965"/>
              <a:gd name="connsiteY2" fmla="*/ 0 h 2745387"/>
              <a:gd name="connsiteX3" fmla="*/ 12150965 w 12150965"/>
              <a:gd name="connsiteY3" fmla="*/ 2658218 h 2745387"/>
              <a:gd name="connsiteX4" fmla="*/ 11983898 w 12150965"/>
              <a:gd name="connsiteY4" fmla="*/ 2687463 h 2745387"/>
              <a:gd name="connsiteX5" fmla="*/ 8457297 w 12150965"/>
              <a:gd name="connsiteY5" fmla="*/ 1496187 h 2745387"/>
              <a:gd name="connsiteX6" fmla="*/ 3703745 w 12150965"/>
              <a:gd name="connsiteY6" fmla="*/ 275304 h 2745387"/>
              <a:gd name="connsiteX7" fmla="*/ 3635632 w 12150965"/>
              <a:gd name="connsiteY7" fmla="*/ 299814 h 2745387"/>
              <a:gd name="connsiteX8" fmla="*/ 3635632 w 12150965"/>
              <a:gd name="connsiteY8" fmla="*/ 301239 h 2745387"/>
              <a:gd name="connsiteX9" fmla="*/ 3607710 w 12150965"/>
              <a:gd name="connsiteY9" fmla="*/ 308735 h 2745387"/>
              <a:gd name="connsiteX10" fmla="*/ 576362 w 12150965"/>
              <a:gd name="connsiteY10" fmla="*/ 222573 h 274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50965" h="2745387">
                <a:moveTo>
                  <a:pt x="0" y="0"/>
                </a:moveTo>
                <a:lnTo>
                  <a:pt x="3635632" y="0"/>
                </a:lnTo>
                <a:lnTo>
                  <a:pt x="12150965" y="0"/>
                </a:lnTo>
                <a:lnTo>
                  <a:pt x="12150965" y="2658218"/>
                </a:lnTo>
                <a:lnTo>
                  <a:pt x="11983898" y="2687463"/>
                </a:lnTo>
                <a:cubicBezTo>
                  <a:pt x="10734463" y="2873504"/>
                  <a:pt x="9694416" y="2645948"/>
                  <a:pt x="8457297" y="1496187"/>
                </a:cubicBezTo>
                <a:cubicBezTo>
                  <a:pt x="6770318" y="-71669"/>
                  <a:pt x="4986901" y="-142963"/>
                  <a:pt x="3703745" y="275304"/>
                </a:cubicBezTo>
                <a:lnTo>
                  <a:pt x="3635632" y="299814"/>
                </a:lnTo>
                <a:lnTo>
                  <a:pt x="3635632" y="301239"/>
                </a:lnTo>
                <a:lnTo>
                  <a:pt x="3607710" y="308735"/>
                </a:lnTo>
                <a:cubicBezTo>
                  <a:pt x="3045074" y="452338"/>
                  <a:pt x="1770529" y="682104"/>
                  <a:pt x="576362" y="2225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3D964-9260-4DBE-9DEA-23BBA5ECC4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27" y="1871663"/>
            <a:ext cx="10496662" cy="4725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3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D086F5-DAB4-44CC-9D94-8D32A22A356D}"/>
              </a:ext>
            </a:extLst>
          </p:cNvPr>
          <p:cNvSpPr/>
          <p:nvPr/>
        </p:nvSpPr>
        <p:spPr>
          <a:xfrm>
            <a:off x="0" y="1"/>
            <a:ext cx="12192000" cy="4587673"/>
          </a:xfrm>
          <a:custGeom>
            <a:avLst/>
            <a:gdLst>
              <a:gd name="connsiteX0" fmla="*/ 5032723 w 12192000"/>
              <a:gd name="connsiteY0" fmla="*/ 0 h 4587673"/>
              <a:gd name="connsiteX1" fmla="*/ 12192000 w 12192000"/>
              <a:gd name="connsiteY1" fmla="*/ 0 h 4587673"/>
              <a:gd name="connsiteX2" fmla="*/ 12192000 w 12192000"/>
              <a:gd name="connsiteY2" fmla="*/ 4169103 h 4587673"/>
              <a:gd name="connsiteX3" fmla="*/ 11923033 w 12192000"/>
              <a:gd name="connsiteY3" fmla="*/ 4034509 h 4587673"/>
              <a:gd name="connsiteX4" fmla="*/ 9520880 w 12192000"/>
              <a:gd name="connsiteY4" fmla="*/ 3334737 h 4587673"/>
              <a:gd name="connsiteX5" fmla="*/ 3689177 w 12192000"/>
              <a:gd name="connsiteY5" fmla="*/ 4280204 h 4587673"/>
              <a:gd name="connsiteX6" fmla="*/ 19691 w 12192000"/>
              <a:gd name="connsiteY6" fmla="*/ 4308579 h 4587673"/>
              <a:gd name="connsiteX7" fmla="*/ 0 w 12192000"/>
              <a:gd name="connsiteY7" fmla="*/ 4302310 h 4587673"/>
              <a:gd name="connsiteX8" fmla="*/ 0 w 12192000"/>
              <a:gd name="connsiteY8" fmla="*/ 1955560 h 4587673"/>
              <a:gd name="connsiteX9" fmla="*/ 22420 w 12192000"/>
              <a:gd name="connsiteY9" fmla="*/ 1960726 h 4587673"/>
              <a:gd name="connsiteX10" fmla="*/ 4449834 w 12192000"/>
              <a:gd name="connsiteY10" fmla="*/ 498337 h 4587673"/>
              <a:gd name="connsiteX11" fmla="*/ 4970964 w 12192000"/>
              <a:gd name="connsiteY11" fmla="*/ 46398 h 458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87673">
                <a:moveTo>
                  <a:pt x="5032723" y="0"/>
                </a:moveTo>
                <a:lnTo>
                  <a:pt x="12192000" y="0"/>
                </a:lnTo>
                <a:lnTo>
                  <a:pt x="12192000" y="4169103"/>
                </a:lnTo>
                <a:lnTo>
                  <a:pt x="11923033" y="4034509"/>
                </a:lnTo>
                <a:cubicBezTo>
                  <a:pt x="11216443" y="3702259"/>
                  <a:pt x="10400269" y="3428419"/>
                  <a:pt x="9520880" y="3334737"/>
                </a:cubicBezTo>
                <a:cubicBezTo>
                  <a:pt x="6708755" y="3034955"/>
                  <a:pt x="5487093" y="3588399"/>
                  <a:pt x="3689177" y="4280204"/>
                </a:cubicBezTo>
                <a:cubicBezTo>
                  <a:pt x="2116000" y="4885534"/>
                  <a:pt x="419288" y="4431537"/>
                  <a:pt x="19691" y="4308579"/>
                </a:cubicBezTo>
                <a:lnTo>
                  <a:pt x="0" y="4302310"/>
                </a:lnTo>
                <a:lnTo>
                  <a:pt x="0" y="1955560"/>
                </a:lnTo>
                <a:lnTo>
                  <a:pt x="22420" y="1960726"/>
                </a:lnTo>
                <a:cubicBezTo>
                  <a:pt x="1302309" y="2212228"/>
                  <a:pt x="2914113" y="1959775"/>
                  <a:pt x="4449834" y="498337"/>
                </a:cubicBezTo>
                <a:cubicBezTo>
                  <a:pt x="4627033" y="329709"/>
                  <a:pt x="4800382" y="179525"/>
                  <a:pt x="4970964" y="4639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576CA3A-6019-4F00-A4C1-DBD41032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NỘI DUNG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E3A683-289A-4EF2-AC91-879C9AAD7A57}"/>
              </a:ext>
            </a:extLst>
          </p:cNvPr>
          <p:cNvSpPr/>
          <p:nvPr/>
        </p:nvSpPr>
        <p:spPr>
          <a:xfrm>
            <a:off x="1313071" y="2170476"/>
            <a:ext cx="448111" cy="44811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834817-C327-4636-B803-ED131DE7A3E2}"/>
              </a:ext>
            </a:extLst>
          </p:cNvPr>
          <p:cNvSpPr txBox="1"/>
          <p:nvPr/>
        </p:nvSpPr>
        <p:spPr>
          <a:xfrm>
            <a:off x="1326773" y="2267049"/>
            <a:ext cx="4197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8F8C7C-4D5C-424D-B5AB-67E4A298C695}"/>
              </a:ext>
            </a:extLst>
          </p:cNvPr>
          <p:cNvSpPr/>
          <p:nvPr/>
        </p:nvSpPr>
        <p:spPr>
          <a:xfrm>
            <a:off x="1964903" y="219049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2"/>
                </a:solidFill>
                <a:latin typeface="+mj-lt"/>
              </a:rPr>
              <a:t>Tổng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+mj-lt"/>
              </a:rPr>
              <a:t>quan</a:t>
            </a:r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AD9E12-881E-4214-B73E-EA9650BA962B}"/>
              </a:ext>
            </a:extLst>
          </p:cNvPr>
          <p:cNvSpPr txBox="1"/>
          <p:nvPr/>
        </p:nvSpPr>
        <p:spPr>
          <a:xfrm>
            <a:off x="1964902" y="2392166"/>
            <a:ext cx="2463011" cy="152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solidFill>
                  <a:schemeClr val="bg2"/>
                </a:solidFill>
              </a:rPr>
              <a:t>GiớI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thiệu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về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tình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hình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chung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của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công</a:t>
            </a:r>
            <a:r>
              <a:rPr lang="en-ID" sz="1600" dirty="0">
                <a:solidFill>
                  <a:schemeClr val="bg2"/>
                </a:solidFill>
              </a:rPr>
              <a:t> ty ITB </a:t>
            </a:r>
            <a:r>
              <a:rPr lang="en-ID" sz="1600" dirty="0" err="1">
                <a:solidFill>
                  <a:schemeClr val="bg2"/>
                </a:solidFill>
              </a:rPr>
              <a:t>và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giới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thiệu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tổng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quan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giải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pháp</a:t>
            </a:r>
            <a:r>
              <a:rPr lang="en-ID" sz="1600" dirty="0">
                <a:solidFill>
                  <a:schemeClr val="bg2"/>
                </a:solidFill>
              </a:rPr>
              <a:t> BI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656099F-7BC7-4A6D-AE59-72F2732E61C2}"/>
              </a:ext>
            </a:extLst>
          </p:cNvPr>
          <p:cNvSpPr/>
          <p:nvPr/>
        </p:nvSpPr>
        <p:spPr>
          <a:xfrm>
            <a:off x="5913783" y="2164402"/>
            <a:ext cx="448111" cy="44811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372D71-79BA-47C3-94B2-B27798C8C35A}"/>
              </a:ext>
            </a:extLst>
          </p:cNvPr>
          <p:cNvSpPr txBox="1"/>
          <p:nvPr/>
        </p:nvSpPr>
        <p:spPr>
          <a:xfrm>
            <a:off x="5927485" y="2260975"/>
            <a:ext cx="4197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5209A2-B11A-4904-8A69-F6C3BF4BD3B3}"/>
              </a:ext>
            </a:extLst>
          </p:cNvPr>
          <p:cNvSpPr/>
          <p:nvPr/>
        </p:nvSpPr>
        <p:spPr>
          <a:xfrm>
            <a:off x="6565615" y="2184421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2"/>
                </a:solidFill>
                <a:latin typeface="+mj-lt"/>
              </a:rPr>
              <a:t>Xây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+mj-lt"/>
              </a:rPr>
              <a:t>dựng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+mj-lt"/>
              </a:rPr>
              <a:t>dữ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+mj-lt"/>
              </a:rPr>
              <a:t>liệu</a:t>
            </a:r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148277-39BD-44D1-9813-C7C7196A738D}"/>
              </a:ext>
            </a:extLst>
          </p:cNvPr>
          <p:cNvSpPr txBox="1"/>
          <p:nvPr/>
        </p:nvSpPr>
        <p:spPr>
          <a:xfrm>
            <a:off x="6565614" y="2386092"/>
            <a:ext cx="3109136" cy="78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solidFill>
                  <a:schemeClr val="bg2"/>
                </a:solidFill>
              </a:rPr>
              <a:t>Các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bước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tiền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xử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lý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dữ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liệu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và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xây</a:t>
            </a:r>
            <a:r>
              <a:rPr lang="en-ID" sz="1600" dirty="0">
                <a:solidFill>
                  <a:schemeClr val="bg2"/>
                </a:solidFill>
              </a:rPr>
              <a:t> </a:t>
            </a:r>
            <a:r>
              <a:rPr lang="en-ID" sz="1600" dirty="0" err="1">
                <a:solidFill>
                  <a:schemeClr val="bg2"/>
                </a:solidFill>
              </a:rPr>
              <a:t>dựng</a:t>
            </a:r>
            <a:r>
              <a:rPr lang="en-ID" sz="1600" dirty="0">
                <a:solidFill>
                  <a:schemeClr val="bg2"/>
                </a:solidFill>
              </a:rPr>
              <a:t> ETL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593702-C63C-472C-9F3E-14FD5B1DA9C7}"/>
              </a:ext>
            </a:extLst>
          </p:cNvPr>
          <p:cNvGrpSpPr/>
          <p:nvPr/>
        </p:nvGrpSpPr>
        <p:grpSpPr>
          <a:xfrm>
            <a:off x="3418915" y="4437636"/>
            <a:ext cx="3965859" cy="1750057"/>
            <a:chOff x="2951776" y="4179999"/>
            <a:chExt cx="3965859" cy="175005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74A570B-991F-41CD-9387-FC9123D43F62}"/>
                </a:ext>
              </a:extLst>
            </p:cNvPr>
            <p:cNvSpPr/>
            <p:nvPr/>
          </p:nvSpPr>
          <p:spPr>
            <a:xfrm>
              <a:off x="2951776" y="4179999"/>
              <a:ext cx="448111" cy="44811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CF6429-12E2-46BA-94DE-90417EF6B260}"/>
                </a:ext>
              </a:extLst>
            </p:cNvPr>
            <p:cNvSpPr txBox="1"/>
            <p:nvPr/>
          </p:nvSpPr>
          <p:spPr>
            <a:xfrm>
              <a:off x="2956684" y="4263189"/>
              <a:ext cx="4197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2"/>
                  </a:solidFill>
                </a:rPr>
                <a:t>03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8D4A99A-ACF0-4209-B04C-79B756830737}"/>
                </a:ext>
              </a:extLst>
            </p:cNvPr>
            <p:cNvSpPr/>
            <p:nvPr/>
          </p:nvSpPr>
          <p:spPr>
            <a:xfrm>
              <a:off x="3603608" y="4200018"/>
              <a:ext cx="2868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+mj-lt"/>
                </a:rPr>
                <a:t>Trực</a:t>
              </a:r>
              <a:r>
                <a:rPr lang="en-US" b="1" dirty="0">
                  <a:latin typeface="+mj-lt"/>
                </a:rPr>
                <a:t> </a:t>
              </a:r>
              <a:r>
                <a:rPr lang="en-US" b="1" dirty="0" err="1">
                  <a:latin typeface="+mj-lt"/>
                </a:rPr>
                <a:t>quan</a:t>
              </a:r>
              <a:r>
                <a:rPr lang="en-US" b="1" dirty="0">
                  <a:latin typeface="+mj-lt"/>
                </a:rPr>
                <a:t> </a:t>
              </a:r>
              <a:r>
                <a:rPr lang="en-US" b="1" dirty="0" err="1">
                  <a:latin typeface="+mj-lt"/>
                </a:rPr>
                <a:t>hóa</a:t>
              </a:r>
              <a:r>
                <a:rPr lang="en-US" b="1" dirty="0">
                  <a:latin typeface="+mj-lt"/>
                </a:rPr>
                <a:t> &amp; </a:t>
              </a:r>
              <a:r>
                <a:rPr lang="en-US" b="1" dirty="0" err="1">
                  <a:latin typeface="+mj-lt"/>
                </a:rPr>
                <a:t>Dự</a:t>
              </a:r>
              <a:r>
                <a:rPr lang="en-US" b="1" dirty="0">
                  <a:latin typeface="+mj-lt"/>
                </a:rPr>
                <a:t> </a:t>
              </a:r>
              <a:r>
                <a:rPr lang="en-US" b="1" dirty="0" err="1">
                  <a:latin typeface="+mj-lt"/>
                </a:rPr>
                <a:t>đoán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9906E9-DC11-44A1-8178-530C7BB1FEF0}"/>
                </a:ext>
              </a:extLst>
            </p:cNvPr>
            <p:cNvSpPr txBox="1"/>
            <p:nvPr/>
          </p:nvSpPr>
          <p:spPr>
            <a:xfrm>
              <a:off x="3603607" y="4401689"/>
              <a:ext cx="3314028" cy="1528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1600" dirty="0" err="1"/>
                <a:t>Đưa</a:t>
              </a:r>
              <a:r>
                <a:rPr lang="en-ID" sz="1600" dirty="0"/>
                <a:t> </a:t>
              </a:r>
              <a:r>
                <a:rPr lang="en-ID" sz="1600" dirty="0" err="1"/>
                <a:t>ra</a:t>
              </a:r>
              <a:r>
                <a:rPr lang="en-ID" sz="1600" dirty="0"/>
                <a:t> </a:t>
              </a:r>
              <a:r>
                <a:rPr lang="en-ID" sz="1600" dirty="0" err="1"/>
                <a:t>các</a:t>
              </a:r>
              <a:r>
                <a:rPr lang="en-ID" sz="1600" dirty="0"/>
                <a:t> </a:t>
              </a:r>
              <a:r>
                <a:rPr lang="en-ID" sz="1600" dirty="0" err="1"/>
                <a:t>báo</a:t>
              </a:r>
              <a:r>
                <a:rPr lang="en-ID" sz="1600" dirty="0"/>
                <a:t> </a:t>
              </a:r>
              <a:r>
                <a:rPr lang="en-ID" sz="1600" dirty="0" err="1"/>
                <a:t>cáo</a:t>
              </a:r>
              <a:r>
                <a:rPr lang="en-ID" sz="1600" dirty="0"/>
                <a:t> </a:t>
              </a:r>
              <a:r>
                <a:rPr lang="en-ID" sz="1600" dirty="0" err="1"/>
                <a:t>về</a:t>
              </a:r>
              <a:r>
                <a:rPr lang="en-ID" sz="1600" dirty="0"/>
                <a:t> </a:t>
              </a:r>
              <a:r>
                <a:rPr lang="en-ID" sz="1600" dirty="0" err="1"/>
                <a:t>tình</a:t>
              </a:r>
              <a:r>
                <a:rPr lang="en-ID" sz="1600" dirty="0"/>
                <a:t> </a:t>
              </a:r>
              <a:r>
                <a:rPr lang="en-ID" sz="1600" dirty="0" err="1"/>
                <a:t>hình</a:t>
              </a:r>
              <a:r>
                <a:rPr lang="en-ID" sz="1600" dirty="0"/>
                <a:t> </a:t>
              </a:r>
              <a:r>
                <a:rPr lang="en-ID" sz="1600" dirty="0" err="1"/>
                <a:t>công</a:t>
              </a:r>
              <a:r>
                <a:rPr lang="en-ID" sz="1600" dirty="0"/>
                <a:t> ty </a:t>
              </a:r>
              <a:r>
                <a:rPr lang="en-ID" sz="1600" dirty="0" err="1"/>
                <a:t>và</a:t>
              </a:r>
              <a:r>
                <a:rPr lang="en-ID" sz="1600" dirty="0"/>
                <a:t> </a:t>
              </a:r>
              <a:r>
                <a:rPr lang="en-ID" sz="1600" dirty="0" err="1"/>
                <a:t>dự</a:t>
              </a:r>
              <a:r>
                <a:rPr lang="en-ID" sz="1600" dirty="0"/>
                <a:t> </a:t>
              </a:r>
              <a:r>
                <a:rPr lang="en-ID" sz="1600" dirty="0" err="1"/>
                <a:t>đoán</a:t>
              </a:r>
              <a:r>
                <a:rPr lang="en-ID" sz="1600" dirty="0"/>
                <a:t> </a:t>
              </a:r>
              <a:r>
                <a:rPr lang="en-ID" sz="1600" dirty="0" err="1"/>
                <a:t>tình</a:t>
              </a:r>
              <a:r>
                <a:rPr lang="en-ID" sz="1600" dirty="0"/>
                <a:t> </a:t>
              </a:r>
              <a:r>
                <a:rPr lang="en-ID" sz="1600" dirty="0" err="1"/>
                <a:t>hình</a:t>
              </a:r>
              <a:r>
                <a:rPr lang="en-ID" sz="1600" dirty="0"/>
                <a:t> </a:t>
              </a:r>
              <a:r>
                <a:rPr lang="en-ID" sz="1600" dirty="0" err="1"/>
                <a:t>đơn</a:t>
              </a:r>
              <a:r>
                <a:rPr lang="en-ID" sz="1600" dirty="0"/>
                <a:t> </a:t>
              </a:r>
              <a:r>
                <a:rPr lang="en-ID" sz="1600" dirty="0" err="1"/>
                <a:t>hàng</a:t>
              </a:r>
              <a:r>
                <a:rPr lang="en-ID" sz="1600" dirty="0"/>
                <a:t> </a:t>
              </a:r>
              <a:r>
                <a:rPr lang="en-ID" sz="1600" dirty="0" err="1"/>
                <a:t>trong</a:t>
              </a:r>
              <a:r>
                <a:rPr lang="en-ID" sz="1600" dirty="0"/>
                <a:t> 15 </a:t>
              </a:r>
              <a:r>
                <a:rPr lang="en-ID" sz="1600" dirty="0" err="1"/>
                <a:t>ngày</a:t>
              </a:r>
              <a:r>
                <a:rPr lang="en-ID" sz="1600" dirty="0"/>
                <a:t> </a:t>
              </a:r>
              <a:r>
                <a:rPr lang="en-ID" sz="1600" dirty="0" err="1"/>
                <a:t>tiếp</a:t>
              </a:r>
              <a:r>
                <a:rPr lang="en-ID" sz="1600" dirty="0"/>
                <a:t> </a:t>
              </a:r>
              <a:r>
                <a:rPr lang="en-ID" sz="1600" dirty="0" err="1"/>
                <a:t>theo.</a:t>
              </a:r>
              <a:endParaRPr lang="en-ID" sz="16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4DC279-7820-49D9-9EA7-DA539B45EB57}"/>
              </a:ext>
            </a:extLst>
          </p:cNvPr>
          <p:cNvGrpSpPr/>
          <p:nvPr/>
        </p:nvGrpSpPr>
        <p:grpSpPr>
          <a:xfrm>
            <a:off x="7921334" y="4420489"/>
            <a:ext cx="3517748" cy="1380725"/>
            <a:chOff x="7454195" y="4162852"/>
            <a:chExt cx="3517748" cy="138072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1C2E27C-0B4D-4213-BB40-7CB65015AAB6}"/>
                </a:ext>
              </a:extLst>
            </p:cNvPr>
            <p:cNvSpPr/>
            <p:nvPr/>
          </p:nvSpPr>
          <p:spPr>
            <a:xfrm>
              <a:off x="7454195" y="4162852"/>
              <a:ext cx="448111" cy="448111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3B2B0A-9E5A-48FE-AC59-35B900EE044E}"/>
                </a:ext>
              </a:extLst>
            </p:cNvPr>
            <p:cNvSpPr txBox="1"/>
            <p:nvPr/>
          </p:nvSpPr>
          <p:spPr>
            <a:xfrm>
              <a:off x="7467897" y="4259425"/>
              <a:ext cx="4197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2"/>
                  </a:solidFill>
                </a:rPr>
                <a:t>04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0E3D258-716E-4495-B720-DD03F51385DA}"/>
                </a:ext>
              </a:extLst>
            </p:cNvPr>
            <p:cNvSpPr/>
            <p:nvPr/>
          </p:nvSpPr>
          <p:spPr>
            <a:xfrm>
              <a:off x="8106027" y="4182871"/>
              <a:ext cx="1101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+mj-lt"/>
                </a:rPr>
                <a:t>Tổng</a:t>
              </a:r>
              <a:r>
                <a:rPr lang="en-US" b="1" dirty="0">
                  <a:latin typeface="+mj-lt"/>
                </a:rPr>
                <a:t> </a:t>
              </a:r>
              <a:r>
                <a:rPr lang="en-US" b="1" dirty="0" err="1">
                  <a:latin typeface="+mj-lt"/>
                </a:rPr>
                <a:t>kết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A2869E-004F-4235-8CC7-531A4FA76C25}"/>
                </a:ext>
              </a:extLst>
            </p:cNvPr>
            <p:cNvSpPr txBox="1"/>
            <p:nvPr/>
          </p:nvSpPr>
          <p:spPr>
            <a:xfrm>
              <a:off x="8106026" y="4384542"/>
              <a:ext cx="2865917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1600" dirty="0" err="1"/>
                <a:t>Tổng</a:t>
              </a:r>
              <a:r>
                <a:rPr lang="en-ID" sz="1600" dirty="0"/>
                <a:t> </a:t>
              </a:r>
              <a:r>
                <a:rPr lang="en-ID" sz="1600" dirty="0" err="1"/>
                <a:t>kết</a:t>
              </a:r>
              <a:r>
                <a:rPr lang="en-ID" sz="1600" dirty="0"/>
                <a:t> </a:t>
              </a:r>
              <a:r>
                <a:rPr lang="en-ID" sz="1600" dirty="0" err="1"/>
                <a:t>quá</a:t>
              </a:r>
              <a:r>
                <a:rPr lang="en-ID" sz="1600" dirty="0"/>
                <a:t> </a:t>
              </a:r>
              <a:r>
                <a:rPr lang="en-ID" sz="1600" dirty="0" err="1"/>
                <a:t>trình</a:t>
              </a:r>
              <a:r>
                <a:rPr lang="en-ID" sz="1600" dirty="0"/>
                <a:t>, </a:t>
              </a:r>
              <a:r>
                <a:rPr lang="en-ID" sz="1600" dirty="0" err="1"/>
                <a:t>liệt</a:t>
              </a:r>
              <a:r>
                <a:rPr lang="en-ID" sz="1600" dirty="0"/>
                <a:t> </a:t>
              </a:r>
              <a:r>
                <a:rPr lang="en-ID" sz="1600" dirty="0" err="1"/>
                <a:t>kê</a:t>
              </a:r>
              <a:r>
                <a:rPr lang="en-ID" sz="1600" dirty="0"/>
                <a:t> </a:t>
              </a:r>
              <a:r>
                <a:rPr lang="en-ID" sz="1600" dirty="0" err="1"/>
                <a:t>khó</a:t>
              </a:r>
              <a:r>
                <a:rPr lang="en-ID" sz="1600" dirty="0"/>
                <a:t> </a:t>
              </a:r>
              <a:r>
                <a:rPr lang="en-ID" sz="1600" dirty="0" err="1"/>
                <a:t>khăn</a:t>
              </a:r>
              <a:r>
                <a:rPr lang="en-ID" sz="1600" dirty="0"/>
                <a:t> &amp; </a:t>
              </a:r>
              <a:r>
                <a:rPr lang="en-ID" sz="1600" dirty="0" err="1"/>
                <a:t>thuận</a:t>
              </a:r>
              <a:r>
                <a:rPr lang="en-ID" sz="1600" dirty="0"/>
                <a:t> </a:t>
              </a:r>
              <a:r>
                <a:rPr lang="en-ID" sz="1600" dirty="0" err="1"/>
                <a:t>lợi</a:t>
              </a:r>
              <a:r>
                <a:rPr lang="en-ID" sz="1600" dirty="0"/>
                <a:t> </a:t>
              </a:r>
              <a:r>
                <a:rPr lang="en-ID" sz="1600" dirty="0" err="1"/>
                <a:t>và</a:t>
              </a:r>
              <a:r>
                <a:rPr lang="en-ID" sz="1600" dirty="0"/>
                <a:t> </a:t>
              </a:r>
              <a:r>
                <a:rPr lang="en-ID" sz="1600" dirty="0" err="1"/>
                <a:t>định</a:t>
              </a:r>
              <a:r>
                <a:rPr lang="en-ID" sz="1600" dirty="0"/>
                <a:t> </a:t>
              </a:r>
              <a:r>
                <a:rPr lang="en-ID" sz="1600" dirty="0" err="1"/>
                <a:t>hướng</a:t>
              </a:r>
              <a:r>
                <a:rPr lang="en-ID" sz="1600" dirty="0"/>
                <a:t> </a:t>
              </a:r>
              <a:r>
                <a:rPr lang="en-ID" sz="1600" dirty="0" err="1"/>
                <a:t>phát</a:t>
              </a:r>
              <a:r>
                <a:rPr lang="en-ID" sz="1600" dirty="0"/>
                <a:t> </a:t>
              </a:r>
              <a:r>
                <a:rPr lang="en-ID" sz="1600" dirty="0" err="1"/>
                <a:t>triển</a:t>
              </a:r>
              <a:r>
                <a:rPr lang="en-ID" sz="1600" dirty="0"/>
                <a:t>.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52829CD-201B-4703-B2B9-E313B49EF576}"/>
              </a:ext>
            </a:extLst>
          </p:cNvPr>
          <p:cNvSpPr txBox="1"/>
          <p:nvPr/>
        </p:nvSpPr>
        <p:spPr>
          <a:xfrm>
            <a:off x="509251" y="6187693"/>
            <a:ext cx="1965591" cy="3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/>
              <a:t>Team T2L | BI Season V</a:t>
            </a:r>
            <a:endParaRPr lang="en-ID" sz="1050" b="1" dirty="0"/>
          </a:p>
        </p:txBody>
      </p:sp>
    </p:spTree>
    <p:extLst>
      <p:ext uri="{BB962C8B-B14F-4D97-AF65-F5344CB8AC3E}">
        <p14:creationId xmlns:p14="http://schemas.microsoft.com/office/powerpoint/2010/main" val="414069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4" grpId="0"/>
      <p:bldP spid="61" grpId="0" animBg="1"/>
      <p:bldP spid="62" grpId="0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11F7C-59CF-468B-8FDF-37B07FF0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5" y="546100"/>
            <a:ext cx="5445365" cy="1325563"/>
          </a:xfrm>
        </p:spPr>
        <p:txBody>
          <a:bodyPr>
            <a:noAutofit/>
          </a:bodyPr>
          <a:lstStyle/>
          <a:p>
            <a:pPr algn="just"/>
            <a:r>
              <a:rPr lang="en-US" sz="4400" dirty="0"/>
              <a:t>KẾT LUẬN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7049E9-996E-450F-9B6F-DA1289D4FA16}"/>
              </a:ext>
            </a:extLst>
          </p:cNvPr>
          <p:cNvSpPr/>
          <p:nvPr/>
        </p:nvSpPr>
        <p:spPr>
          <a:xfrm flipH="1">
            <a:off x="0" y="2613787"/>
            <a:ext cx="1032949" cy="4244213"/>
          </a:xfrm>
          <a:custGeom>
            <a:avLst/>
            <a:gdLst>
              <a:gd name="connsiteX0" fmla="*/ 946706 w 1032949"/>
              <a:gd name="connsiteY0" fmla="*/ 713 h 4244213"/>
              <a:gd name="connsiteX1" fmla="*/ 1032949 w 1032949"/>
              <a:gd name="connsiteY1" fmla="*/ 3583 h 4244213"/>
              <a:gd name="connsiteX2" fmla="*/ 1032949 w 1032949"/>
              <a:gd name="connsiteY2" fmla="*/ 4244213 h 4244213"/>
              <a:gd name="connsiteX3" fmla="*/ 365268 w 1032949"/>
              <a:gd name="connsiteY3" fmla="*/ 4244213 h 4244213"/>
              <a:gd name="connsiteX4" fmla="*/ 364064 w 1032949"/>
              <a:gd name="connsiteY4" fmla="*/ 4223812 h 4244213"/>
              <a:gd name="connsiteX5" fmla="*/ 168241 w 1032949"/>
              <a:gd name="connsiteY5" fmla="*/ 3599915 h 4244213"/>
              <a:gd name="connsiteX6" fmla="*/ 550060 w 1032949"/>
              <a:gd name="connsiteY6" fmla="*/ 2860483 h 4244213"/>
              <a:gd name="connsiteX7" fmla="*/ 11021 w 1032949"/>
              <a:gd name="connsiteY7" fmla="*/ 978289 h 4244213"/>
              <a:gd name="connsiteX8" fmla="*/ 946706 w 1032949"/>
              <a:gd name="connsiteY8" fmla="*/ 713 h 42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949" h="4244213">
                <a:moveTo>
                  <a:pt x="946706" y="713"/>
                </a:moveTo>
                <a:cubicBezTo>
                  <a:pt x="975560" y="-805"/>
                  <a:pt x="1004348" y="82"/>
                  <a:pt x="1032949" y="3583"/>
                </a:cubicBezTo>
                <a:lnTo>
                  <a:pt x="1032949" y="4244213"/>
                </a:lnTo>
                <a:lnTo>
                  <a:pt x="365268" y="4244213"/>
                </a:lnTo>
                <a:lnTo>
                  <a:pt x="364064" y="4223812"/>
                </a:lnTo>
                <a:cubicBezTo>
                  <a:pt x="336691" y="4003242"/>
                  <a:pt x="151396" y="3851995"/>
                  <a:pt x="168241" y="3599915"/>
                </a:cubicBezTo>
                <a:cubicBezTo>
                  <a:pt x="190700" y="3308624"/>
                  <a:pt x="482681" y="3151774"/>
                  <a:pt x="550060" y="2860483"/>
                </a:cubicBezTo>
                <a:cubicBezTo>
                  <a:pt x="684820" y="2165863"/>
                  <a:pt x="-101279" y="1628094"/>
                  <a:pt x="11021" y="978289"/>
                </a:cubicBezTo>
                <a:cubicBezTo>
                  <a:pt x="66294" y="587041"/>
                  <a:pt x="513902" y="23473"/>
                  <a:pt x="946706" y="7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9E8BD85-7FC0-43D8-A7C6-E5EEED75FFBA}"/>
              </a:ext>
            </a:extLst>
          </p:cNvPr>
          <p:cNvSpPr/>
          <p:nvPr/>
        </p:nvSpPr>
        <p:spPr>
          <a:xfrm>
            <a:off x="41035" y="0"/>
            <a:ext cx="12150965" cy="1575881"/>
          </a:xfrm>
          <a:custGeom>
            <a:avLst/>
            <a:gdLst>
              <a:gd name="connsiteX0" fmla="*/ 0 w 12150965"/>
              <a:gd name="connsiteY0" fmla="*/ 0 h 2745387"/>
              <a:gd name="connsiteX1" fmla="*/ 3635632 w 12150965"/>
              <a:gd name="connsiteY1" fmla="*/ 0 h 2745387"/>
              <a:gd name="connsiteX2" fmla="*/ 12150965 w 12150965"/>
              <a:gd name="connsiteY2" fmla="*/ 0 h 2745387"/>
              <a:gd name="connsiteX3" fmla="*/ 12150965 w 12150965"/>
              <a:gd name="connsiteY3" fmla="*/ 2658218 h 2745387"/>
              <a:gd name="connsiteX4" fmla="*/ 11983898 w 12150965"/>
              <a:gd name="connsiteY4" fmla="*/ 2687463 h 2745387"/>
              <a:gd name="connsiteX5" fmla="*/ 8457297 w 12150965"/>
              <a:gd name="connsiteY5" fmla="*/ 1496187 h 2745387"/>
              <a:gd name="connsiteX6" fmla="*/ 3703745 w 12150965"/>
              <a:gd name="connsiteY6" fmla="*/ 275304 h 2745387"/>
              <a:gd name="connsiteX7" fmla="*/ 3635632 w 12150965"/>
              <a:gd name="connsiteY7" fmla="*/ 299814 h 2745387"/>
              <a:gd name="connsiteX8" fmla="*/ 3635632 w 12150965"/>
              <a:gd name="connsiteY8" fmla="*/ 301239 h 2745387"/>
              <a:gd name="connsiteX9" fmla="*/ 3607710 w 12150965"/>
              <a:gd name="connsiteY9" fmla="*/ 308735 h 2745387"/>
              <a:gd name="connsiteX10" fmla="*/ 576362 w 12150965"/>
              <a:gd name="connsiteY10" fmla="*/ 222573 h 274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50965" h="2745387">
                <a:moveTo>
                  <a:pt x="0" y="0"/>
                </a:moveTo>
                <a:lnTo>
                  <a:pt x="3635632" y="0"/>
                </a:lnTo>
                <a:lnTo>
                  <a:pt x="12150965" y="0"/>
                </a:lnTo>
                <a:lnTo>
                  <a:pt x="12150965" y="2658218"/>
                </a:lnTo>
                <a:lnTo>
                  <a:pt x="11983898" y="2687463"/>
                </a:lnTo>
                <a:cubicBezTo>
                  <a:pt x="10734463" y="2873504"/>
                  <a:pt x="9694416" y="2645948"/>
                  <a:pt x="8457297" y="1496187"/>
                </a:cubicBezTo>
                <a:cubicBezTo>
                  <a:pt x="6770318" y="-71669"/>
                  <a:pt x="4986901" y="-142963"/>
                  <a:pt x="3703745" y="275304"/>
                </a:cubicBezTo>
                <a:lnTo>
                  <a:pt x="3635632" y="299814"/>
                </a:lnTo>
                <a:lnTo>
                  <a:pt x="3635632" y="301239"/>
                </a:lnTo>
                <a:lnTo>
                  <a:pt x="3607710" y="308735"/>
                </a:lnTo>
                <a:cubicBezTo>
                  <a:pt x="3045074" y="452338"/>
                  <a:pt x="1770529" y="682104"/>
                  <a:pt x="576362" y="2225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2DF25-50B4-47CD-9618-C1731D7601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90" y="1599289"/>
            <a:ext cx="10806818" cy="5132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6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FD06C-C082-476F-B549-C34E59AB5E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/>
          </a:solidFill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518C00-ACC7-46EB-93EA-DF161471E1F8}"/>
              </a:ext>
            </a:extLst>
          </p:cNvPr>
          <p:cNvSpPr>
            <a:spLocks/>
          </p:cNvSpPr>
          <p:nvPr/>
        </p:nvSpPr>
        <p:spPr bwMode="auto">
          <a:xfrm rot="18187195" flipH="1">
            <a:off x="1096929" y="-4202044"/>
            <a:ext cx="9903559" cy="12213215"/>
          </a:xfrm>
          <a:custGeom>
            <a:avLst/>
            <a:gdLst>
              <a:gd name="connsiteX0" fmla="*/ 1605074 w 9903559"/>
              <a:gd name="connsiteY0" fmla="*/ 7750842 h 12213215"/>
              <a:gd name="connsiteX1" fmla="*/ 0 w 9903559"/>
              <a:gd name="connsiteY1" fmla="*/ 10211151 h 12213215"/>
              <a:gd name="connsiteX2" fmla="*/ 3068828 w 9903559"/>
              <a:gd name="connsiteY2" fmla="*/ 12213215 h 12213215"/>
              <a:gd name="connsiteX3" fmla="*/ 3114623 w 9903559"/>
              <a:gd name="connsiteY3" fmla="*/ 12070707 h 12213215"/>
              <a:gd name="connsiteX4" fmla="*/ 3158410 w 9903559"/>
              <a:gd name="connsiteY4" fmla="*/ 11883927 h 12213215"/>
              <a:gd name="connsiteX5" fmla="*/ 1953566 w 9903559"/>
              <a:gd name="connsiteY5" fmla="*/ 9435505 h 12213215"/>
              <a:gd name="connsiteX6" fmla="*/ 1598266 w 9903559"/>
              <a:gd name="connsiteY6" fmla="*/ 7855233 h 12213215"/>
              <a:gd name="connsiteX7" fmla="*/ 6661625 w 9903559"/>
              <a:gd name="connsiteY7" fmla="*/ 0 h 12213215"/>
              <a:gd name="connsiteX8" fmla="*/ 3049905 w 9903559"/>
              <a:gd name="connsiteY8" fmla="*/ 5536158 h 12213215"/>
              <a:gd name="connsiteX9" fmla="*/ 3123675 w 9903559"/>
              <a:gd name="connsiteY9" fmla="*/ 5571117 h 12213215"/>
              <a:gd name="connsiteX10" fmla="*/ 3444235 w 9903559"/>
              <a:gd name="connsiteY10" fmla="*/ 5702745 h 12213215"/>
              <a:gd name="connsiteX11" fmla="*/ 4922322 w 9903559"/>
              <a:gd name="connsiteY11" fmla="*/ 5791421 h 12213215"/>
              <a:gd name="connsiteX12" fmla="*/ 6666466 w 9903559"/>
              <a:gd name="connsiteY12" fmla="*/ 3692760 h 12213215"/>
              <a:gd name="connsiteX13" fmla="*/ 9832780 w 9903559"/>
              <a:gd name="connsiteY13" fmla="*/ 2141514 h 12213215"/>
              <a:gd name="connsiteX14" fmla="*/ 9903559 w 9903559"/>
              <a:gd name="connsiteY14" fmla="*/ 2114996 h 1221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3559" h="12213215">
                <a:moveTo>
                  <a:pt x="1605074" y="7750842"/>
                </a:moveTo>
                <a:lnTo>
                  <a:pt x="0" y="10211151"/>
                </a:lnTo>
                <a:lnTo>
                  <a:pt x="3068828" y="12213215"/>
                </a:lnTo>
                <a:lnTo>
                  <a:pt x="3114623" y="12070707"/>
                </a:lnTo>
                <a:cubicBezTo>
                  <a:pt x="3131628" y="12009565"/>
                  <a:pt x="3146284" y="11947312"/>
                  <a:pt x="3158410" y="11883927"/>
                </a:cubicBezTo>
                <a:cubicBezTo>
                  <a:pt x="3388597" y="10788802"/>
                  <a:pt x="2465237" y="10246845"/>
                  <a:pt x="1953566" y="9435505"/>
                </a:cubicBezTo>
                <a:cubicBezTo>
                  <a:pt x="1642782" y="8962037"/>
                  <a:pt x="1573692" y="8419137"/>
                  <a:pt x="1598266" y="7855233"/>
                </a:cubicBezTo>
                <a:close/>
                <a:moveTo>
                  <a:pt x="6661625" y="0"/>
                </a:moveTo>
                <a:lnTo>
                  <a:pt x="3049905" y="5536158"/>
                </a:lnTo>
                <a:lnTo>
                  <a:pt x="3123675" y="5571117"/>
                </a:lnTo>
                <a:cubicBezTo>
                  <a:pt x="3239150" y="5625154"/>
                  <a:pt x="3348160" y="5673186"/>
                  <a:pt x="3444235" y="5702745"/>
                </a:cubicBezTo>
                <a:cubicBezTo>
                  <a:pt x="3917223" y="5850539"/>
                  <a:pt x="4419773" y="5909656"/>
                  <a:pt x="4922322" y="5791421"/>
                </a:cubicBezTo>
                <a:cubicBezTo>
                  <a:pt x="6016107" y="5554953"/>
                  <a:pt x="6134354" y="4490842"/>
                  <a:pt x="6666466" y="3692760"/>
                </a:cubicBezTo>
                <a:cubicBezTo>
                  <a:pt x="7321212" y="2670910"/>
                  <a:pt x="8719694" y="2532354"/>
                  <a:pt x="9832780" y="2141514"/>
                </a:cubicBezTo>
                <a:lnTo>
                  <a:pt x="9903559" y="211499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6B9BC533-163E-497F-B86D-A864A1770A95}"/>
              </a:ext>
            </a:extLst>
          </p:cNvPr>
          <p:cNvSpPr txBox="1">
            <a:spLocks/>
          </p:cNvSpPr>
          <p:nvPr/>
        </p:nvSpPr>
        <p:spPr>
          <a:xfrm>
            <a:off x="3152863" y="3031267"/>
            <a:ext cx="588627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TỔNG KẾT</a:t>
            </a:r>
            <a:endParaRPr lang="en-ID" sz="9600" b="1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761EAD83-01CE-4C76-AAD3-51E855297E46}"/>
              </a:ext>
            </a:extLst>
          </p:cNvPr>
          <p:cNvSpPr>
            <a:spLocks/>
          </p:cNvSpPr>
          <p:nvPr/>
        </p:nvSpPr>
        <p:spPr bwMode="auto">
          <a:xfrm>
            <a:off x="8610600" y="5741826"/>
            <a:ext cx="3581400" cy="1116174"/>
          </a:xfrm>
          <a:custGeom>
            <a:avLst/>
            <a:gdLst>
              <a:gd name="T0" fmla="*/ 2920 w 2920"/>
              <a:gd name="T1" fmla="*/ 910 h 910"/>
              <a:gd name="T2" fmla="*/ 2920 w 2920"/>
              <a:gd name="T3" fmla="*/ 108 h 910"/>
              <a:gd name="T4" fmla="*/ 2316 w 2920"/>
              <a:gd name="T5" fmla="*/ 98 h 910"/>
              <a:gd name="T6" fmla="*/ 1644 w 2920"/>
              <a:gd name="T7" fmla="*/ 402 h 910"/>
              <a:gd name="T8" fmla="*/ 900 w 2920"/>
              <a:gd name="T9" fmla="*/ 330 h 910"/>
              <a:gd name="T10" fmla="*/ 196 w 2920"/>
              <a:gd name="T11" fmla="*/ 650 h 910"/>
              <a:gd name="T12" fmla="*/ 0 w 2920"/>
              <a:gd name="T13" fmla="*/ 910 h 910"/>
              <a:gd name="T14" fmla="*/ 2920 w 2920"/>
              <a:gd name="T15" fmla="*/ 910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0" h="910">
                <a:moveTo>
                  <a:pt x="2920" y="910"/>
                </a:moveTo>
                <a:cubicBezTo>
                  <a:pt x="2920" y="108"/>
                  <a:pt x="2920" y="108"/>
                  <a:pt x="2920" y="108"/>
                </a:cubicBezTo>
                <a:cubicBezTo>
                  <a:pt x="2762" y="0"/>
                  <a:pt x="2473" y="27"/>
                  <a:pt x="2316" y="98"/>
                </a:cubicBezTo>
                <a:cubicBezTo>
                  <a:pt x="2084" y="210"/>
                  <a:pt x="1924" y="394"/>
                  <a:pt x="1644" y="402"/>
                </a:cubicBezTo>
                <a:cubicBezTo>
                  <a:pt x="1396" y="410"/>
                  <a:pt x="1156" y="314"/>
                  <a:pt x="900" y="330"/>
                </a:cubicBezTo>
                <a:cubicBezTo>
                  <a:pt x="660" y="346"/>
                  <a:pt x="380" y="506"/>
                  <a:pt x="196" y="650"/>
                </a:cubicBezTo>
                <a:cubicBezTo>
                  <a:pt x="130" y="705"/>
                  <a:pt x="51" y="803"/>
                  <a:pt x="0" y="910"/>
                </a:cubicBezTo>
                <a:lnTo>
                  <a:pt x="2920" y="91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7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ACF466-04BC-4B97-A920-FE6B9E715AD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5345930"/>
            <a:ext cx="4027768" cy="1512068"/>
          </a:xfrm>
          <a:custGeom>
            <a:avLst/>
            <a:gdLst>
              <a:gd name="connsiteX0" fmla="*/ 950802 w 4027768"/>
              <a:gd name="connsiteY0" fmla="*/ 1511954 h 1512068"/>
              <a:gd name="connsiteX1" fmla="*/ 3175456 w 4027768"/>
              <a:gd name="connsiteY1" fmla="*/ 220309 h 1512068"/>
              <a:gd name="connsiteX2" fmla="*/ 4027768 w 4027768"/>
              <a:gd name="connsiteY2" fmla="*/ 0 h 1512068"/>
              <a:gd name="connsiteX3" fmla="*/ 0 w 4027768"/>
              <a:gd name="connsiteY3" fmla="*/ 0 h 1512068"/>
              <a:gd name="connsiteX4" fmla="*/ 0 w 4027768"/>
              <a:gd name="connsiteY4" fmla="*/ 1152025 h 1512068"/>
              <a:gd name="connsiteX5" fmla="*/ 151552 w 4027768"/>
              <a:gd name="connsiteY5" fmla="*/ 1249684 h 1512068"/>
              <a:gd name="connsiteX6" fmla="*/ 548285 w 4027768"/>
              <a:gd name="connsiteY6" fmla="*/ 1435807 h 1512068"/>
              <a:gd name="connsiteX7" fmla="*/ 950802 w 4027768"/>
              <a:gd name="connsiteY7" fmla="*/ 1511954 h 151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7768" h="1512068">
                <a:moveTo>
                  <a:pt x="950802" y="1511954"/>
                </a:moveTo>
                <a:cubicBezTo>
                  <a:pt x="1825092" y="1498244"/>
                  <a:pt x="2285179" y="260193"/>
                  <a:pt x="3175456" y="220309"/>
                </a:cubicBezTo>
                <a:cubicBezTo>
                  <a:pt x="3517140" y="207015"/>
                  <a:pt x="3870214" y="307673"/>
                  <a:pt x="4027768" y="0"/>
                </a:cubicBezTo>
                <a:lnTo>
                  <a:pt x="0" y="0"/>
                </a:lnTo>
                <a:lnTo>
                  <a:pt x="0" y="1152025"/>
                </a:lnTo>
                <a:lnTo>
                  <a:pt x="151552" y="1249684"/>
                </a:lnTo>
                <a:cubicBezTo>
                  <a:pt x="274938" y="1321854"/>
                  <a:pt x="404019" y="1382629"/>
                  <a:pt x="548285" y="1435807"/>
                </a:cubicBezTo>
                <a:cubicBezTo>
                  <a:pt x="692552" y="1490884"/>
                  <a:pt x="825904" y="1513912"/>
                  <a:pt x="950802" y="1511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47306-C133-45C0-A54F-15D45FF6606A}"/>
              </a:ext>
            </a:extLst>
          </p:cNvPr>
          <p:cNvSpPr txBox="1"/>
          <p:nvPr/>
        </p:nvSpPr>
        <p:spPr>
          <a:xfrm>
            <a:off x="509251" y="6187693"/>
            <a:ext cx="1965591" cy="3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2"/>
                </a:solidFill>
              </a:rPr>
              <a:t>Team T2L | BI Season V</a:t>
            </a:r>
            <a:endParaRPr lang="en-ID" sz="105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75AED-6A9E-4E1D-8B4E-938C277AA3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7DC66-C38D-4E1F-B3CB-BC9C0445EB96}"/>
              </a:ext>
            </a:extLst>
          </p:cNvPr>
          <p:cNvSpPr/>
          <p:nvPr/>
        </p:nvSpPr>
        <p:spPr>
          <a:xfrm>
            <a:off x="0" y="4369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`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DE5FBBB-59F6-4185-9188-BD3F08D6D52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38101" y="4936254"/>
            <a:ext cx="5939199" cy="1921744"/>
          </a:xfrm>
          <a:custGeom>
            <a:avLst/>
            <a:gdLst>
              <a:gd name="T0" fmla="*/ 15 w 3055"/>
              <a:gd name="T1" fmla="*/ 0 h 988"/>
              <a:gd name="T2" fmla="*/ 502 w 3055"/>
              <a:gd name="T3" fmla="*/ 436 h 988"/>
              <a:gd name="T4" fmla="*/ 822 w 3055"/>
              <a:gd name="T5" fmla="*/ 524 h 988"/>
              <a:gd name="T6" fmla="*/ 1222 w 3055"/>
              <a:gd name="T7" fmla="*/ 756 h 988"/>
              <a:gd name="T8" fmla="*/ 2606 w 3055"/>
              <a:gd name="T9" fmla="*/ 116 h 988"/>
              <a:gd name="T10" fmla="*/ 3055 w 3055"/>
              <a:gd name="T11" fmla="*/ 0 h 988"/>
              <a:gd name="T12" fmla="*/ 15 w 3055"/>
              <a:gd name="T13" fmla="*/ 0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55" h="988">
                <a:moveTo>
                  <a:pt x="15" y="0"/>
                </a:moveTo>
                <a:cubicBezTo>
                  <a:pt x="0" y="228"/>
                  <a:pt x="321" y="413"/>
                  <a:pt x="502" y="436"/>
                </a:cubicBezTo>
                <a:cubicBezTo>
                  <a:pt x="638" y="452"/>
                  <a:pt x="718" y="444"/>
                  <a:pt x="822" y="524"/>
                </a:cubicBezTo>
                <a:cubicBezTo>
                  <a:pt x="950" y="628"/>
                  <a:pt x="1070" y="700"/>
                  <a:pt x="1222" y="756"/>
                </a:cubicBezTo>
                <a:cubicBezTo>
                  <a:pt x="1830" y="988"/>
                  <a:pt x="2070" y="140"/>
                  <a:pt x="2606" y="116"/>
                </a:cubicBezTo>
                <a:cubicBezTo>
                  <a:pt x="2786" y="109"/>
                  <a:pt x="2972" y="162"/>
                  <a:pt x="3055" y="0"/>
                </a:cubicBezTo>
                <a:lnTo>
                  <a:pt x="1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E05C23-48C0-46C1-9BEA-9B0A9D8CF882}"/>
              </a:ext>
            </a:extLst>
          </p:cNvPr>
          <p:cNvSpPr>
            <a:spLocks/>
          </p:cNvSpPr>
          <p:nvPr/>
        </p:nvSpPr>
        <p:spPr bwMode="auto">
          <a:xfrm rot="10800000">
            <a:off x="5534854" y="-30443"/>
            <a:ext cx="6657146" cy="2164042"/>
          </a:xfrm>
          <a:custGeom>
            <a:avLst/>
            <a:gdLst>
              <a:gd name="connsiteX0" fmla="*/ 5940073 w 5940073"/>
              <a:gd name="connsiteY0" fmla="*/ 1918536 h 1918536"/>
              <a:gd name="connsiteX1" fmla="*/ 0 w 5940073"/>
              <a:gd name="connsiteY1" fmla="*/ 1918536 h 1918536"/>
              <a:gd name="connsiteX2" fmla="*/ 0 w 5940073"/>
              <a:gd name="connsiteY2" fmla="*/ 0 h 1918536"/>
              <a:gd name="connsiteX3" fmla="*/ 84058 w 5940073"/>
              <a:gd name="connsiteY3" fmla="*/ 22565 h 1918536"/>
              <a:gd name="connsiteX4" fmla="*/ 576356 w 5940073"/>
              <a:gd name="connsiteY4" fmla="*/ 220717 h 1918536"/>
              <a:gd name="connsiteX5" fmla="*/ 2774246 w 5940073"/>
              <a:gd name="connsiteY5" fmla="*/ 1206234 h 1918536"/>
              <a:gd name="connsiteX6" fmla="*/ 4972137 w 5940073"/>
              <a:gd name="connsiteY6" fmla="*/ 1029346 h 1918536"/>
              <a:gd name="connsiteX7" fmla="*/ 5888123 w 5940073"/>
              <a:gd name="connsiteY7" fmla="*/ 1878892 h 191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0073" h="1918536">
                <a:moveTo>
                  <a:pt x="5940073" y="1918536"/>
                </a:moveTo>
                <a:lnTo>
                  <a:pt x="0" y="1918536"/>
                </a:lnTo>
                <a:lnTo>
                  <a:pt x="0" y="0"/>
                </a:lnTo>
                <a:lnTo>
                  <a:pt x="84058" y="22565"/>
                </a:lnTo>
                <a:cubicBezTo>
                  <a:pt x="241956" y="70132"/>
                  <a:pt x="404646" y="134840"/>
                  <a:pt x="576356" y="220717"/>
                </a:cubicBezTo>
                <a:cubicBezTo>
                  <a:pt x="1308986" y="574493"/>
                  <a:pt x="1890038" y="1332584"/>
                  <a:pt x="2774246" y="1206234"/>
                </a:cubicBezTo>
                <a:cubicBezTo>
                  <a:pt x="3456352" y="1105155"/>
                  <a:pt x="4315297" y="650302"/>
                  <a:pt x="4972137" y="1029346"/>
                </a:cubicBezTo>
                <a:cubicBezTo>
                  <a:pt x="5325822" y="1250457"/>
                  <a:pt x="5563452" y="1606996"/>
                  <a:pt x="5888123" y="187889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0A12246A-E3FB-44CD-A4C7-06F4B9C74EEF}"/>
              </a:ext>
            </a:extLst>
          </p:cNvPr>
          <p:cNvSpPr txBox="1">
            <a:spLocks/>
          </p:cNvSpPr>
          <p:nvPr/>
        </p:nvSpPr>
        <p:spPr>
          <a:xfrm>
            <a:off x="841727" y="260350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bg2"/>
                </a:solidFill>
              </a:rPr>
              <a:t>THANK YOU</a:t>
            </a:r>
            <a:endParaRPr lang="id-ID" sz="72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0A93E-BAA7-46CC-BCD4-EA24BF2B01F0}"/>
              </a:ext>
            </a:extLst>
          </p:cNvPr>
          <p:cNvSpPr txBox="1"/>
          <p:nvPr/>
        </p:nvSpPr>
        <p:spPr>
          <a:xfrm>
            <a:off x="4161190" y="3610691"/>
            <a:ext cx="3876675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2"/>
                </a:solidFill>
              </a:rPr>
              <a:t>Thank you for your trust in choosing us</a:t>
            </a:r>
            <a:endParaRPr lang="id-ID" sz="14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0A19D-E39D-4456-8749-D65CD2E7FF15}"/>
              </a:ext>
            </a:extLst>
          </p:cNvPr>
          <p:cNvSpPr txBox="1"/>
          <p:nvPr/>
        </p:nvSpPr>
        <p:spPr>
          <a:xfrm>
            <a:off x="509251" y="6187693"/>
            <a:ext cx="1965591" cy="3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2"/>
                </a:solidFill>
              </a:rPr>
              <a:t>Team T2L | BI Season V</a:t>
            </a:r>
            <a:endParaRPr lang="en-ID" sz="105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0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351E81-BFCF-4143-B5D3-EBB790BC6B45}"/>
              </a:ext>
            </a:extLst>
          </p:cNvPr>
          <p:cNvSpPr/>
          <p:nvPr/>
        </p:nvSpPr>
        <p:spPr>
          <a:xfrm>
            <a:off x="0" y="798232"/>
            <a:ext cx="12192000" cy="6059769"/>
          </a:xfrm>
          <a:custGeom>
            <a:avLst/>
            <a:gdLst>
              <a:gd name="connsiteX0" fmla="*/ 12192000 w 12192000"/>
              <a:gd name="connsiteY0" fmla="*/ 0 h 6059769"/>
              <a:gd name="connsiteX1" fmla="*/ 12192000 w 12192000"/>
              <a:gd name="connsiteY1" fmla="*/ 6059769 h 6059769"/>
              <a:gd name="connsiteX2" fmla="*/ 0 w 12192000"/>
              <a:gd name="connsiteY2" fmla="*/ 6059769 h 6059769"/>
              <a:gd name="connsiteX3" fmla="*/ 0 w 12192000"/>
              <a:gd name="connsiteY3" fmla="*/ 5056888 h 6059769"/>
              <a:gd name="connsiteX4" fmla="*/ 55449 w 12192000"/>
              <a:gd name="connsiteY4" fmla="*/ 5029003 h 6059769"/>
              <a:gd name="connsiteX5" fmla="*/ 2383397 w 12192000"/>
              <a:gd name="connsiteY5" fmla="*/ 3532727 h 6059769"/>
              <a:gd name="connsiteX6" fmla="*/ 6636619 w 12192000"/>
              <a:gd name="connsiteY6" fmla="*/ 1666294 h 6059769"/>
              <a:gd name="connsiteX7" fmla="*/ 11981263 w 12192000"/>
              <a:gd name="connsiteY7" fmla="*/ 137348 h 605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059769">
                <a:moveTo>
                  <a:pt x="12192000" y="0"/>
                </a:moveTo>
                <a:lnTo>
                  <a:pt x="12192000" y="6059769"/>
                </a:lnTo>
                <a:lnTo>
                  <a:pt x="0" y="6059769"/>
                </a:lnTo>
                <a:lnTo>
                  <a:pt x="0" y="5056888"/>
                </a:lnTo>
                <a:lnTo>
                  <a:pt x="55449" y="5029003"/>
                </a:lnTo>
                <a:cubicBezTo>
                  <a:pt x="488118" y="4809521"/>
                  <a:pt x="1705459" y="4164963"/>
                  <a:pt x="2383397" y="3532727"/>
                </a:cubicBezTo>
                <a:cubicBezTo>
                  <a:pt x="3217783" y="2754589"/>
                  <a:pt x="5013150" y="1678836"/>
                  <a:pt x="6636619" y="1666294"/>
                </a:cubicBezTo>
                <a:cubicBezTo>
                  <a:pt x="8260089" y="1653752"/>
                  <a:pt x="9578576" y="1781158"/>
                  <a:pt x="11981263" y="1373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342D72E-A42D-4F3B-ADA1-59440E9E1B34}"/>
              </a:ext>
            </a:extLst>
          </p:cNvPr>
          <p:cNvSpPr/>
          <p:nvPr/>
        </p:nvSpPr>
        <p:spPr>
          <a:xfrm>
            <a:off x="0" y="0"/>
            <a:ext cx="4430316" cy="1798712"/>
          </a:xfrm>
          <a:custGeom>
            <a:avLst/>
            <a:gdLst>
              <a:gd name="connsiteX0" fmla="*/ 0 w 4430316"/>
              <a:gd name="connsiteY0" fmla="*/ 0 h 1798712"/>
              <a:gd name="connsiteX1" fmla="*/ 4430316 w 4430316"/>
              <a:gd name="connsiteY1" fmla="*/ 0 h 1798712"/>
              <a:gd name="connsiteX2" fmla="*/ 4397259 w 4430316"/>
              <a:gd name="connsiteY2" fmla="*/ 70226 h 1798712"/>
              <a:gd name="connsiteX3" fmla="*/ 3737602 w 4430316"/>
              <a:gd name="connsiteY3" fmla="*/ 777089 h 1798712"/>
              <a:gd name="connsiteX4" fmla="*/ 906233 w 4430316"/>
              <a:gd name="connsiteY4" fmla="*/ 1161839 h 1798712"/>
              <a:gd name="connsiteX5" fmla="*/ 1629 w 4430316"/>
              <a:gd name="connsiteY5" fmla="*/ 1798442 h 1798712"/>
              <a:gd name="connsiteX6" fmla="*/ 0 w 4430316"/>
              <a:gd name="connsiteY6" fmla="*/ 1798712 h 17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0316" h="1798712">
                <a:moveTo>
                  <a:pt x="0" y="0"/>
                </a:moveTo>
                <a:lnTo>
                  <a:pt x="4430316" y="0"/>
                </a:lnTo>
                <a:lnTo>
                  <a:pt x="4397259" y="70226"/>
                </a:lnTo>
                <a:cubicBezTo>
                  <a:pt x="4247094" y="358115"/>
                  <a:pt x="4013489" y="607612"/>
                  <a:pt x="3737602" y="777089"/>
                </a:cubicBezTo>
                <a:cubicBezTo>
                  <a:pt x="2885385" y="1296619"/>
                  <a:pt x="1743773" y="517864"/>
                  <a:pt x="906233" y="1161839"/>
                </a:cubicBezTo>
                <a:cubicBezTo>
                  <a:pt x="571287" y="1425628"/>
                  <a:pt x="319112" y="1723778"/>
                  <a:pt x="1629" y="1798442"/>
                </a:cubicBezTo>
                <a:lnTo>
                  <a:pt x="0" y="179871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22A93E-2CBB-4725-974E-323B6330F5A9}"/>
              </a:ext>
            </a:extLst>
          </p:cNvPr>
          <p:cNvSpPr/>
          <p:nvPr/>
        </p:nvSpPr>
        <p:spPr>
          <a:xfrm>
            <a:off x="1906777" y="2797744"/>
            <a:ext cx="6096000" cy="2447926"/>
          </a:xfrm>
          <a:prstGeom prst="roundRect">
            <a:avLst>
              <a:gd name="adj" fmla="val 10441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715CC-88A3-4F98-A1E6-B867DB1E3D6B}"/>
              </a:ext>
            </a:extLst>
          </p:cNvPr>
          <p:cNvSpPr txBox="1"/>
          <p:nvPr/>
        </p:nvSpPr>
        <p:spPr>
          <a:xfrm>
            <a:off x="509251" y="6187693"/>
            <a:ext cx="1965591" cy="3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2"/>
                </a:solidFill>
              </a:rPr>
              <a:t>Team T2L | BI Season V</a:t>
            </a:r>
            <a:endParaRPr lang="en-ID" sz="1050" b="1" dirty="0">
              <a:solidFill>
                <a:schemeClr val="bg2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2FA7E36-77E0-4C54-A2F7-5F77B529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965" y="3358926"/>
            <a:ext cx="4507624" cy="1325563"/>
          </a:xfrm>
        </p:spPr>
        <p:txBody>
          <a:bodyPr/>
          <a:lstStyle/>
          <a:p>
            <a:r>
              <a:rPr lang="en-US" dirty="0"/>
              <a:t>TỔNG QUAN</a:t>
            </a:r>
            <a:endParaRPr lang="en-ID" dirty="0"/>
          </a:p>
        </p:txBody>
      </p:sp>
      <p:pic>
        <p:nvPicPr>
          <p:cNvPr id="26" name="Picture Placeholder 12">
            <a:extLst>
              <a:ext uri="{FF2B5EF4-FFF2-40B4-BE49-F238E27FC236}">
                <a16:creationId xmlns:a16="http://schemas.microsoft.com/office/drawing/2014/main" id="{410797E9-DF64-4811-845E-6224533B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" b="500"/>
          <a:stretch/>
        </p:blipFill>
        <p:spPr>
          <a:xfrm>
            <a:off x="6708280" y="528583"/>
            <a:ext cx="3776640" cy="377664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4021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788EDF0-CC53-4B4C-8D62-8B779D102C75}"/>
              </a:ext>
            </a:extLst>
          </p:cNvPr>
          <p:cNvSpPr>
            <a:spLocks/>
          </p:cNvSpPr>
          <p:nvPr/>
        </p:nvSpPr>
        <p:spPr bwMode="auto">
          <a:xfrm rot="14400000">
            <a:off x="-2312150" y="527871"/>
            <a:ext cx="10254394" cy="7507768"/>
          </a:xfrm>
          <a:custGeom>
            <a:avLst/>
            <a:gdLst>
              <a:gd name="connsiteX0" fmla="*/ 10254394 w 10254394"/>
              <a:gd name="connsiteY0" fmla="*/ 3429000 h 7507768"/>
              <a:gd name="connsiteX1" fmla="*/ 8172490 w 10254394"/>
              <a:gd name="connsiteY1" fmla="*/ 7034963 h 7507768"/>
              <a:gd name="connsiteX2" fmla="*/ 7875747 w 10254394"/>
              <a:gd name="connsiteY2" fmla="*/ 6910336 h 7507768"/>
              <a:gd name="connsiteX3" fmla="*/ 6804192 w 10254394"/>
              <a:gd name="connsiteY3" fmla="*/ 6407168 h 7507768"/>
              <a:gd name="connsiteX4" fmla="*/ 3743071 w 10254394"/>
              <a:gd name="connsiteY4" fmla="*/ 5867063 h 7507768"/>
              <a:gd name="connsiteX5" fmla="*/ 3439710 w 10254394"/>
              <a:gd name="connsiteY5" fmla="*/ 5886115 h 7507768"/>
              <a:gd name="connsiteX6" fmla="*/ 3431232 w 10254394"/>
              <a:gd name="connsiteY6" fmla="*/ 5889456 h 7507768"/>
              <a:gd name="connsiteX7" fmla="*/ 2634479 w 10254394"/>
              <a:gd name="connsiteY7" fmla="*/ 5985763 h 7507768"/>
              <a:gd name="connsiteX8" fmla="*/ 678695 w 10254394"/>
              <a:gd name="connsiteY8" fmla="*/ 7466447 h 7507768"/>
              <a:gd name="connsiteX9" fmla="*/ 82630 w 10254394"/>
              <a:gd name="connsiteY9" fmla="*/ 7489917 h 7507768"/>
              <a:gd name="connsiteX10" fmla="*/ 0 w 10254394"/>
              <a:gd name="connsiteY10" fmla="*/ 7474131 h 7507768"/>
              <a:gd name="connsiteX11" fmla="*/ 1503653 w 10254394"/>
              <a:gd name="connsiteY11" fmla="*/ 4869728 h 7507768"/>
              <a:gd name="connsiteX12" fmla="*/ 1503653 w 10254394"/>
              <a:gd name="connsiteY12" fmla="*/ 4869728 h 7507768"/>
              <a:gd name="connsiteX13" fmla="*/ 4315192 w 10254394"/>
              <a:gd name="connsiteY13" fmla="*/ 0 h 750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54394" h="7507768">
                <a:moveTo>
                  <a:pt x="10254394" y="3429000"/>
                </a:moveTo>
                <a:lnTo>
                  <a:pt x="8172490" y="7034963"/>
                </a:lnTo>
                <a:lnTo>
                  <a:pt x="7875747" y="6910336"/>
                </a:lnTo>
                <a:cubicBezTo>
                  <a:pt x="7463115" y="6733209"/>
                  <a:pt x="7092190" y="6561507"/>
                  <a:pt x="6804192" y="6407168"/>
                </a:cubicBezTo>
                <a:cubicBezTo>
                  <a:pt x="6060197" y="6008460"/>
                  <a:pt x="4917219" y="5822189"/>
                  <a:pt x="3743071" y="5867063"/>
                </a:cubicBezTo>
                <a:lnTo>
                  <a:pt x="3439710" y="5886115"/>
                </a:lnTo>
                <a:lnTo>
                  <a:pt x="3431232" y="5889456"/>
                </a:lnTo>
                <a:cubicBezTo>
                  <a:pt x="3209538" y="5964043"/>
                  <a:pt x="2931903" y="5951125"/>
                  <a:pt x="2634479" y="5985763"/>
                </a:cubicBezTo>
                <a:cubicBezTo>
                  <a:pt x="1734960" y="6101134"/>
                  <a:pt x="1511801" y="7266455"/>
                  <a:pt x="678695" y="7466447"/>
                </a:cubicBezTo>
                <a:cubicBezTo>
                  <a:pt x="485494" y="7512131"/>
                  <a:pt x="280702" y="7519905"/>
                  <a:pt x="82630" y="7489917"/>
                </a:cubicBezTo>
                <a:lnTo>
                  <a:pt x="0" y="7474131"/>
                </a:lnTo>
                <a:lnTo>
                  <a:pt x="1503653" y="4869728"/>
                </a:lnTo>
                <a:lnTo>
                  <a:pt x="1503653" y="4869728"/>
                </a:lnTo>
                <a:lnTo>
                  <a:pt x="43151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DF871D-1157-4BA1-98FD-64D61301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51" y="2653726"/>
            <a:ext cx="10515600" cy="2006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XÂY DỰNG 	</a:t>
            </a:r>
            <a:r>
              <a:rPr lang="en-US" sz="6600" dirty="0"/>
              <a:t>Data </a:t>
            </a:r>
            <a:br>
              <a:rPr lang="en-US" sz="6600" dirty="0"/>
            </a:br>
            <a:r>
              <a:rPr lang="en-US" sz="6600" dirty="0"/>
              <a:t>					  Warehouse</a:t>
            </a:r>
            <a:endParaRPr lang="en-ID" sz="660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21B7AF0-CD4B-4198-AF76-C5A6E8EC7A0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939774" y="-6507"/>
            <a:ext cx="4252226" cy="6059770"/>
          </a:xfrm>
          <a:custGeom>
            <a:avLst/>
            <a:gdLst>
              <a:gd name="T0" fmla="*/ 1124 w 1124"/>
              <a:gd name="T1" fmla="*/ 0 h 1602"/>
              <a:gd name="T2" fmla="*/ 832 w 1124"/>
              <a:gd name="T3" fmla="*/ 382 h 1602"/>
              <a:gd name="T4" fmla="*/ 112 w 1124"/>
              <a:gd name="T5" fmla="*/ 942 h 1602"/>
              <a:gd name="T6" fmla="*/ 216 w 1124"/>
              <a:gd name="T7" fmla="*/ 1590 h 1602"/>
              <a:gd name="T8" fmla="*/ 234 w 1124"/>
              <a:gd name="T9" fmla="*/ 1602 h 1602"/>
              <a:gd name="T10" fmla="*/ 1124 w 1124"/>
              <a:gd name="T11" fmla="*/ 1602 h 1602"/>
              <a:gd name="T12" fmla="*/ 1124 w 1124"/>
              <a:gd name="T1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4" h="1602">
                <a:moveTo>
                  <a:pt x="1124" y="0"/>
                </a:moveTo>
                <a:cubicBezTo>
                  <a:pt x="918" y="22"/>
                  <a:pt x="905" y="198"/>
                  <a:pt x="832" y="382"/>
                </a:cubicBezTo>
                <a:cubicBezTo>
                  <a:pt x="704" y="694"/>
                  <a:pt x="264" y="662"/>
                  <a:pt x="112" y="942"/>
                </a:cubicBezTo>
                <a:cubicBezTo>
                  <a:pt x="0" y="1150"/>
                  <a:pt x="16" y="1438"/>
                  <a:pt x="216" y="1590"/>
                </a:cubicBezTo>
                <a:cubicBezTo>
                  <a:pt x="222" y="1594"/>
                  <a:pt x="228" y="1598"/>
                  <a:pt x="234" y="1602"/>
                </a:cubicBezTo>
                <a:cubicBezTo>
                  <a:pt x="1124" y="1602"/>
                  <a:pt x="1124" y="1602"/>
                  <a:pt x="1124" y="1602"/>
                </a:cubicBezTo>
                <a:lnTo>
                  <a:pt x="11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736B3-ABE3-404C-98F9-29F298E5A0D4}"/>
              </a:ext>
            </a:extLst>
          </p:cNvPr>
          <p:cNvSpPr txBox="1"/>
          <p:nvPr/>
        </p:nvSpPr>
        <p:spPr>
          <a:xfrm>
            <a:off x="509251" y="6187693"/>
            <a:ext cx="1965591" cy="3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2"/>
                </a:solidFill>
              </a:rPr>
              <a:t>Team T2L | BI Season V</a:t>
            </a:r>
            <a:endParaRPr lang="en-ID" sz="105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7D9479F7-B3AE-4834-897A-2C3EB596FCD0}"/>
              </a:ext>
            </a:extLst>
          </p:cNvPr>
          <p:cNvSpPr>
            <a:spLocks/>
          </p:cNvSpPr>
          <p:nvPr/>
        </p:nvSpPr>
        <p:spPr bwMode="auto">
          <a:xfrm flipH="1" flipV="1">
            <a:off x="8601074" y="0"/>
            <a:ext cx="3590925" cy="1785938"/>
          </a:xfrm>
          <a:custGeom>
            <a:avLst/>
            <a:gdLst>
              <a:gd name="T0" fmla="*/ 1132 w 1480"/>
              <a:gd name="T1" fmla="*/ 448 h 884"/>
              <a:gd name="T2" fmla="*/ 756 w 1480"/>
              <a:gd name="T3" fmla="*/ 504 h 884"/>
              <a:gd name="T4" fmla="*/ 564 w 1480"/>
              <a:gd name="T5" fmla="*/ 176 h 884"/>
              <a:gd name="T6" fmla="*/ 236 w 1480"/>
              <a:gd name="T7" fmla="*/ 24 h 884"/>
              <a:gd name="T8" fmla="*/ 0 w 1480"/>
              <a:gd name="T9" fmla="*/ 145 h 884"/>
              <a:gd name="T10" fmla="*/ 0 w 1480"/>
              <a:gd name="T11" fmla="*/ 884 h 884"/>
              <a:gd name="T12" fmla="*/ 1480 w 1480"/>
              <a:gd name="T13" fmla="*/ 884 h 884"/>
              <a:gd name="T14" fmla="*/ 1132 w 1480"/>
              <a:gd name="T15" fmla="*/ 448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0" h="884">
                <a:moveTo>
                  <a:pt x="1132" y="448"/>
                </a:moveTo>
                <a:cubicBezTo>
                  <a:pt x="1004" y="440"/>
                  <a:pt x="892" y="568"/>
                  <a:pt x="756" y="504"/>
                </a:cubicBezTo>
                <a:cubicBezTo>
                  <a:pt x="636" y="448"/>
                  <a:pt x="620" y="288"/>
                  <a:pt x="564" y="176"/>
                </a:cubicBezTo>
                <a:cubicBezTo>
                  <a:pt x="492" y="48"/>
                  <a:pt x="388" y="0"/>
                  <a:pt x="236" y="24"/>
                </a:cubicBezTo>
                <a:cubicBezTo>
                  <a:pt x="167" y="39"/>
                  <a:pt x="65" y="81"/>
                  <a:pt x="0" y="145"/>
                </a:cubicBezTo>
                <a:cubicBezTo>
                  <a:pt x="0" y="884"/>
                  <a:pt x="0" y="884"/>
                  <a:pt x="0" y="884"/>
                </a:cubicBezTo>
                <a:cubicBezTo>
                  <a:pt x="1480" y="884"/>
                  <a:pt x="1480" y="884"/>
                  <a:pt x="1480" y="884"/>
                </a:cubicBezTo>
                <a:cubicBezTo>
                  <a:pt x="1471" y="680"/>
                  <a:pt x="1349" y="466"/>
                  <a:pt x="1132" y="4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0B08CA-71E6-4A3D-BFC9-401872535015}"/>
              </a:ext>
            </a:extLst>
          </p:cNvPr>
          <p:cNvSpPr>
            <a:spLocks/>
          </p:cNvSpPr>
          <p:nvPr/>
        </p:nvSpPr>
        <p:spPr bwMode="auto">
          <a:xfrm>
            <a:off x="0" y="4187261"/>
            <a:ext cx="6850743" cy="2670739"/>
          </a:xfrm>
          <a:custGeom>
            <a:avLst/>
            <a:gdLst>
              <a:gd name="connsiteX0" fmla="*/ 715602 w 8264214"/>
              <a:gd name="connsiteY0" fmla="*/ 174 h 3221776"/>
              <a:gd name="connsiteX1" fmla="*/ 1884496 w 8264214"/>
              <a:gd name="connsiteY1" fmla="*/ 289072 h 3221776"/>
              <a:gd name="connsiteX2" fmla="*/ 3921157 w 8264214"/>
              <a:gd name="connsiteY2" fmla="*/ 1202294 h 3221776"/>
              <a:gd name="connsiteX3" fmla="*/ 5957817 w 8264214"/>
              <a:gd name="connsiteY3" fmla="*/ 1038382 h 3221776"/>
              <a:gd name="connsiteX4" fmla="*/ 6941033 w 8264214"/>
              <a:gd name="connsiteY4" fmla="*/ 1928189 h 3221776"/>
              <a:gd name="connsiteX5" fmla="*/ 7830608 w 8264214"/>
              <a:gd name="connsiteY5" fmla="*/ 2279428 h 3221776"/>
              <a:gd name="connsiteX6" fmla="*/ 7490170 w 8264214"/>
              <a:gd name="connsiteY6" fmla="*/ 3203576 h 3221776"/>
              <a:gd name="connsiteX7" fmla="*/ 7406920 w 8264214"/>
              <a:gd name="connsiteY7" fmla="*/ 3221776 h 3221776"/>
              <a:gd name="connsiteX8" fmla="*/ 0 w 8264214"/>
              <a:gd name="connsiteY8" fmla="*/ 3221776 h 3221776"/>
              <a:gd name="connsiteX9" fmla="*/ 0 w 8264214"/>
              <a:gd name="connsiteY9" fmla="*/ 3209777 h 3221776"/>
              <a:gd name="connsiteX10" fmla="*/ 0 w 8264214"/>
              <a:gd name="connsiteY10" fmla="*/ 51985 h 3221776"/>
              <a:gd name="connsiteX11" fmla="*/ 715602 w 8264214"/>
              <a:gd name="connsiteY11" fmla="*/ 174 h 322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4214" h="3221776">
                <a:moveTo>
                  <a:pt x="715602" y="174"/>
                </a:moveTo>
                <a:cubicBezTo>
                  <a:pt x="1095327" y="4147"/>
                  <a:pt x="1460192" y="76865"/>
                  <a:pt x="1884496" y="289072"/>
                </a:cubicBezTo>
                <a:cubicBezTo>
                  <a:pt x="2563383" y="616895"/>
                  <a:pt x="3101811" y="1319374"/>
                  <a:pt x="3921157" y="1202294"/>
                </a:cubicBezTo>
                <a:cubicBezTo>
                  <a:pt x="4553224" y="1108630"/>
                  <a:pt x="5349160" y="687143"/>
                  <a:pt x="5957817" y="1038382"/>
                </a:cubicBezTo>
                <a:cubicBezTo>
                  <a:pt x="6332375" y="1272542"/>
                  <a:pt x="6566474" y="1670613"/>
                  <a:pt x="6941033" y="1928189"/>
                </a:cubicBezTo>
                <a:cubicBezTo>
                  <a:pt x="7221951" y="2092101"/>
                  <a:pt x="7526280" y="2162349"/>
                  <a:pt x="7830608" y="2279428"/>
                </a:cubicBezTo>
                <a:cubicBezTo>
                  <a:pt x="8705553" y="2659938"/>
                  <a:pt x="8081442" y="3055906"/>
                  <a:pt x="7490170" y="3203576"/>
                </a:cubicBezTo>
                <a:lnTo>
                  <a:pt x="7406920" y="3221776"/>
                </a:lnTo>
                <a:lnTo>
                  <a:pt x="0" y="3221776"/>
                </a:lnTo>
                <a:lnTo>
                  <a:pt x="0" y="3209777"/>
                </a:lnTo>
                <a:cubicBezTo>
                  <a:pt x="0" y="2366701"/>
                  <a:pt x="0" y="1329070"/>
                  <a:pt x="0" y="51985"/>
                </a:cubicBezTo>
                <a:cubicBezTo>
                  <a:pt x="254583" y="20154"/>
                  <a:pt x="487767" y="-2210"/>
                  <a:pt x="715602" y="1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76612-8FE3-410A-85D6-44D500790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7D9479F7-B3AE-4834-897A-2C3EB596FCD0}"/>
              </a:ext>
            </a:extLst>
          </p:cNvPr>
          <p:cNvSpPr>
            <a:spLocks/>
          </p:cNvSpPr>
          <p:nvPr/>
        </p:nvSpPr>
        <p:spPr bwMode="auto">
          <a:xfrm flipH="1" flipV="1">
            <a:off x="8601074" y="0"/>
            <a:ext cx="3590925" cy="1785938"/>
          </a:xfrm>
          <a:custGeom>
            <a:avLst/>
            <a:gdLst>
              <a:gd name="T0" fmla="*/ 1132 w 1480"/>
              <a:gd name="T1" fmla="*/ 448 h 884"/>
              <a:gd name="T2" fmla="*/ 756 w 1480"/>
              <a:gd name="T3" fmla="*/ 504 h 884"/>
              <a:gd name="T4" fmla="*/ 564 w 1480"/>
              <a:gd name="T5" fmla="*/ 176 h 884"/>
              <a:gd name="T6" fmla="*/ 236 w 1480"/>
              <a:gd name="T7" fmla="*/ 24 h 884"/>
              <a:gd name="T8" fmla="*/ 0 w 1480"/>
              <a:gd name="T9" fmla="*/ 145 h 884"/>
              <a:gd name="T10" fmla="*/ 0 w 1480"/>
              <a:gd name="T11" fmla="*/ 884 h 884"/>
              <a:gd name="T12" fmla="*/ 1480 w 1480"/>
              <a:gd name="T13" fmla="*/ 884 h 884"/>
              <a:gd name="T14" fmla="*/ 1132 w 1480"/>
              <a:gd name="T15" fmla="*/ 448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0" h="884">
                <a:moveTo>
                  <a:pt x="1132" y="448"/>
                </a:moveTo>
                <a:cubicBezTo>
                  <a:pt x="1004" y="440"/>
                  <a:pt x="892" y="568"/>
                  <a:pt x="756" y="504"/>
                </a:cubicBezTo>
                <a:cubicBezTo>
                  <a:pt x="636" y="448"/>
                  <a:pt x="620" y="288"/>
                  <a:pt x="564" y="176"/>
                </a:cubicBezTo>
                <a:cubicBezTo>
                  <a:pt x="492" y="48"/>
                  <a:pt x="388" y="0"/>
                  <a:pt x="236" y="24"/>
                </a:cubicBezTo>
                <a:cubicBezTo>
                  <a:pt x="167" y="39"/>
                  <a:pt x="65" y="81"/>
                  <a:pt x="0" y="145"/>
                </a:cubicBezTo>
                <a:cubicBezTo>
                  <a:pt x="0" y="884"/>
                  <a:pt x="0" y="884"/>
                  <a:pt x="0" y="884"/>
                </a:cubicBezTo>
                <a:cubicBezTo>
                  <a:pt x="1480" y="884"/>
                  <a:pt x="1480" y="884"/>
                  <a:pt x="1480" y="884"/>
                </a:cubicBezTo>
                <a:cubicBezTo>
                  <a:pt x="1471" y="680"/>
                  <a:pt x="1349" y="466"/>
                  <a:pt x="1132" y="4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0B08CA-71E6-4A3D-BFC9-401872535015}"/>
              </a:ext>
            </a:extLst>
          </p:cNvPr>
          <p:cNvSpPr>
            <a:spLocks/>
          </p:cNvSpPr>
          <p:nvPr/>
        </p:nvSpPr>
        <p:spPr bwMode="auto">
          <a:xfrm>
            <a:off x="0" y="4187261"/>
            <a:ext cx="6850743" cy="2670739"/>
          </a:xfrm>
          <a:custGeom>
            <a:avLst/>
            <a:gdLst>
              <a:gd name="connsiteX0" fmla="*/ 715602 w 8264214"/>
              <a:gd name="connsiteY0" fmla="*/ 174 h 3221776"/>
              <a:gd name="connsiteX1" fmla="*/ 1884496 w 8264214"/>
              <a:gd name="connsiteY1" fmla="*/ 289072 h 3221776"/>
              <a:gd name="connsiteX2" fmla="*/ 3921157 w 8264214"/>
              <a:gd name="connsiteY2" fmla="*/ 1202294 h 3221776"/>
              <a:gd name="connsiteX3" fmla="*/ 5957817 w 8264214"/>
              <a:gd name="connsiteY3" fmla="*/ 1038382 h 3221776"/>
              <a:gd name="connsiteX4" fmla="*/ 6941033 w 8264214"/>
              <a:gd name="connsiteY4" fmla="*/ 1928189 h 3221776"/>
              <a:gd name="connsiteX5" fmla="*/ 7830608 w 8264214"/>
              <a:gd name="connsiteY5" fmla="*/ 2279428 h 3221776"/>
              <a:gd name="connsiteX6" fmla="*/ 7490170 w 8264214"/>
              <a:gd name="connsiteY6" fmla="*/ 3203576 h 3221776"/>
              <a:gd name="connsiteX7" fmla="*/ 7406920 w 8264214"/>
              <a:gd name="connsiteY7" fmla="*/ 3221776 h 3221776"/>
              <a:gd name="connsiteX8" fmla="*/ 0 w 8264214"/>
              <a:gd name="connsiteY8" fmla="*/ 3221776 h 3221776"/>
              <a:gd name="connsiteX9" fmla="*/ 0 w 8264214"/>
              <a:gd name="connsiteY9" fmla="*/ 3209777 h 3221776"/>
              <a:gd name="connsiteX10" fmla="*/ 0 w 8264214"/>
              <a:gd name="connsiteY10" fmla="*/ 51985 h 3221776"/>
              <a:gd name="connsiteX11" fmla="*/ 715602 w 8264214"/>
              <a:gd name="connsiteY11" fmla="*/ 174 h 322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4214" h="3221776">
                <a:moveTo>
                  <a:pt x="715602" y="174"/>
                </a:moveTo>
                <a:cubicBezTo>
                  <a:pt x="1095327" y="4147"/>
                  <a:pt x="1460192" y="76865"/>
                  <a:pt x="1884496" y="289072"/>
                </a:cubicBezTo>
                <a:cubicBezTo>
                  <a:pt x="2563383" y="616895"/>
                  <a:pt x="3101811" y="1319374"/>
                  <a:pt x="3921157" y="1202294"/>
                </a:cubicBezTo>
                <a:cubicBezTo>
                  <a:pt x="4553224" y="1108630"/>
                  <a:pt x="5349160" y="687143"/>
                  <a:pt x="5957817" y="1038382"/>
                </a:cubicBezTo>
                <a:cubicBezTo>
                  <a:pt x="6332375" y="1272542"/>
                  <a:pt x="6566474" y="1670613"/>
                  <a:pt x="6941033" y="1928189"/>
                </a:cubicBezTo>
                <a:cubicBezTo>
                  <a:pt x="7221951" y="2092101"/>
                  <a:pt x="7526280" y="2162349"/>
                  <a:pt x="7830608" y="2279428"/>
                </a:cubicBezTo>
                <a:cubicBezTo>
                  <a:pt x="8705553" y="2659938"/>
                  <a:pt x="8081442" y="3055906"/>
                  <a:pt x="7490170" y="3203576"/>
                </a:cubicBezTo>
                <a:lnTo>
                  <a:pt x="7406920" y="3221776"/>
                </a:lnTo>
                <a:lnTo>
                  <a:pt x="0" y="3221776"/>
                </a:lnTo>
                <a:lnTo>
                  <a:pt x="0" y="3209777"/>
                </a:lnTo>
                <a:cubicBezTo>
                  <a:pt x="0" y="2366701"/>
                  <a:pt x="0" y="1329070"/>
                  <a:pt x="0" y="51985"/>
                </a:cubicBezTo>
                <a:cubicBezTo>
                  <a:pt x="254583" y="20154"/>
                  <a:pt x="487767" y="-2210"/>
                  <a:pt x="715602" y="1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5D22E-CBCD-4A70-9506-5DD6EC5E38E5}"/>
              </a:ext>
            </a:extLst>
          </p:cNvPr>
          <p:cNvPicPr/>
          <p:nvPr/>
        </p:nvPicPr>
        <p:blipFill rotWithShape="1">
          <a:blip r:embed="rId2"/>
          <a:srcRect r="6475" b="12400"/>
          <a:stretch/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7D9479F7-B3AE-4834-897A-2C3EB596FCD0}"/>
              </a:ext>
            </a:extLst>
          </p:cNvPr>
          <p:cNvSpPr>
            <a:spLocks/>
          </p:cNvSpPr>
          <p:nvPr/>
        </p:nvSpPr>
        <p:spPr bwMode="auto">
          <a:xfrm flipH="1" flipV="1">
            <a:off x="8601074" y="0"/>
            <a:ext cx="3590925" cy="1785938"/>
          </a:xfrm>
          <a:custGeom>
            <a:avLst/>
            <a:gdLst>
              <a:gd name="T0" fmla="*/ 1132 w 1480"/>
              <a:gd name="T1" fmla="*/ 448 h 884"/>
              <a:gd name="T2" fmla="*/ 756 w 1480"/>
              <a:gd name="T3" fmla="*/ 504 h 884"/>
              <a:gd name="T4" fmla="*/ 564 w 1480"/>
              <a:gd name="T5" fmla="*/ 176 h 884"/>
              <a:gd name="T6" fmla="*/ 236 w 1480"/>
              <a:gd name="T7" fmla="*/ 24 h 884"/>
              <a:gd name="T8" fmla="*/ 0 w 1480"/>
              <a:gd name="T9" fmla="*/ 145 h 884"/>
              <a:gd name="T10" fmla="*/ 0 w 1480"/>
              <a:gd name="T11" fmla="*/ 884 h 884"/>
              <a:gd name="T12" fmla="*/ 1480 w 1480"/>
              <a:gd name="T13" fmla="*/ 884 h 884"/>
              <a:gd name="T14" fmla="*/ 1132 w 1480"/>
              <a:gd name="T15" fmla="*/ 448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0" h="884">
                <a:moveTo>
                  <a:pt x="1132" y="448"/>
                </a:moveTo>
                <a:cubicBezTo>
                  <a:pt x="1004" y="440"/>
                  <a:pt x="892" y="568"/>
                  <a:pt x="756" y="504"/>
                </a:cubicBezTo>
                <a:cubicBezTo>
                  <a:pt x="636" y="448"/>
                  <a:pt x="620" y="288"/>
                  <a:pt x="564" y="176"/>
                </a:cubicBezTo>
                <a:cubicBezTo>
                  <a:pt x="492" y="48"/>
                  <a:pt x="388" y="0"/>
                  <a:pt x="236" y="24"/>
                </a:cubicBezTo>
                <a:cubicBezTo>
                  <a:pt x="167" y="39"/>
                  <a:pt x="65" y="81"/>
                  <a:pt x="0" y="145"/>
                </a:cubicBezTo>
                <a:cubicBezTo>
                  <a:pt x="0" y="884"/>
                  <a:pt x="0" y="884"/>
                  <a:pt x="0" y="884"/>
                </a:cubicBezTo>
                <a:cubicBezTo>
                  <a:pt x="1480" y="884"/>
                  <a:pt x="1480" y="884"/>
                  <a:pt x="1480" y="884"/>
                </a:cubicBezTo>
                <a:cubicBezTo>
                  <a:pt x="1471" y="680"/>
                  <a:pt x="1349" y="466"/>
                  <a:pt x="1132" y="4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0B08CA-71E6-4A3D-BFC9-401872535015}"/>
              </a:ext>
            </a:extLst>
          </p:cNvPr>
          <p:cNvSpPr>
            <a:spLocks/>
          </p:cNvSpPr>
          <p:nvPr/>
        </p:nvSpPr>
        <p:spPr bwMode="auto">
          <a:xfrm>
            <a:off x="0" y="4187261"/>
            <a:ext cx="6850743" cy="2670739"/>
          </a:xfrm>
          <a:custGeom>
            <a:avLst/>
            <a:gdLst>
              <a:gd name="connsiteX0" fmla="*/ 715602 w 8264214"/>
              <a:gd name="connsiteY0" fmla="*/ 174 h 3221776"/>
              <a:gd name="connsiteX1" fmla="*/ 1884496 w 8264214"/>
              <a:gd name="connsiteY1" fmla="*/ 289072 h 3221776"/>
              <a:gd name="connsiteX2" fmla="*/ 3921157 w 8264214"/>
              <a:gd name="connsiteY2" fmla="*/ 1202294 h 3221776"/>
              <a:gd name="connsiteX3" fmla="*/ 5957817 w 8264214"/>
              <a:gd name="connsiteY3" fmla="*/ 1038382 h 3221776"/>
              <a:gd name="connsiteX4" fmla="*/ 6941033 w 8264214"/>
              <a:gd name="connsiteY4" fmla="*/ 1928189 h 3221776"/>
              <a:gd name="connsiteX5" fmla="*/ 7830608 w 8264214"/>
              <a:gd name="connsiteY5" fmla="*/ 2279428 h 3221776"/>
              <a:gd name="connsiteX6" fmla="*/ 7490170 w 8264214"/>
              <a:gd name="connsiteY6" fmla="*/ 3203576 h 3221776"/>
              <a:gd name="connsiteX7" fmla="*/ 7406920 w 8264214"/>
              <a:gd name="connsiteY7" fmla="*/ 3221776 h 3221776"/>
              <a:gd name="connsiteX8" fmla="*/ 0 w 8264214"/>
              <a:gd name="connsiteY8" fmla="*/ 3221776 h 3221776"/>
              <a:gd name="connsiteX9" fmla="*/ 0 w 8264214"/>
              <a:gd name="connsiteY9" fmla="*/ 3209777 h 3221776"/>
              <a:gd name="connsiteX10" fmla="*/ 0 w 8264214"/>
              <a:gd name="connsiteY10" fmla="*/ 51985 h 3221776"/>
              <a:gd name="connsiteX11" fmla="*/ 715602 w 8264214"/>
              <a:gd name="connsiteY11" fmla="*/ 174 h 322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4214" h="3221776">
                <a:moveTo>
                  <a:pt x="715602" y="174"/>
                </a:moveTo>
                <a:cubicBezTo>
                  <a:pt x="1095327" y="4147"/>
                  <a:pt x="1460192" y="76865"/>
                  <a:pt x="1884496" y="289072"/>
                </a:cubicBezTo>
                <a:cubicBezTo>
                  <a:pt x="2563383" y="616895"/>
                  <a:pt x="3101811" y="1319374"/>
                  <a:pt x="3921157" y="1202294"/>
                </a:cubicBezTo>
                <a:cubicBezTo>
                  <a:pt x="4553224" y="1108630"/>
                  <a:pt x="5349160" y="687143"/>
                  <a:pt x="5957817" y="1038382"/>
                </a:cubicBezTo>
                <a:cubicBezTo>
                  <a:pt x="6332375" y="1272542"/>
                  <a:pt x="6566474" y="1670613"/>
                  <a:pt x="6941033" y="1928189"/>
                </a:cubicBezTo>
                <a:cubicBezTo>
                  <a:pt x="7221951" y="2092101"/>
                  <a:pt x="7526280" y="2162349"/>
                  <a:pt x="7830608" y="2279428"/>
                </a:cubicBezTo>
                <a:cubicBezTo>
                  <a:pt x="8705553" y="2659938"/>
                  <a:pt x="8081442" y="3055906"/>
                  <a:pt x="7490170" y="3203576"/>
                </a:cubicBezTo>
                <a:lnTo>
                  <a:pt x="7406920" y="3221776"/>
                </a:lnTo>
                <a:lnTo>
                  <a:pt x="0" y="3221776"/>
                </a:lnTo>
                <a:lnTo>
                  <a:pt x="0" y="3209777"/>
                </a:lnTo>
                <a:cubicBezTo>
                  <a:pt x="0" y="2366701"/>
                  <a:pt x="0" y="1329070"/>
                  <a:pt x="0" y="51985"/>
                </a:cubicBezTo>
                <a:cubicBezTo>
                  <a:pt x="254583" y="20154"/>
                  <a:pt x="487767" y="-2210"/>
                  <a:pt x="715602" y="1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5" name="Picture 4" descr="SQL Server Logo Mark and WordMark Horizontal | Sql server, Sql, Microsoft">
            <a:extLst>
              <a:ext uri="{FF2B5EF4-FFF2-40B4-BE49-F238E27FC236}">
                <a16:creationId xmlns:a16="http://schemas.microsoft.com/office/drawing/2014/main" id="{12C9C76B-0E23-4A9F-9744-72F7CB03FC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66" y="371170"/>
            <a:ext cx="4668132" cy="305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ower BI Logo -">
            <a:extLst>
              <a:ext uri="{FF2B5EF4-FFF2-40B4-BE49-F238E27FC236}">
                <a16:creationId xmlns:a16="http://schemas.microsoft.com/office/drawing/2014/main" id="{115D96A9-206B-4AB5-8150-9A38E9C61B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321" y="2670739"/>
            <a:ext cx="4644251" cy="33193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017367-0A58-4C94-9687-70D05F17A744}"/>
              </a:ext>
            </a:extLst>
          </p:cNvPr>
          <p:cNvSpPr/>
          <p:nvPr/>
        </p:nvSpPr>
        <p:spPr>
          <a:xfrm>
            <a:off x="377371" y="3542174"/>
            <a:ext cx="6096000" cy="2447926"/>
          </a:xfrm>
          <a:prstGeom prst="roundRect">
            <a:avLst>
              <a:gd name="adj" fmla="val 10441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9" name="Title 17">
            <a:extLst>
              <a:ext uri="{FF2B5EF4-FFF2-40B4-BE49-F238E27FC236}">
                <a16:creationId xmlns:a16="http://schemas.microsoft.com/office/drawing/2014/main" id="{BE25DEF1-0CF9-4C9C-B036-4C5FB2CD81CC}"/>
              </a:ext>
            </a:extLst>
          </p:cNvPr>
          <p:cNvSpPr txBox="1">
            <a:spLocks/>
          </p:cNvSpPr>
          <p:nvPr/>
        </p:nvSpPr>
        <p:spPr>
          <a:xfrm>
            <a:off x="1162034" y="4282740"/>
            <a:ext cx="450762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err="1"/>
              <a:t>Công</a:t>
            </a:r>
            <a:r>
              <a:rPr lang="en-ID" dirty="0"/>
              <a:t> </a:t>
            </a:r>
            <a:r>
              <a:rPr lang="en-ID" dirty="0" err="1"/>
              <a:t>cụ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77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EC76087B-D6AA-424E-947A-8788F9AE6197}"/>
              </a:ext>
            </a:extLst>
          </p:cNvPr>
          <p:cNvSpPr>
            <a:spLocks/>
          </p:cNvSpPr>
          <p:nvPr/>
        </p:nvSpPr>
        <p:spPr bwMode="auto">
          <a:xfrm flipH="1">
            <a:off x="0" y="798231"/>
            <a:ext cx="4252226" cy="6059770"/>
          </a:xfrm>
          <a:custGeom>
            <a:avLst/>
            <a:gdLst>
              <a:gd name="T0" fmla="*/ 1124 w 1124"/>
              <a:gd name="T1" fmla="*/ 0 h 1602"/>
              <a:gd name="T2" fmla="*/ 832 w 1124"/>
              <a:gd name="T3" fmla="*/ 382 h 1602"/>
              <a:gd name="T4" fmla="*/ 112 w 1124"/>
              <a:gd name="T5" fmla="*/ 942 h 1602"/>
              <a:gd name="T6" fmla="*/ 216 w 1124"/>
              <a:gd name="T7" fmla="*/ 1590 h 1602"/>
              <a:gd name="T8" fmla="*/ 234 w 1124"/>
              <a:gd name="T9" fmla="*/ 1602 h 1602"/>
              <a:gd name="T10" fmla="*/ 1124 w 1124"/>
              <a:gd name="T11" fmla="*/ 1602 h 1602"/>
              <a:gd name="T12" fmla="*/ 1124 w 1124"/>
              <a:gd name="T1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4" h="1602">
                <a:moveTo>
                  <a:pt x="1124" y="0"/>
                </a:moveTo>
                <a:cubicBezTo>
                  <a:pt x="918" y="22"/>
                  <a:pt x="905" y="198"/>
                  <a:pt x="832" y="382"/>
                </a:cubicBezTo>
                <a:cubicBezTo>
                  <a:pt x="704" y="694"/>
                  <a:pt x="264" y="662"/>
                  <a:pt x="112" y="942"/>
                </a:cubicBezTo>
                <a:cubicBezTo>
                  <a:pt x="0" y="1150"/>
                  <a:pt x="16" y="1438"/>
                  <a:pt x="216" y="1590"/>
                </a:cubicBezTo>
                <a:cubicBezTo>
                  <a:pt x="222" y="1594"/>
                  <a:pt x="228" y="1598"/>
                  <a:pt x="234" y="1602"/>
                </a:cubicBezTo>
                <a:cubicBezTo>
                  <a:pt x="1124" y="1602"/>
                  <a:pt x="1124" y="1602"/>
                  <a:pt x="1124" y="1602"/>
                </a:cubicBezTo>
                <a:lnTo>
                  <a:pt x="11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C540B90B-1650-4BA6-9434-38A9E707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624" y="2583162"/>
            <a:ext cx="10515600" cy="19226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TRỰC QUAN HÓA</a:t>
            </a:r>
            <a:br>
              <a:rPr lang="en-US" sz="5400" dirty="0"/>
            </a:br>
            <a:r>
              <a:rPr lang="en-US" sz="5400" dirty="0"/>
              <a:t>&amp; DỰ ĐOÁN</a:t>
            </a:r>
            <a:endParaRPr lang="en-ID" sz="54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7728194-100C-492B-A171-E76C84AA140E}"/>
              </a:ext>
            </a:extLst>
          </p:cNvPr>
          <p:cNvSpPr/>
          <p:nvPr/>
        </p:nvSpPr>
        <p:spPr>
          <a:xfrm>
            <a:off x="10235177" y="0"/>
            <a:ext cx="1956823" cy="5717381"/>
          </a:xfrm>
          <a:custGeom>
            <a:avLst/>
            <a:gdLst>
              <a:gd name="connsiteX0" fmla="*/ 0 w 2098675"/>
              <a:gd name="connsiteY0" fmla="*/ 0 h 6131838"/>
              <a:gd name="connsiteX1" fmla="*/ 154973 w 2098675"/>
              <a:gd name="connsiteY1" fmla="*/ 0 h 6131838"/>
              <a:gd name="connsiteX2" fmla="*/ 155575 w 2098675"/>
              <a:gd name="connsiteY2" fmla="*/ 0 h 6131838"/>
              <a:gd name="connsiteX3" fmla="*/ 197034 w 2098675"/>
              <a:gd name="connsiteY3" fmla="*/ 0 h 6131838"/>
              <a:gd name="connsiteX4" fmla="*/ 246091 w 2098675"/>
              <a:gd name="connsiteY4" fmla="*/ 0 h 6131838"/>
              <a:gd name="connsiteX5" fmla="*/ 302681 w 2098675"/>
              <a:gd name="connsiteY5" fmla="*/ 0 h 6131838"/>
              <a:gd name="connsiteX6" fmla="*/ 367343 w 2098675"/>
              <a:gd name="connsiteY6" fmla="*/ 0 h 6131838"/>
              <a:gd name="connsiteX7" fmla="*/ 800929 w 2098675"/>
              <a:gd name="connsiteY7" fmla="*/ 0 h 6131838"/>
              <a:gd name="connsiteX8" fmla="*/ 803464 w 2098675"/>
              <a:gd name="connsiteY8" fmla="*/ 0 h 6131838"/>
              <a:gd name="connsiteX9" fmla="*/ 809484 w 2098675"/>
              <a:gd name="connsiteY9" fmla="*/ 0 h 6131838"/>
              <a:gd name="connsiteX10" fmla="*/ 821206 w 2098675"/>
              <a:gd name="connsiteY10" fmla="*/ 0 h 6131838"/>
              <a:gd name="connsiteX11" fmla="*/ 840533 w 2098675"/>
              <a:gd name="connsiteY11" fmla="*/ 0 h 6131838"/>
              <a:gd name="connsiteX12" fmla="*/ 869365 w 2098675"/>
              <a:gd name="connsiteY12" fmla="*/ 0 h 6131838"/>
              <a:gd name="connsiteX13" fmla="*/ 909603 w 2098675"/>
              <a:gd name="connsiteY13" fmla="*/ 0 h 6131838"/>
              <a:gd name="connsiteX14" fmla="*/ 963147 w 2098675"/>
              <a:gd name="connsiteY14" fmla="*/ 0 h 6131838"/>
              <a:gd name="connsiteX15" fmla="*/ 1031900 w 2098675"/>
              <a:gd name="connsiteY15" fmla="*/ 0 h 6131838"/>
              <a:gd name="connsiteX16" fmla="*/ 1117762 w 2098675"/>
              <a:gd name="connsiteY16" fmla="*/ 0 h 6131838"/>
              <a:gd name="connsiteX17" fmla="*/ 1222633 w 2098675"/>
              <a:gd name="connsiteY17" fmla="*/ 0 h 6131838"/>
              <a:gd name="connsiteX18" fmla="*/ 1348416 w 2098675"/>
              <a:gd name="connsiteY18" fmla="*/ 0 h 6131838"/>
              <a:gd name="connsiteX19" fmla="*/ 1497010 w 2098675"/>
              <a:gd name="connsiteY19" fmla="*/ 0 h 6131838"/>
              <a:gd name="connsiteX20" fmla="*/ 1670317 w 2098675"/>
              <a:gd name="connsiteY20" fmla="*/ 0 h 6131838"/>
              <a:gd name="connsiteX21" fmla="*/ 1870239 w 2098675"/>
              <a:gd name="connsiteY21" fmla="*/ 0 h 6131838"/>
              <a:gd name="connsiteX22" fmla="*/ 1974850 w 2098675"/>
              <a:gd name="connsiteY22" fmla="*/ 0 h 6131838"/>
              <a:gd name="connsiteX23" fmla="*/ 1980774 w 2098675"/>
              <a:gd name="connsiteY23" fmla="*/ 0 h 6131838"/>
              <a:gd name="connsiteX24" fmla="*/ 2098675 w 2098675"/>
              <a:gd name="connsiteY24" fmla="*/ 0 h 6131838"/>
              <a:gd name="connsiteX25" fmla="*/ 2098675 w 2098675"/>
              <a:gd name="connsiteY25" fmla="*/ 6127997 h 6131838"/>
              <a:gd name="connsiteX26" fmla="*/ 1002667 w 2098675"/>
              <a:gd name="connsiteY26" fmla="*/ 5082633 h 6131838"/>
              <a:gd name="connsiteX27" fmla="*/ 1580781 w 2098675"/>
              <a:gd name="connsiteY27" fmla="*/ 3063998 h 6131838"/>
              <a:gd name="connsiteX28" fmla="*/ 1171283 w 2098675"/>
              <a:gd name="connsiteY28" fmla="*/ 2270964 h 6131838"/>
              <a:gd name="connsiteX29" fmla="*/ 1339900 w 2098675"/>
              <a:gd name="connsiteY29" fmla="*/ 1333741 h 6131838"/>
              <a:gd name="connsiteX30" fmla="*/ 0 w 2098675"/>
              <a:gd name="connsiteY30" fmla="*/ 0 h 613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98675" h="6131838">
                <a:moveTo>
                  <a:pt x="0" y="0"/>
                </a:moveTo>
                <a:cubicBezTo>
                  <a:pt x="0" y="0"/>
                  <a:pt x="0" y="0"/>
                  <a:pt x="154973" y="0"/>
                </a:cubicBezTo>
                <a:lnTo>
                  <a:pt x="155575" y="0"/>
                </a:lnTo>
                <a:lnTo>
                  <a:pt x="197034" y="0"/>
                </a:lnTo>
                <a:lnTo>
                  <a:pt x="246091" y="0"/>
                </a:lnTo>
                <a:lnTo>
                  <a:pt x="302681" y="0"/>
                </a:lnTo>
                <a:lnTo>
                  <a:pt x="367343" y="0"/>
                </a:lnTo>
                <a:lnTo>
                  <a:pt x="800929" y="0"/>
                </a:lnTo>
                <a:lnTo>
                  <a:pt x="803464" y="0"/>
                </a:lnTo>
                <a:lnTo>
                  <a:pt x="809484" y="0"/>
                </a:lnTo>
                <a:lnTo>
                  <a:pt x="821206" y="0"/>
                </a:lnTo>
                <a:lnTo>
                  <a:pt x="840533" y="0"/>
                </a:lnTo>
                <a:lnTo>
                  <a:pt x="869365" y="0"/>
                </a:lnTo>
                <a:lnTo>
                  <a:pt x="909603" y="0"/>
                </a:lnTo>
                <a:lnTo>
                  <a:pt x="963147" y="0"/>
                </a:lnTo>
                <a:lnTo>
                  <a:pt x="1031900" y="0"/>
                </a:lnTo>
                <a:lnTo>
                  <a:pt x="1117762" y="0"/>
                </a:lnTo>
                <a:lnTo>
                  <a:pt x="1222633" y="0"/>
                </a:lnTo>
                <a:lnTo>
                  <a:pt x="1348416" y="0"/>
                </a:lnTo>
                <a:lnTo>
                  <a:pt x="1497010" y="0"/>
                </a:lnTo>
                <a:lnTo>
                  <a:pt x="1670317" y="0"/>
                </a:lnTo>
                <a:lnTo>
                  <a:pt x="1870239" y="0"/>
                </a:lnTo>
                <a:lnTo>
                  <a:pt x="1974850" y="0"/>
                </a:lnTo>
                <a:lnTo>
                  <a:pt x="1980774" y="0"/>
                </a:lnTo>
                <a:cubicBezTo>
                  <a:pt x="2018833" y="0"/>
                  <a:pt x="2058120" y="0"/>
                  <a:pt x="2098675" y="0"/>
                </a:cubicBezTo>
                <a:lnTo>
                  <a:pt x="2098675" y="6127997"/>
                </a:lnTo>
                <a:cubicBezTo>
                  <a:pt x="1607880" y="6188075"/>
                  <a:pt x="1065898" y="5530217"/>
                  <a:pt x="1002667" y="5082633"/>
                </a:cubicBezTo>
                <a:cubicBezTo>
                  <a:pt x="882226" y="4385723"/>
                  <a:pt x="1725310" y="3808971"/>
                  <a:pt x="1580781" y="3063998"/>
                </a:cubicBezTo>
                <a:cubicBezTo>
                  <a:pt x="1508517" y="2751591"/>
                  <a:pt x="1195371" y="2583371"/>
                  <a:pt x="1171283" y="2270964"/>
                </a:cubicBezTo>
                <a:cubicBezTo>
                  <a:pt x="1147195" y="1910493"/>
                  <a:pt x="1508517" y="1742274"/>
                  <a:pt x="1339900" y="1333741"/>
                </a:cubicBezTo>
                <a:cubicBezTo>
                  <a:pt x="1126118" y="808055"/>
                  <a:pt x="364332" y="474619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0F5F544-2E75-44F1-8163-4546CAB224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0908" y="1371599"/>
            <a:ext cx="4345782" cy="434578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6F80C6-4449-4859-ACAE-4A40A6065FA3}"/>
              </a:ext>
            </a:extLst>
          </p:cNvPr>
          <p:cNvSpPr txBox="1"/>
          <p:nvPr/>
        </p:nvSpPr>
        <p:spPr>
          <a:xfrm>
            <a:off x="509251" y="6187693"/>
            <a:ext cx="1965591" cy="3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2"/>
                </a:solidFill>
              </a:rPr>
              <a:t>Team T2L | BI Season V</a:t>
            </a:r>
            <a:endParaRPr lang="en-ID" sz="105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D202156-870A-4562-BEF8-65DAD2DA0E1C}"/>
              </a:ext>
            </a:extLst>
          </p:cNvPr>
          <p:cNvSpPr/>
          <p:nvPr/>
        </p:nvSpPr>
        <p:spPr>
          <a:xfrm>
            <a:off x="0" y="4810610"/>
            <a:ext cx="5276937" cy="2047390"/>
          </a:xfrm>
          <a:custGeom>
            <a:avLst/>
            <a:gdLst>
              <a:gd name="connsiteX0" fmla="*/ 0 w 5276937"/>
              <a:gd name="connsiteY0" fmla="*/ 0 h 2047390"/>
              <a:gd name="connsiteX1" fmla="*/ 68418 w 5276937"/>
              <a:gd name="connsiteY1" fmla="*/ 2420 h 2047390"/>
              <a:gd name="connsiteX2" fmla="*/ 696915 w 5276937"/>
              <a:gd name="connsiteY2" fmla="*/ 134268 h 2047390"/>
              <a:gd name="connsiteX3" fmla="*/ 1855023 w 5276937"/>
              <a:gd name="connsiteY3" fmla="*/ 378974 h 2047390"/>
              <a:gd name="connsiteX4" fmla="*/ 2931557 w 5276937"/>
              <a:gd name="connsiteY4" fmla="*/ 85405 h 2047390"/>
              <a:gd name="connsiteX5" fmla="*/ 5231492 w 5276937"/>
              <a:gd name="connsiteY5" fmla="*/ 1569802 h 2047390"/>
              <a:gd name="connsiteX6" fmla="*/ 5258745 w 5276937"/>
              <a:gd name="connsiteY6" fmla="*/ 2044327 h 2047390"/>
              <a:gd name="connsiteX7" fmla="*/ 5257771 w 5276937"/>
              <a:gd name="connsiteY7" fmla="*/ 2047390 h 2047390"/>
              <a:gd name="connsiteX8" fmla="*/ 0 w 5276937"/>
              <a:gd name="connsiteY8" fmla="*/ 2047390 h 204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6937" h="2047390">
                <a:moveTo>
                  <a:pt x="0" y="0"/>
                </a:moveTo>
                <a:lnTo>
                  <a:pt x="68418" y="2420"/>
                </a:lnTo>
                <a:cubicBezTo>
                  <a:pt x="297668" y="17911"/>
                  <a:pt x="513921" y="62391"/>
                  <a:pt x="696915" y="134268"/>
                </a:cubicBezTo>
                <a:cubicBezTo>
                  <a:pt x="1104702" y="281082"/>
                  <a:pt x="1398310" y="444204"/>
                  <a:pt x="1855023" y="378974"/>
                </a:cubicBezTo>
                <a:cubicBezTo>
                  <a:pt x="2230180" y="330052"/>
                  <a:pt x="2556398" y="101705"/>
                  <a:pt x="2931557" y="85405"/>
                </a:cubicBezTo>
                <a:cubicBezTo>
                  <a:pt x="3779741" y="20187"/>
                  <a:pt x="4937864" y="786853"/>
                  <a:pt x="5231492" y="1569802"/>
                </a:cubicBezTo>
                <a:cubicBezTo>
                  <a:pt x="5280431" y="1728839"/>
                  <a:pt x="5290375" y="1894755"/>
                  <a:pt x="5258745" y="2044327"/>
                </a:cubicBezTo>
                <a:lnTo>
                  <a:pt x="5257771" y="2047390"/>
                </a:lnTo>
                <a:lnTo>
                  <a:pt x="0" y="204739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A55257-2B5D-4AD5-8FDE-12CBA05E3CCA}"/>
              </a:ext>
            </a:extLst>
          </p:cNvPr>
          <p:cNvSpPr/>
          <p:nvPr/>
        </p:nvSpPr>
        <p:spPr>
          <a:xfrm>
            <a:off x="3737795" y="0"/>
            <a:ext cx="8454205" cy="2763170"/>
          </a:xfrm>
          <a:custGeom>
            <a:avLst/>
            <a:gdLst>
              <a:gd name="connsiteX0" fmla="*/ 1763 w 8454205"/>
              <a:gd name="connsiteY0" fmla="*/ 0 h 2763170"/>
              <a:gd name="connsiteX1" fmla="*/ 8454205 w 8454205"/>
              <a:gd name="connsiteY1" fmla="*/ 0 h 2763170"/>
              <a:gd name="connsiteX2" fmla="*/ 8454205 w 8454205"/>
              <a:gd name="connsiteY2" fmla="*/ 513671 h 2763170"/>
              <a:gd name="connsiteX3" fmla="*/ 8344963 w 8454205"/>
              <a:gd name="connsiteY3" fmla="*/ 554978 h 2763170"/>
              <a:gd name="connsiteX4" fmla="*/ 4193195 w 8454205"/>
              <a:gd name="connsiteY4" fmla="*/ 2623810 h 2763170"/>
              <a:gd name="connsiteX5" fmla="*/ 2804154 w 8454205"/>
              <a:gd name="connsiteY5" fmla="*/ 1818620 h 2763170"/>
              <a:gd name="connsiteX6" fmla="*/ 1692921 w 8454205"/>
              <a:gd name="connsiteY6" fmla="*/ 1513203 h 2763170"/>
              <a:gd name="connsiteX7" fmla="*/ 1763 w 8454205"/>
              <a:gd name="connsiteY7" fmla="*/ 0 h 276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4205" h="2763170">
                <a:moveTo>
                  <a:pt x="1763" y="0"/>
                </a:moveTo>
                <a:lnTo>
                  <a:pt x="8454205" y="0"/>
                </a:lnTo>
                <a:lnTo>
                  <a:pt x="8454205" y="513671"/>
                </a:lnTo>
                <a:lnTo>
                  <a:pt x="8344963" y="554978"/>
                </a:lnTo>
                <a:cubicBezTo>
                  <a:pt x="6909638" y="1163101"/>
                  <a:pt x="6040619" y="3328351"/>
                  <a:pt x="4193195" y="2623810"/>
                </a:cubicBezTo>
                <a:cubicBezTo>
                  <a:pt x="3665359" y="2429454"/>
                  <a:pt x="3248647" y="2179567"/>
                  <a:pt x="2804154" y="1818620"/>
                </a:cubicBezTo>
                <a:cubicBezTo>
                  <a:pt x="2443003" y="1540968"/>
                  <a:pt x="2165195" y="1568733"/>
                  <a:pt x="1692921" y="1513203"/>
                </a:cubicBezTo>
                <a:cubicBezTo>
                  <a:pt x="1064380" y="1433378"/>
                  <a:pt x="-50326" y="791308"/>
                  <a:pt x="176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4D5A65AE-32E4-4376-ADA4-CC2754A8E823}"/>
              </a:ext>
            </a:extLst>
          </p:cNvPr>
          <p:cNvSpPr txBox="1">
            <a:spLocks/>
          </p:cNvSpPr>
          <p:nvPr/>
        </p:nvSpPr>
        <p:spPr>
          <a:xfrm>
            <a:off x="1706053" y="31028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/>
              <a:t>TRỰC QUAN HÓA</a:t>
            </a:r>
            <a:endParaRPr lang="en-ID" sz="8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27D67-7E8F-4148-A3A5-E2CF3F431F75}"/>
              </a:ext>
            </a:extLst>
          </p:cNvPr>
          <p:cNvSpPr txBox="1"/>
          <p:nvPr/>
        </p:nvSpPr>
        <p:spPr>
          <a:xfrm>
            <a:off x="509251" y="6187693"/>
            <a:ext cx="1965591" cy="30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2"/>
                </a:solidFill>
              </a:rPr>
              <a:t>Team T2L | BI Season V</a:t>
            </a:r>
            <a:endParaRPr lang="en-ID" sz="105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Gradient Purpl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F7609E"/>
      </a:accent1>
      <a:accent2>
        <a:srgbClr val="482EB0"/>
      </a:accent2>
      <a:accent3>
        <a:srgbClr val="7BD1F9"/>
      </a:accent3>
      <a:accent4>
        <a:srgbClr val="E75B55"/>
      </a:accent4>
      <a:accent5>
        <a:srgbClr val="018285"/>
      </a:accent5>
      <a:accent6>
        <a:srgbClr val="E6E6E6"/>
      </a:accent6>
      <a:hlink>
        <a:srgbClr val="0563C1"/>
      </a:hlink>
      <a:folHlink>
        <a:srgbClr val="954F72"/>
      </a:folHlink>
    </a:clrScheme>
    <a:fontScheme name="CreativePlus">
      <a:majorFont>
        <a:latin typeface="Fira Sans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206</Words>
  <Application>Microsoft Office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Fira Sans</vt:lpstr>
      <vt:lpstr>Work Sans</vt:lpstr>
      <vt:lpstr>Office Theme</vt:lpstr>
      <vt:lpstr>Báo cáo chung kết</vt:lpstr>
      <vt:lpstr>NỘI DUNG</vt:lpstr>
      <vt:lpstr>TỔNG QUAN</vt:lpstr>
      <vt:lpstr>XÂY DỰNG  Data         Warehouse</vt:lpstr>
      <vt:lpstr>PowerPoint Presentation</vt:lpstr>
      <vt:lpstr>PowerPoint Presentation</vt:lpstr>
      <vt:lpstr>PowerPoint Presentation</vt:lpstr>
      <vt:lpstr>TRỰC QUAN HÓA &amp; DỰ ĐOÁN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QUAN</vt:lpstr>
      <vt:lpstr>NHẬN XÉT</vt:lpstr>
      <vt:lpstr>KIỂM ĐỊNH MÔ HÌNH   phương pháp Holt Winter</vt:lpstr>
      <vt:lpstr>KẾT LUẬN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Dreams ART</dc:creator>
  <cp:lastModifiedBy>Trang Thu Huyen Trinh</cp:lastModifiedBy>
  <cp:revision>208</cp:revision>
  <dcterms:created xsi:type="dcterms:W3CDTF">2019-10-09T03:09:20Z</dcterms:created>
  <dcterms:modified xsi:type="dcterms:W3CDTF">2021-04-24T04:36:56Z</dcterms:modified>
</cp:coreProperties>
</file>