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9756-A6C1-40C5-A68A-7939B3026BC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94F7-84F2-453C-85C0-258B531C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network boundary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5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do </a:t>
            </a:r>
            <a:r>
              <a:rPr lang="en-US" dirty="0" err="1" smtClean="0"/>
              <a:t>chinh</a:t>
            </a:r>
            <a:r>
              <a:rPr lang="en-US" dirty="0" smtClean="0"/>
              <a:t> </a:t>
            </a:r>
            <a:r>
              <a:rPr lang="en-US" dirty="0" err="1" smtClean="0"/>
              <a:t>xac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phat</a:t>
            </a:r>
            <a:r>
              <a:rPr lang="en-US" dirty="0" smtClean="0"/>
              <a:t>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thuat</a:t>
            </a:r>
            <a:r>
              <a:rPr lang="en-US" dirty="0" smtClean="0"/>
              <a:t> tap </a:t>
            </a:r>
            <a:r>
              <a:rPr lang="en-US" dirty="0" err="1" smtClean="0"/>
              <a:t>trung</a:t>
            </a:r>
            <a:r>
              <a:rPr lang="en-US" dirty="0" smtClean="0"/>
              <a:t> =&gt;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r>
              <a:rPr lang="en-US" dirty="0" smtClean="0"/>
              <a:t> </a:t>
            </a:r>
            <a:r>
              <a:rPr lang="en-US" dirty="0" err="1" smtClean="0"/>
              <a:t>tren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node co </a:t>
            </a:r>
            <a:r>
              <a:rPr lang="en-US" dirty="0" err="1" smtClean="0"/>
              <a:t>nguon</a:t>
            </a:r>
            <a:r>
              <a:rPr lang="en-US" dirty="0" smtClean="0"/>
              <a:t> tai </a:t>
            </a:r>
            <a:r>
              <a:rPr lang="en-US" dirty="0" err="1" smtClean="0"/>
              <a:t>nguyen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endParaRPr lang="en-US" dirty="0" smtClean="0"/>
          </a:p>
          <a:p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/>
              <a:t>tich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, do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=&gt;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kha</a:t>
            </a:r>
            <a:r>
              <a:rPr lang="en-US" dirty="0"/>
              <a:t> </a:t>
            </a:r>
            <a:r>
              <a:rPr lang="en-US" dirty="0" err="1"/>
              <a:t>thi.yeu</a:t>
            </a:r>
            <a:r>
              <a:rPr lang="en-US" dirty="0"/>
              <a:t> 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chi </a:t>
            </a:r>
            <a:r>
              <a:rPr lang="en-US" dirty="0" err="1"/>
              <a:t>phoi</a:t>
            </a:r>
            <a:r>
              <a:rPr lang="en-US" dirty="0"/>
              <a:t> </a:t>
            </a:r>
            <a:r>
              <a:rPr lang="en-US" dirty="0" err="1"/>
              <a:t>chuong</a:t>
            </a:r>
            <a:r>
              <a:rPr lang="en-US" dirty="0"/>
              <a:t> </a:t>
            </a:r>
            <a:r>
              <a:rPr lang="en-US" dirty="0" err="1"/>
              <a:t>trinh</a:t>
            </a:r>
            <a:endParaRPr lang="en-US" dirty="0"/>
          </a:p>
          <a:p>
            <a:r>
              <a:rPr lang="en-US" dirty="0"/>
              <a:t>Can do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de </a:t>
            </a:r>
            <a:r>
              <a:rPr lang="en-US" dirty="0" err="1"/>
              <a:t>dat</a:t>
            </a:r>
            <a:r>
              <a:rPr lang="en-US" dirty="0"/>
              <a:t> do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Yeu</a:t>
            </a:r>
            <a:r>
              <a:rPr lang="en-US" dirty="0"/>
              <a:t> 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co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lech</a:t>
            </a:r>
            <a:r>
              <a:rPr lang="en-US" dirty="0" smtClean="0"/>
              <a:t> </a:t>
            </a:r>
            <a:r>
              <a:rPr lang="en-US" dirty="0" err="1" smtClean="0"/>
              <a:t>chuan</a:t>
            </a:r>
            <a:r>
              <a:rPr lang="en-US" dirty="0" smtClean="0"/>
              <a:t> 0.1 – 0.5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63" y="2475738"/>
            <a:ext cx="7743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</a:t>
            </a:r>
            <a:r>
              <a:rPr lang="en-US" dirty="0" smtClean="0"/>
              <a:t>-contour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hop,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smtClean="0"/>
              <a:t>H10. h11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0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tich</a:t>
            </a:r>
            <a:r>
              <a:rPr lang="en-US" dirty="0" smtClean="0"/>
              <a:t> </a:t>
            </a:r>
            <a:r>
              <a:rPr lang="en-US" dirty="0" err="1" smtClean="0"/>
              <a:t>bac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phat</a:t>
            </a:r>
            <a:r>
              <a:rPr lang="en-US" dirty="0" smtClean="0"/>
              <a:t>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Hop?</a:t>
            </a:r>
          </a:p>
          <a:p>
            <a:r>
              <a:rPr lang="en-US" smtClean="0"/>
              <a:t>Placement </a:t>
            </a:r>
            <a:r>
              <a:rPr lang="en-US" dirty="0" smtClean="0"/>
              <a:t>error : </a:t>
            </a:r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 smtClean="0"/>
              <a:t>trien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localization :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smtClean="0"/>
              <a:t>vi, </a:t>
            </a:r>
            <a:r>
              <a:rPr lang="en-US" dirty="0" err="1" smtClean="0"/>
              <a:t>dia</a:t>
            </a:r>
            <a:r>
              <a:rPr lang="en-US" dirty="0" smtClean="0"/>
              <a:t> Phuong?</a:t>
            </a:r>
          </a:p>
          <a:p>
            <a:r>
              <a:rPr lang="en-US" dirty="0"/>
              <a:t>localization </a:t>
            </a:r>
            <a:r>
              <a:rPr lang="en-US" dirty="0" smtClean="0"/>
              <a:t>error</a:t>
            </a:r>
          </a:p>
          <a:p>
            <a:r>
              <a:rPr lang="en-US" dirty="0"/>
              <a:t>local </a:t>
            </a:r>
            <a:r>
              <a:rPr lang="en-US" dirty="0" smtClean="0"/>
              <a:t>convex</a:t>
            </a:r>
          </a:p>
          <a:p>
            <a:r>
              <a:rPr lang="en-US" dirty="0"/>
              <a:t>local minima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0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Coordinate System (VCS)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biên</a:t>
            </a:r>
            <a:r>
              <a:rPr lang="en-US" dirty="0" smtClean="0"/>
              <a:t> Ni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Ni </a:t>
            </a:r>
            <a:r>
              <a:rPr lang="en-US" dirty="0" err="1" smtClean="0"/>
              <a:t>có</a:t>
            </a:r>
            <a:r>
              <a:rPr lang="en-US" dirty="0" smtClean="0"/>
              <a:t> k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Ki (</a:t>
            </a:r>
            <a:r>
              <a:rPr lang="en-US" dirty="0" err="1" smtClean="0"/>
              <a:t>Nj</a:t>
            </a:r>
            <a:r>
              <a:rPr lang="en-US" dirty="0" smtClean="0"/>
              <a:t>)</a:t>
            </a:r>
          </a:p>
          <a:p>
            <a:r>
              <a:rPr lang="en-US" dirty="0" smtClean="0"/>
              <a:t>K = 1 or 2 =&gt; Ni </a:t>
            </a:r>
            <a:r>
              <a:rPr lang="en-US" dirty="0" err="1" smtClean="0"/>
              <a:t>là</a:t>
            </a:r>
            <a:r>
              <a:rPr lang="en-US" dirty="0" smtClean="0"/>
              <a:t> node </a:t>
            </a:r>
            <a:r>
              <a:rPr lang="en-US" dirty="0" err="1" smtClean="0"/>
              <a:t>biên</a:t>
            </a:r>
            <a:endParaRPr lang="en-US" dirty="0" smtClean="0"/>
          </a:p>
          <a:p>
            <a:r>
              <a:rPr lang="en-US" dirty="0" smtClean="0"/>
              <a:t>K &gt;=3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1460"/>
            <a:ext cx="5153025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2" y="4658728"/>
            <a:ext cx="5257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Ni = 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T,i</a:t>
            </a:r>
            <a:r>
              <a:rPr lang="en-US" dirty="0" smtClean="0"/>
              <a:t>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T,i</a:t>
            </a:r>
            <a:r>
              <a:rPr lang="en-US" dirty="0" smtClean="0"/>
              <a:t>]</a:t>
            </a:r>
          </a:p>
          <a:p>
            <a:r>
              <a:rPr lang="en-US" dirty="0" smtClean="0"/>
              <a:t>Ni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giềng</a:t>
            </a:r>
            <a:r>
              <a:rPr lang="en-US" dirty="0" smtClean="0"/>
              <a:t> N</a:t>
            </a:r>
            <a:r>
              <a:rPr lang="en-US" baseline="-25000" dirty="0" smtClean="0"/>
              <a:t>k1,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, N</a:t>
            </a:r>
            <a:r>
              <a:rPr lang="en-US" baseline="-25000" dirty="0" smtClean="0"/>
              <a:t>k3</a:t>
            </a:r>
            <a:endParaRPr lang="en-US" dirty="0" smtClean="0"/>
          </a:p>
          <a:p>
            <a:r>
              <a:rPr lang="en-US" dirty="0" smtClean="0"/>
              <a:t>Ni </a:t>
            </a:r>
            <a:r>
              <a:rPr lang="en-US" dirty="0" err="1" smtClean="0"/>
              <a:t>là</a:t>
            </a:r>
            <a:r>
              <a:rPr lang="en-US" dirty="0" smtClean="0"/>
              <a:t> node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	N</a:t>
            </a:r>
            <a:r>
              <a:rPr lang="en-US" baseline="-25000" dirty="0" smtClean="0"/>
              <a:t>k1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k3 </a:t>
            </a:r>
            <a:r>
              <a:rPr lang="en-US" dirty="0" smtClean="0"/>
              <a:t>&gt;=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k3</a:t>
            </a:r>
            <a:r>
              <a:rPr lang="en-US" dirty="0" smtClean="0"/>
              <a:t> +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k1</a:t>
            </a:r>
            <a:r>
              <a:rPr lang="en-US" dirty="0" smtClean="0"/>
              <a:t>N</a:t>
            </a:r>
            <a:r>
              <a:rPr lang="en-US" baseline="-25000" dirty="0" smtClean="0"/>
              <a:t>k3</a:t>
            </a:r>
            <a:r>
              <a:rPr lang="en-US" dirty="0" smtClean="0"/>
              <a:t> +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k1</a:t>
            </a:r>
            <a:r>
              <a:rPr lang="en-US" dirty="0" smtClean="0"/>
              <a:t> </a:t>
            </a:r>
          </a:p>
          <a:p>
            <a:r>
              <a:rPr lang="en-US" dirty="0" smtClean="0"/>
              <a:t>Ni </a:t>
            </a:r>
            <a:r>
              <a:rPr lang="en-US" dirty="0" err="1" smtClean="0"/>
              <a:t>là</a:t>
            </a:r>
            <a:r>
              <a:rPr lang="en-US" dirty="0" smtClean="0"/>
              <a:t> node </a:t>
            </a:r>
            <a:r>
              <a:rPr lang="en-US" dirty="0" err="1" smtClean="0"/>
              <a:t>biên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 = 0 </a:t>
            </a: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</a:t>
            </a:r>
            <a:r>
              <a:rPr lang="en-US" baseline="-25000" dirty="0" smtClean="0"/>
              <a:t>k1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k3 </a:t>
            </a:r>
            <a:r>
              <a:rPr lang="en-US" dirty="0" smtClean="0"/>
              <a:t>&lt;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k3</a:t>
            </a:r>
            <a:r>
              <a:rPr lang="en-US" dirty="0" smtClean="0"/>
              <a:t> +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k1</a:t>
            </a:r>
            <a:r>
              <a:rPr lang="en-US" dirty="0" smtClean="0"/>
              <a:t>N</a:t>
            </a:r>
            <a:r>
              <a:rPr lang="en-US" baseline="-25000" dirty="0" smtClean="0"/>
              <a:t>k3</a:t>
            </a:r>
            <a:r>
              <a:rPr lang="en-US" dirty="0" smtClean="0"/>
              <a:t> + N</a:t>
            </a:r>
            <a:r>
              <a:rPr lang="en-US" baseline="-25000" dirty="0" smtClean="0"/>
              <a:t>i </a:t>
            </a:r>
            <a:r>
              <a:rPr lang="en-US" dirty="0" smtClean="0"/>
              <a:t>N</a:t>
            </a:r>
            <a:r>
              <a:rPr lang="en-US" baseline="-25000" dirty="0" smtClean="0"/>
              <a:t>k2</a:t>
            </a:r>
            <a:r>
              <a:rPr lang="en-US" dirty="0" smtClean="0"/>
              <a:t>N</a:t>
            </a:r>
            <a:r>
              <a:rPr lang="en-US" baseline="-25000" dirty="0" smtClean="0"/>
              <a:t>k1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3" y="1825625"/>
            <a:ext cx="5630780" cy="45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2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sz="1000" dirty="0" smtClean="0"/>
              <a:t>[10][12]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: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XĐ</a:t>
            </a:r>
          </a:p>
          <a:p>
            <a:r>
              <a:rPr lang="en-US" dirty="0" smtClean="0"/>
              <a:t>E :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97" y="4964602"/>
            <a:ext cx="35052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303093"/>
            <a:ext cx="8486775" cy="18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Coordinate System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nodes</a:t>
            </a:r>
          </a:p>
          <a:p>
            <a:r>
              <a:rPr lang="en-US" dirty="0" smtClean="0"/>
              <a:t>M neo</a:t>
            </a:r>
          </a:p>
          <a:p>
            <a:r>
              <a:rPr lang="en-US" dirty="0" smtClean="0"/>
              <a:t>N &gt;&gt; M.</a:t>
            </a:r>
          </a:p>
          <a:p>
            <a:r>
              <a:rPr lang="en-US" dirty="0" smtClean="0"/>
              <a:t>P = U.S.V</a:t>
            </a:r>
            <a:r>
              <a:rPr lang="en-US" baseline="30000" dirty="0" smtClean="0"/>
              <a:t>T </a:t>
            </a:r>
            <a:r>
              <a:rPr lang="en-US" dirty="0" smtClean="0"/>
              <a:t>(N x N , N x M, M x M)</a:t>
            </a:r>
            <a:endParaRPr lang="en-US" baseline="30000" dirty="0" smtClean="0"/>
          </a:p>
          <a:p>
            <a:r>
              <a:rPr lang="en-US" dirty="0" smtClean="0"/>
              <a:t>U.U</a:t>
            </a:r>
            <a:r>
              <a:rPr lang="en-US" baseline="30000" dirty="0" smtClean="0"/>
              <a:t>T</a:t>
            </a:r>
            <a:r>
              <a:rPr lang="en-US" dirty="0" smtClean="0"/>
              <a:t> = I ; V</a:t>
            </a:r>
            <a:r>
              <a:rPr lang="en-US" baseline="30000" dirty="0" smtClean="0"/>
              <a:t>T</a:t>
            </a:r>
            <a:r>
              <a:rPr lang="en-US" dirty="0" smtClean="0"/>
              <a:t>.V = I (U,V la ma </a:t>
            </a:r>
            <a:r>
              <a:rPr lang="en-US" dirty="0" err="1" smtClean="0"/>
              <a:t>tran</a:t>
            </a:r>
            <a:r>
              <a:rPr lang="en-US" dirty="0" smtClean="0"/>
              <a:t> </a:t>
            </a:r>
            <a:r>
              <a:rPr lang="en-US" dirty="0" err="1" smtClean="0"/>
              <a:t>truc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Psvd</a:t>
            </a:r>
            <a:r>
              <a:rPr lang="en-US" dirty="0" smtClean="0"/>
              <a:t> (</a:t>
            </a:r>
            <a:r>
              <a:rPr lang="en-US" dirty="0" err="1" smtClean="0"/>
              <a:t>i,j</a:t>
            </a:r>
            <a:r>
              <a:rPr lang="en-US" dirty="0" smtClean="0"/>
              <a:t>)=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T</a:t>
            </a:r>
            <a:r>
              <a:rPr lang="en-US" dirty="0" err="1" smtClean="0"/>
              <a:t>i.Vj</a:t>
            </a:r>
            <a:endParaRPr lang="en-US" dirty="0" smtClean="0"/>
          </a:p>
          <a:p>
            <a:endParaRPr lang="en-US" baseline="30000" dirty="0" smtClean="0"/>
          </a:p>
          <a:p>
            <a:r>
              <a:rPr lang="en-US" dirty="0" smtClean="0"/>
              <a:t>J = 2,3</a:t>
            </a:r>
          </a:p>
          <a:p>
            <a:r>
              <a:rPr lang="en-US" dirty="0" smtClean="0"/>
              <a:t>Node I, row I, </a:t>
            </a:r>
            <a:r>
              <a:rPr lang="en-US" dirty="0" err="1" smtClean="0"/>
              <a:t>cột</a:t>
            </a:r>
            <a:r>
              <a:rPr lang="en-US" dirty="0" smtClean="0"/>
              <a:t> j.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908550"/>
            <a:ext cx="28003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=====================================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bien</a:t>
            </a:r>
            <a:r>
              <a:rPr lang="en-US" dirty="0" smtClean="0"/>
              <a:t> la node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giap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vung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co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node </a:t>
            </a:r>
            <a:r>
              <a:rPr lang="en-US" dirty="0" err="1" smtClean="0"/>
              <a:t>khac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vuc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giap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background color se la node </a:t>
            </a:r>
            <a:r>
              <a:rPr lang="en-US" dirty="0" err="1" smtClean="0"/>
              <a:t>bien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05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854201"/>
            <a:ext cx="8128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chinh</a:t>
            </a:r>
            <a:r>
              <a:rPr lang="en-US" dirty="0" smtClean="0"/>
              <a:t> </a:t>
            </a:r>
            <a:r>
              <a:rPr lang="en-US" dirty="0" err="1" smtClean="0"/>
              <a:t>xac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thien</a:t>
            </a:r>
            <a:r>
              <a:rPr lang="en-US" dirty="0" smtClean="0"/>
              <a:t> </a:t>
            </a:r>
            <a:r>
              <a:rPr lang="en-US" dirty="0" err="1" smtClean="0"/>
              <a:t>nhieu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tang do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endParaRPr lang="en-US" dirty="0" smtClean="0"/>
          </a:p>
          <a:p>
            <a:r>
              <a:rPr lang="en-US" dirty="0" smtClean="0"/>
              <a:t>Tang do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=&gt; ton </a:t>
            </a:r>
            <a:r>
              <a:rPr lang="en-US" dirty="0" err="1" smtClean="0"/>
              <a:t>bo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34" y="3173078"/>
            <a:ext cx="4543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344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2D network boundary detection</vt:lpstr>
      <vt:lpstr>PowerPoint Presentation</vt:lpstr>
      <vt:lpstr>PowerPoint Presentation</vt:lpstr>
      <vt:lpstr>PowerPoint Presentation</vt:lpstr>
      <vt:lpstr>Thực nghiệm [10][12]</vt:lpstr>
      <vt:lpstr>Virtual Coordinate System (VCS)</vt:lpstr>
      <vt:lpstr>=====================================</vt:lpstr>
      <vt:lpstr>PowerPoint Presentation</vt:lpstr>
      <vt:lpstr>PowerPoint Presentation</vt:lpstr>
      <vt:lpstr>Danh gia do chinh xac cua cac thuat toan phat hien bien</vt:lpstr>
      <vt:lpstr>PowerPoint Presentation</vt:lpstr>
      <vt:lpstr>Iso-contour</vt:lpstr>
      <vt:lpstr>Phan tich bac cho phat hien bien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network boundary detection</dc:title>
  <dc:creator>nguyen trang</dc:creator>
  <cp:lastModifiedBy>nguyen trang</cp:lastModifiedBy>
  <cp:revision>31</cp:revision>
  <dcterms:created xsi:type="dcterms:W3CDTF">2013-02-27T18:01:39Z</dcterms:created>
  <dcterms:modified xsi:type="dcterms:W3CDTF">2013-03-07T01:46:57Z</dcterms:modified>
</cp:coreProperties>
</file>