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 varScale="1">
        <p:scale>
          <a:sx n="38" d="100"/>
          <a:sy n="38" d="100"/>
        </p:scale>
        <p:origin x="120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C316-BC31-4BE4-A051-AC6E882DFA80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AAC2-CB41-4880-A369-39A0556B7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2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C316-BC31-4BE4-A051-AC6E882DFA80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AAC2-CB41-4880-A369-39A0556B7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0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C316-BC31-4BE4-A051-AC6E882DFA80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AAC2-CB41-4880-A369-39A0556B7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1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C316-BC31-4BE4-A051-AC6E882DFA80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AAC2-CB41-4880-A369-39A0556B7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7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C316-BC31-4BE4-A051-AC6E882DFA80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AAC2-CB41-4880-A369-39A0556B7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9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C316-BC31-4BE4-A051-AC6E882DFA80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AAC2-CB41-4880-A369-39A0556B7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C316-BC31-4BE4-A051-AC6E882DFA80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AAC2-CB41-4880-A369-39A0556B7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8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C316-BC31-4BE4-A051-AC6E882DFA80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AAC2-CB41-4880-A369-39A0556B7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5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C316-BC31-4BE4-A051-AC6E882DFA80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AAC2-CB41-4880-A369-39A0556B7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8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C316-BC31-4BE4-A051-AC6E882DFA80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AAC2-CB41-4880-A369-39A0556B7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4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C316-BC31-4BE4-A051-AC6E882DFA80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AAC2-CB41-4880-A369-39A0556B7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8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2C316-BC31-4BE4-A051-AC6E882DFA80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CAAC2-CB41-4880-A369-39A0556B7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1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5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1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58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4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9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03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,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node.</a:t>
            </a:r>
          </a:p>
          <a:p>
            <a:r>
              <a:rPr lang="en-US" dirty="0" smtClean="0"/>
              <a:t>VCS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gắn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node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sẫn</a:t>
            </a:r>
            <a:r>
              <a:rPr lang="en-US" dirty="0" smtClean="0"/>
              <a:t> 1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đèn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,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cs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ảo</a:t>
            </a:r>
            <a:endParaRPr lang="en-US" dirty="0" smtClean="0"/>
          </a:p>
          <a:p>
            <a:r>
              <a:rPr lang="en-US" dirty="0" err="1" smtClean="0"/>
              <a:t>Mỗi</a:t>
            </a:r>
            <a:r>
              <a:rPr lang="en-US" dirty="0" smtClean="0"/>
              <a:t> node </a:t>
            </a:r>
            <a:r>
              <a:rPr lang="en-US" dirty="0" err="1" smtClean="0"/>
              <a:t>có</a:t>
            </a:r>
            <a:r>
              <a:rPr lang="en-US" dirty="0" smtClean="0"/>
              <a:t> 1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vecto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chặng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đèn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1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eucledian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manhattan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VCS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node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961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110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tọa độ 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trang</dc:creator>
  <cp:lastModifiedBy>nguyen trang</cp:lastModifiedBy>
  <cp:revision>3</cp:revision>
  <dcterms:created xsi:type="dcterms:W3CDTF">2013-03-10T05:55:50Z</dcterms:created>
  <dcterms:modified xsi:type="dcterms:W3CDTF">2013-03-10T06:14:52Z</dcterms:modified>
</cp:coreProperties>
</file>