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oppins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B975E9-75C8-40CE-8C78-B28397B21520}">
  <a:tblStyle styleId="{D5B975E9-75C8-40CE-8C78-B28397B21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ExtraLight-bold.fntdata"/><Relationship Id="rId23" Type="http://schemas.openxmlformats.org/officeDocument/2006/relationships/font" Target="fonts/PoppinsExt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ExtraLight-boldItalic.fntdata"/><Relationship Id="rId25" Type="http://schemas.openxmlformats.org/officeDocument/2006/relationships/font" Target="fonts/PoppinsExtra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4c3964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4c3964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4515b79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4515b79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4515b7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4515b7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4c3964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4c3964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4c3964a6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4c3964a6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4c3964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4c3964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4c3964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4c3964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4c6271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4c6271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4c3964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4c3964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4c3964a6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4c3964a6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4c3964a6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4c3964a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4c3964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4c3964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4c396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4c396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4c3964a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4c3964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4c3964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4c3964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github.com/trangun/MTAHackath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694200" y="454800"/>
            <a:ext cx="30705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Rules</a:t>
            </a:r>
            <a:endParaRPr sz="3600"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94200" y="2072700"/>
            <a:ext cx="195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search &gt; Safety threshold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Forecast &gt; Safety threshold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Occupancy of all cars RED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565025" y="2072700"/>
            <a:ext cx="195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&lt; safety threshold + Number of search &gt; safety threshold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% Elevators working &lt; 60% 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504300" y="2072700"/>
            <a:ext cx="195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925" y="2004250"/>
            <a:ext cx="321950" cy="310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875" y="1996500"/>
            <a:ext cx="321950" cy="31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694200" y="1818600"/>
            <a:ext cx="1955700" cy="254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565025" y="1818600"/>
            <a:ext cx="1955700" cy="254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6504300" y="1818600"/>
            <a:ext cx="1955700" cy="254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287525" y="642900"/>
            <a:ext cx="2510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f</a:t>
            </a:r>
            <a:r>
              <a:rPr lang="en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or a weekly 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704250" y="213700"/>
            <a:ext cx="3696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Results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92050" y="1593900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trained a forecasting model to forecast all of the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boarding at Grand Central terminal on an hourly basis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Stack Ensemble model gave the best R-2 score of 0.7580 with an explained variance of 0.75865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validated the outputs on a single day and the forecasts is close to the actual values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hope that we could do the same thing for multiple dates and stations but are unable to do so presently due to the lack of time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model is deployed and the endpoint is given in the document.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704250" y="213700"/>
            <a:ext cx="3696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Results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792050" y="1593900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50" y="1025875"/>
            <a:ext cx="7795975" cy="389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title"/>
          </p:nvPr>
        </p:nvSpPr>
        <p:spPr>
          <a:xfrm>
            <a:off x="694200" y="454800"/>
            <a:ext cx="30705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Limitation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792050" y="1593900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much prior information, identified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weights may not be accurate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Identifying occupancy of each car in a train is difficult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125" y="3968925"/>
            <a:ext cx="4020051" cy="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694200" y="454800"/>
            <a:ext cx="46704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Additional Ideas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792050" y="1593900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 busy routes, stations (e.g. GCT), and times (e.g. 7:30 am - 9:00 am).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Usage of visual models to actually count the number of people entering/exiting the station for accuracy.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scans taken prior to entry into a train car or post exit from a train car to create a ticketing system which can indicate whether a person is in the train.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694200" y="454800"/>
            <a:ext cx="46704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GitHub Repo Link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750200" y="1586925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https://github.com/trangun/MTAHackathon</a:t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694200" y="454800"/>
            <a:ext cx="46704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Thank you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92050" y="1827400"/>
            <a:ext cx="7461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to all the organizers and mentors for arranging the Hackathon and providing support around the clock.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 thanks to Shaun Mullis, Arathi Natarajan, Priyanshi Singh, and Krina Thakar for all your help!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704250" y="213700"/>
            <a:ext cx="3696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Team 02-09: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92050" y="1593900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18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{D5B975E9-75C8-40CE-8C78-B28397B21520}</a:tableStyleId>
              </a:tblPr>
              <a:tblGrid>
                <a:gridCol w="3619500"/>
                <a:gridCol w="3619500"/>
              </a:tblGrid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Email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Trang Nguyen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tnguy70@ur.rochester.edu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Surya Iyer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siyer9@ur.rochester.edu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Yizhi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Lan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ylan5@ur.rochester.edu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Adina Scheinfeld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Adina.Scheinfeld20@bcmail.cuny.edu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Ajinkya Deshmukh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adeshmu2@ur.rochester.edu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Khoi Tran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trankho@mail.gvsu.edu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694200" y="454800"/>
            <a:ext cx="33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Background</a:t>
            </a:r>
            <a:endParaRPr sz="24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94200" y="1229800"/>
            <a:ext cx="77556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COVID-19 is a virus which spreads via contact with infected people.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Social distancing is an effective way to keep people safe by preventing the virus from spreading. However, in a metropolitan city such as New York City, proper social distancing guidelines can be difficult to implement.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solution enables the maintenance of  proper social distancing within the heavily used New York City transportation system.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approach relies on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the number of people present in a specific station at a given time and the number of people on a specific train at a given time. This data can be used to indicate the safety level of the stations and trains at the specified time.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94200" y="454800"/>
            <a:ext cx="25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Objective</a:t>
            </a:r>
            <a:endParaRPr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36275" y="1769250"/>
            <a:ext cx="77556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an application which can help people safely travel via public transportation, in the aftermath of the COVID-19 pandemic.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 forecasting model that calculates and predicts the number of people in every train station/train at any given time.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592" y="4005575"/>
            <a:ext cx="40961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694200" y="454800"/>
            <a:ext cx="33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Application</a:t>
            </a:r>
            <a:endParaRPr sz="3600"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94200" y="1384000"/>
            <a:ext cx="7755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application will request the following information from the user: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travel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 station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Destination station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application will use the given information to return the following information: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Indicate the safety level of the indicated station/train at the specified time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Forecast the safety of the specified route over the course of the coming week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844800" y="454800"/>
            <a:ext cx="4827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Data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13100" y="1092950"/>
            <a:ext cx="77556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Train:  routes, schedules, status (early/on-time/late), occupancy, capacity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Station: </a:t>
            </a: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people in the station, </a:t>
            </a: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operational Infrastructure (elevators/escalators)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Tickets: quantity, timestamps (for the forecasting models)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Information from the app: number of searches for a specific station, time, and destination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694200" y="454800"/>
            <a:ext cx="45750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Models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94200" y="1309950"/>
            <a:ext cx="77556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Forecasting Models (Microsoft Azure Machine Learning)  using historical data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Forecast the number of people  who will be in  a specific station or on a specific train for every hour of the day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Forecast the number of people who will use the transportation system (stations/trains) for the next week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Classification Model (Rule Based/Decision tree)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Classify the usage of the stations and trains (red/orange/green) on the basis of the forecasts, the number of searches for the specific station/train in the app, the fraction of working elevators/escalators at the station, train car occupancy, maximum number of people for system to be considered safe.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 decision tree model can be implemented once sufficient data has been collected.</a:t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704250" y="213700"/>
            <a:ext cx="3696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Architecture</a:t>
            </a:r>
            <a:endParaRPr sz="2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92050" y="1593900"/>
            <a:ext cx="7461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7456" l="4031" r="3513" t="5940"/>
          <a:stretch/>
        </p:blipFill>
        <p:spPr>
          <a:xfrm>
            <a:off x="1200825" y="932200"/>
            <a:ext cx="7052224" cy="39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694200" y="454800"/>
            <a:ext cx="30705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Rules</a:t>
            </a:r>
            <a:endParaRPr sz="3600"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94200" y="2072700"/>
            <a:ext cx="195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scans &gt; Safety threshold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scans + number of searches &gt; Safety threshold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Occupancy of all cars RED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565025" y="2072700"/>
            <a:ext cx="195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scans + number of searches &gt; 0.8 * safety threshold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% Elevators working &lt; 60% 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504300" y="2072700"/>
            <a:ext cx="195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925" y="2004250"/>
            <a:ext cx="321950" cy="310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875" y="1996500"/>
            <a:ext cx="321950" cy="31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694200" y="1818600"/>
            <a:ext cx="1955700" cy="254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3565025" y="1818600"/>
            <a:ext cx="1955700" cy="254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504300" y="1818600"/>
            <a:ext cx="1955700" cy="25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204875" y="635700"/>
            <a:ext cx="2870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f</a:t>
            </a:r>
            <a:r>
              <a:rPr lang="en">
                <a:solidFill>
                  <a:srgbClr val="FFFFFF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or a daily view</a:t>
            </a:r>
            <a:endParaRPr>
              <a:solidFill>
                <a:srgbClr val="FFFFFF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