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47"/>
  </p:normalViewPr>
  <p:slideViewPr>
    <p:cSldViewPr>
      <p:cViewPr varScale="1">
        <p:scale>
          <a:sx n="78" d="100"/>
          <a:sy n="78" d="100"/>
        </p:scale>
        <p:origin x="18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60" y="3067811"/>
            <a:ext cx="9144000" cy="1440180"/>
          </a:xfrm>
          <a:custGeom>
            <a:avLst/>
            <a:gdLst/>
            <a:ahLst/>
            <a:cxnLst/>
            <a:rect l="l" t="t" r="r" b="b"/>
            <a:pathLst>
              <a:path w="9144000" h="1440179">
                <a:moveTo>
                  <a:pt x="0" y="0"/>
                </a:moveTo>
                <a:lnTo>
                  <a:pt x="0" y="1440179"/>
                </a:lnTo>
                <a:lnTo>
                  <a:pt x="9143999" y="144017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60" y="687476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0"/>
                </a:moveTo>
                <a:lnTo>
                  <a:pt x="0" y="332231"/>
                </a:lnTo>
                <a:lnTo>
                  <a:pt x="9143999" y="33223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54758" y="6906768"/>
            <a:ext cx="1182624" cy="271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3120" y="6928103"/>
            <a:ext cx="513715" cy="216535"/>
          </a:xfrm>
          <a:custGeom>
            <a:avLst/>
            <a:gdLst/>
            <a:ahLst/>
            <a:cxnLst/>
            <a:rect l="l" t="t" r="r" b="b"/>
            <a:pathLst>
              <a:path w="513715" h="216534">
                <a:moveTo>
                  <a:pt x="0" y="0"/>
                </a:moveTo>
                <a:lnTo>
                  <a:pt x="0" y="216407"/>
                </a:lnTo>
                <a:lnTo>
                  <a:pt x="513587" y="216407"/>
                </a:lnTo>
                <a:lnTo>
                  <a:pt x="513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9404" y="6914388"/>
            <a:ext cx="541020" cy="243840"/>
          </a:xfrm>
          <a:custGeom>
            <a:avLst/>
            <a:gdLst/>
            <a:ahLst/>
            <a:cxnLst/>
            <a:rect l="l" t="t" r="r" b="b"/>
            <a:pathLst>
              <a:path w="541019" h="243840">
                <a:moveTo>
                  <a:pt x="541019" y="237743"/>
                </a:moveTo>
                <a:lnTo>
                  <a:pt x="541019" y="6095"/>
                </a:lnTo>
                <a:lnTo>
                  <a:pt x="534923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7743"/>
                </a:lnTo>
                <a:lnTo>
                  <a:pt x="6095" y="243839"/>
                </a:lnTo>
                <a:lnTo>
                  <a:pt x="13715" y="24383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12063" y="27431"/>
                </a:lnTo>
                <a:lnTo>
                  <a:pt x="512063" y="13715"/>
                </a:lnTo>
                <a:lnTo>
                  <a:pt x="527303" y="27431"/>
                </a:lnTo>
                <a:lnTo>
                  <a:pt x="527303" y="243839"/>
                </a:lnTo>
                <a:lnTo>
                  <a:pt x="534923" y="243839"/>
                </a:lnTo>
                <a:lnTo>
                  <a:pt x="541019" y="237743"/>
                </a:lnTo>
                <a:close/>
              </a:path>
              <a:path w="541019" h="24384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41019" h="243840">
                <a:moveTo>
                  <a:pt x="28955" y="214883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214883"/>
                </a:lnTo>
                <a:lnTo>
                  <a:pt x="28955" y="214883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13715" y="214883"/>
                </a:lnTo>
                <a:lnTo>
                  <a:pt x="28955" y="230123"/>
                </a:lnTo>
                <a:lnTo>
                  <a:pt x="28955" y="243839"/>
                </a:lnTo>
                <a:lnTo>
                  <a:pt x="512063" y="243839"/>
                </a:lnTo>
                <a:lnTo>
                  <a:pt x="512063" y="23012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28955" y="243839"/>
                </a:moveTo>
                <a:lnTo>
                  <a:pt x="28955" y="230123"/>
                </a:lnTo>
                <a:lnTo>
                  <a:pt x="13715" y="214883"/>
                </a:lnTo>
                <a:lnTo>
                  <a:pt x="13715" y="243839"/>
                </a:lnTo>
                <a:lnTo>
                  <a:pt x="28955" y="243839"/>
                </a:lnTo>
                <a:close/>
              </a:path>
              <a:path w="541019" h="243840">
                <a:moveTo>
                  <a:pt x="527303" y="27431"/>
                </a:moveTo>
                <a:lnTo>
                  <a:pt x="512063" y="13715"/>
                </a:lnTo>
                <a:lnTo>
                  <a:pt x="512063" y="27431"/>
                </a:lnTo>
                <a:lnTo>
                  <a:pt x="527303" y="27431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527303" y="27431"/>
                </a:lnTo>
                <a:lnTo>
                  <a:pt x="512063" y="27431"/>
                </a:lnTo>
                <a:lnTo>
                  <a:pt x="512063" y="21488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527303" y="243839"/>
                </a:moveTo>
                <a:lnTo>
                  <a:pt x="527303" y="214883"/>
                </a:lnTo>
                <a:lnTo>
                  <a:pt x="512063" y="230123"/>
                </a:lnTo>
                <a:lnTo>
                  <a:pt x="512063" y="243839"/>
                </a:lnTo>
                <a:lnTo>
                  <a:pt x="527303" y="243839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5784" y="575557"/>
            <a:ext cx="848183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045" y="1204012"/>
            <a:ext cx="8513309" cy="487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F3F3F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45773" y="6949398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32" Type="http://schemas.openxmlformats.org/officeDocument/2006/relationships/image" Target="../media/image50.png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image" Target="../media/image51.png"/><Relationship Id="rId34" Type="http://schemas.openxmlformats.org/officeDocument/2006/relationships/image" Target="../media/image52.png"/><Relationship Id="rId35" Type="http://schemas.openxmlformats.org/officeDocument/2006/relationships/image" Target="../media/image53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37" Type="http://schemas.openxmlformats.org/officeDocument/2006/relationships/image" Target="../media/image55.png"/><Relationship Id="rId38" Type="http://schemas.openxmlformats.org/officeDocument/2006/relationships/image" Target="../media/image56.png"/><Relationship Id="rId3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777995"/>
            <a:ext cx="9144000" cy="288290"/>
          </a:xfrm>
          <a:custGeom>
            <a:avLst/>
            <a:gdLst/>
            <a:ahLst/>
            <a:cxnLst/>
            <a:rect l="l" t="t" r="r" b="b"/>
            <a:pathLst>
              <a:path w="9144000" h="288289">
                <a:moveTo>
                  <a:pt x="0" y="0"/>
                </a:moveTo>
                <a:lnTo>
                  <a:pt x="0" y="288035"/>
                </a:lnTo>
                <a:lnTo>
                  <a:pt x="9143993" y="288035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260" y="3065778"/>
            <a:ext cx="68160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4400" dirty="0" smtClean="0"/>
              <a:t>Spiral 2 (Bản thử nghiệm) 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04260" y="5885787"/>
            <a:ext cx="1889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社長室</a:t>
            </a:r>
            <a:r>
              <a:rPr sz="2000" spc="1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遠藤慈明 </a:t>
            </a:r>
            <a:r>
              <a:rPr sz="2000" spc="250" dirty="0">
                <a:solidFill>
                  <a:srgbClr val="3F3F3F"/>
                </a:solidFill>
                <a:latin typeface="Arial Unicode MS"/>
                <a:cs typeface="Arial Unicode MS"/>
              </a:rPr>
              <a:t>2017/07/27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1218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DB</a:t>
            </a:r>
            <a:r>
              <a:rPr spc="75" dirty="0"/>
              <a:t> </a:t>
            </a:r>
            <a:r>
              <a:rPr spc="-23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784" y="1124197"/>
            <a:ext cx="336804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■"/>
              <a:tabLst>
                <a:tab pos="355600" algn="l"/>
              </a:tabLst>
            </a:pPr>
            <a:r>
              <a:rPr sz="2400" spc="50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2400" spc="25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管理（</a:t>
            </a:r>
            <a:r>
              <a:rPr sz="2400" spc="-95" dirty="0">
                <a:solidFill>
                  <a:srgbClr val="3F3F3F"/>
                </a:solidFill>
                <a:latin typeface="Arial Unicode MS"/>
                <a:cs typeface="Arial Unicode MS"/>
              </a:rPr>
              <a:t>C</a:t>
            </a:r>
            <a:r>
              <a:rPr sz="2400" spc="-130" dirty="0">
                <a:solidFill>
                  <a:srgbClr val="3F3F3F"/>
                </a:solidFill>
                <a:latin typeface="Arial Unicode MS"/>
                <a:cs typeface="Arial Unicode MS"/>
              </a:rPr>
              <a:t>R</a:t>
            </a:r>
            <a:r>
              <a:rPr sz="2400" spc="30" dirty="0">
                <a:solidFill>
                  <a:srgbClr val="3F3F3F"/>
                </a:solidFill>
                <a:latin typeface="Arial Unicode MS"/>
                <a:cs typeface="Arial Unicode MS"/>
              </a:rPr>
              <a:t>U</a:t>
            </a:r>
            <a:r>
              <a:rPr sz="2400" spc="50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）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■"/>
              <a:tabLst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データ操作（</a:t>
            </a:r>
            <a:r>
              <a:rPr sz="2400" spc="-95" dirty="0">
                <a:solidFill>
                  <a:srgbClr val="3F3F3F"/>
                </a:solidFill>
                <a:latin typeface="Arial Unicode MS"/>
                <a:cs typeface="Arial Unicode MS"/>
              </a:rPr>
              <a:t>C</a:t>
            </a:r>
            <a:r>
              <a:rPr sz="2400" spc="-130" dirty="0">
                <a:solidFill>
                  <a:srgbClr val="3F3F3F"/>
                </a:solidFill>
                <a:latin typeface="Arial Unicode MS"/>
                <a:cs typeface="Arial Unicode MS"/>
              </a:rPr>
              <a:t>R</a:t>
            </a:r>
            <a:r>
              <a:rPr sz="2400" spc="30" dirty="0">
                <a:solidFill>
                  <a:srgbClr val="3F3F3F"/>
                </a:solidFill>
                <a:latin typeface="Arial Unicode MS"/>
                <a:cs typeface="Arial Unicode MS"/>
              </a:rPr>
              <a:t>U</a:t>
            </a:r>
            <a:r>
              <a:rPr sz="2400" spc="50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）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618" y="6225540"/>
            <a:ext cx="723290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6739" y="6250937"/>
            <a:ext cx="5440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https://docs.spiral-platform.com/api/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250" y="2173224"/>
            <a:ext cx="6228588" cy="3945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5090" y="2162555"/>
            <a:ext cx="6247130" cy="3967479"/>
          </a:xfrm>
          <a:custGeom>
            <a:avLst/>
            <a:gdLst/>
            <a:ahLst/>
            <a:cxnLst/>
            <a:rect l="l" t="t" r="r" b="b"/>
            <a:pathLst>
              <a:path w="6247130" h="3967479">
                <a:moveTo>
                  <a:pt x="6246875" y="3966971"/>
                </a:moveTo>
                <a:lnTo>
                  <a:pt x="6246875" y="0"/>
                </a:lnTo>
                <a:lnTo>
                  <a:pt x="0" y="0"/>
                </a:lnTo>
                <a:lnTo>
                  <a:pt x="0" y="3966971"/>
                </a:lnTo>
                <a:lnTo>
                  <a:pt x="4571" y="3966971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6237731" y="10667"/>
                </a:lnTo>
                <a:lnTo>
                  <a:pt x="6237731" y="4571"/>
                </a:lnTo>
                <a:lnTo>
                  <a:pt x="6242303" y="10667"/>
                </a:lnTo>
                <a:lnTo>
                  <a:pt x="6242303" y="3966971"/>
                </a:lnTo>
                <a:lnTo>
                  <a:pt x="6246875" y="3966971"/>
                </a:lnTo>
                <a:close/>
              </a:path>
              <a:path w="6247130" h="3967479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6247130" h="3967479">
                <a:moveTo>
                  <a:pt x="9143" y="3956303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3956303"/>
                </a:lnTo>
                <a:lnTo>
                  <a:pt x="9143" y="3956303"/>
                </a:lnTo>
                <a:close/>
              </a:path>
              <a:path w="6247130" h="3967479">
                <a:moveTo>
                  <a:pt x="6242303" y="3956303"/>
                </a:moveTo>
                <a:lnTo>
                  <a:pt x="4571" y="3956303"/>
                </a:lnTo>
                <a:lnTo>
                  <a:pt x="9143" y="3960875"/>
                </a:lnTo>
                <a:lnTo>
                  <a:pt x="9143" y="3966971"/>
                </a:lnTo>
                <a:lnTo>
                  <a:pt x="6237731" y="3966971"/>
                </a:lnTo>
                <a:lnTo>
                  <a:pt x="6237731" y="3960875"/>
                </a:lnTo>
                <a:lnTo>
                  <a:pt x="6242303" y="3956303"/>
                </a:lnTo>
                <a:close/>
              </a:path>
              <a:path w="6247130" h="3967479">
                <a:moveTo>
                  <a:pt x="9143" y="3966971"/>
                </a:moveTo>
                <a:lnTo>
                  <a:pt x="9143" y="3960875"/>
                </a:lnTo>
                <a:lnTo>
                  <a:pt x="4571" y="3956303"/>
                </a:lnTo>
                <a:lnTo>
                  <a:pt x="4571" y="3966971"/>
                </a:lnTo>
                <a:lnTo>
                  <a:pt x="9143" y="3966971"/>
                </a:lnTo>
                <a:close/>
              </a:path>
              <a:path w="6247130" h="3967479">
                <a:moveTo>
                  <a:pt x="6242303" y="10667"/>
                </a:moveTo>
                <a:lnTo>
                  <a:pt x="6237731" y="4571"/>
                </a:lnTo>
                <a:lnTo>
                  <a:pt x="6237731" y="10667"/>
                </a:lnTo>
                <a:lnTo>
                  <a:pt x="6242303" y="10667"/>
                </a:lnTo>
                <a:close/>
              </a:path>
              <a:path w="6247130" h="3967479">
                <a:moveTo>
                  <a:pt x="6242303" y="3956303"/>
                </a:moveTo>
                <a:lnTo>
                  <a:pt x="6242303" y="10667"/>
                </a:lnTo>
                <a:lnTo>
                  <a:pt x="6237731" y="10667"/>
                </a:lnTo>
                <a:lnTo>
                  <a:pt x="6237731" y="3956303"/>
                </a:lnTo>
                <a:lnTo>
                  <a:pt x="6242303" y="3956303"/>
                </a:lnTo>
                <a:close/>
              </a:path>
              <a:path w="6247130" h="3967479">
                <a:moveTo>
                  <a:pt x="6242303" y="3966971"/>
                </a:moveTo>
                <a:lnTo>
                  <a:pt x="6242303" y="3956303"/>
                </a:lnTo>
                <a:lnTo>
                  <a:pt x="6237731" y="3960875"/>
                </a:lnTo>
                <a:lnTo>
                  <a:pt x="6237731" y="3966971"/>
                </a:lnTo>
                <a:lnTo>
                  <a:pt x="6242303" y="39669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9" name="object 9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784" y="575557"/>
            <a:ext cx="56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3200" spc="-55" dirty="0">
                <a:solidFill>
                  <a:srgbClr val="3F3F3F"/>
                </a:solidFill>
                <a:latin typeface="Arial Unicode MS"/>
                <a:cs typeface="Arial Unicode MS"/>
              </a:rPr>
              <a:t>o</a:t>
            </a:r>
            <a:r>
              <a:rPr sz="3200" spc="-204" dirty="0">
                <a:solidFill>
                  <a:srgbClr val="3F3F3F"/>
                </a:solidFill>
                <a:latin typeface="Arial Unicode MS"/>
                <a:cs typeface="Arial Unicode MS"/>
              </a:rPr>
              <a:t>T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9325" y="3881628"/>
            <a:ext cx="5715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535" y="3311652"/>
            <a:ext cx="574548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9325" y="2729483"/>
            <a:ext cx="571500" cy="94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2370" y="2194560"/>
            <a:ext cx="4320539" cy="4212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4075" y="2314447"/>
            <a:ext cx="1061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7E7E7E"/>
                </a:solidFill>
                <a:latin typeface="Arial Unicode MS"/>
                <a:cs typeface="Arial Unicode MS"/>
              </a:rPr>
              <a:t>S</a:t>
            </a:r>
            <a:r>
              <a:rPr sz="2000" spc="-5" dirty="0">
                <a:solidFill>
                  <a:srgbClr val="7E7E7E"/>
                </a:solidFill>
                <a:latin typeface="Arial Unicode MS"/>
                <a:cs typeface="Arial Unicode MS"/>
              </a:rPr>
              <a:t>P</a:t>
            </a:r>
            <a:r>
              <a:rPr sz="2000" spc="30" dirty="0">
                <a:solidFill>
                  <a:srgbClr val="7E7E7E"/>
                </a:solidFill>
                <a:latin typeface="Arial Unicode MS"/>
                <a:cs typeface="Arial Unicode MS"/>
              </a:rPr>
              <a:t>I</a:t>
            </a:r>
            <a:r>
              <a:rPr sz="2000" spc="-105" dirty="0">
                <a:solidFill>
                  <a:srgbClr val="7E7E7E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7E7E7E"/>
                </a:solidFill>
                <a:latin typeface="Arial Unicode MS"/>
                <a:cs typeface="Arial Unicode MS"/>
              </a:rPr>
              <a:t>A</a:t>
            </a:r>
            <a:r>
              <a:rPr sz="2000" spc="70" dirty="0">
                <a:solidFill>
                  <a:srgbClr val="7E7E7E"/>
                </a:solidFill>
                <a:latin typeface="Arial Unicode MS"/>
                <a:cs typeface="Arial Unicode MS"/>
              </a:rPr>
              <a:t>L</a:t>
            </a:r>
            <a:r>
              <a:rPr sz="2000" dirty="0">
                <a:solidFill>
                  <a:srgbClr val="7E7E7E"/>
                </a:solidFill>
                <a:latin typeface="Arial Unicode MS"/>
                <a:cs typeface="Arial Unicode MS"/>
              </a:rPr>
              <a:t>2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7894" y="2814318"/>
            <a:ext cx="79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800" spc="-26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800" spc="-22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E7E7E"/>
                </a:solidFill>
                <a:latin typeface="Arial Unicode MS"/>
                <a:cs typeface="Arial Unicode MS"/>
              </a:rPr>
              <a:t>機能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6939" y="5504177"/>
            <a:ext cx="739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デバイス  </a:t>
            </a:r>
            <a:r>
              <a:rPr sz="1400" spc="15" dirty="0">
                <a:latin typeface="Arial Unicode MS"/>
                <a:cs typeface="Arial Unicode MS"/>
              </a:rPr>
              <a:t>DB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8954" y="5610857"/>
            <a:ext cx="635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集計</a:t>
            </a:r>
            <a:r>
              <a:rPr sz="1400" spc="25" dirty="0">
                <a:latin typeface="Arial Unicode MS"/>
                <a:cs typeface="Arial Unicode MS"/>
              </a:rPr>
              <a:t>D</a:t>
            </a:r>
            <a:r>
              <a:rPr sz="1400" spc="5" dirty="0">
                <a:latin typeface="Arial Unicode MS"/>
                <a:cs typeface="Arial Unicode MS"/>
              </a:rPr>
              <a:t>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535" y="4570476"/>
            <a:ext cx="574548" cy="954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5032" y="5661149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デバイス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9058" y="3593591"/>
            <a:ext cx="867410" cy="436245"/>
          </a:xfrm>
          <a:custGeom>
            <a:avLst/>
            <a:gdLst/>
            <a:ahLst/>
            <a:cxnLst/>
            <a:rect l="l" t="t" r="r" b="b"/>
            <a:pathLst>
              <a:path w="867409" h="436245">
                <a:moveTo>
                  <a:pt x="867155" y="428243"/>
                </a:moveTo>
                <a:lnTo>
                  <a:pt x="867155" y="6095"/>
                </a:lnTo>
                <a:lnTo>
                  <a:pt x="861059" y="0"/>
                </a:lnTo>
                <a:lnTo>
                  <a:pt x="6095" y="0"/>
                </a:lnTo>
                <a:lnTo>
                  <a:pt x="0" y="6095"/>
                </a:lnTo>
                <a:lnTo>
                  <a:pt x="0" y="428243"/>
                </a:lnTo>
                <a:lnTo>
                  <a:pt x="6095" y="435863"/>
                </a:lnTo>
                <a:lnTo>
                  <a:pt x="15239" y="435863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838199" y="28955"/>
                </a:lnTo>
                <a:lnTo>
                  <a:pt x="838199" y="13715"/>
                </a:lnTo>
                <a:lnTo>
                  <a:pt x="853439" y="28955"/>
                </a:lnTo>
                <a:lnTo>
                  <a:pt x="853439" y="435863"/>
                </a:lnTo>
                <a:lnTo>
                  <a:pt x="861059" y="435863"/>
                </a:lnTo>
                <a:lnTo>
                  <a:pt x="867155" y="428243"/>
                </a:lnTo>
                <a:close/>
              </a:path>
              <a:path w="867409" h="436245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867409" h="436245">
                <a:moveTo>
                  <a:pt x="28955" y="406907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406907"/>
                </a:lnTo>
                <a:lnTo>
                  <a:pt x="28955" y="406907"/>
                </a:lnTo>
                <a:close/>
              </a:path>
              <a:path w="867409" h="436245">
                <a:moveTo>
                  <a:pt x="853439" y="406907"/>
                </a:moveTo>
                <a:lnTo>
                  <a:pt x="15239" y="406907"/>
                </a:lnTo>
                <a:lnTo>
                  <a:pt x="28955" y="420623"/>
                </a:lnTo>
                <a:lnTo>
                  <a:pt x="28955" y="435863"/>
                </a:lnTo>
                <a:lnTo>
                  <a:pt x="838199" y="435863"/>
                </a:lnTo>
                <a:lnTo>
                  <a:pt x="838199" y="420623"/>
                </a:lnTo>
                <a:lnTo>
                  <a:pt x="853439" y="406907"/>
                </a:lnTo>
                <a:close/>
              </a:path>
              <a:path w="867409" h="436245">
                <a:moveTo>
                  <a:pt x="28955" y="435863"/>
                </a:moveTo>
                <a:lnTo>
                  <a:pt x="28955" y="420623"/>
                </a:lnTo>
                <a:lnTo>
                  <a:pt x="15239" y="406907"/>
                </a:lnTo>
                <a:lnTo>
                  <a:pt x="15239" y="435863"/>
                </a:lnTo>
                <a:lnTo>
                  <a:pt x="28955" y="435863"/>
                </a:lnTo>
                <a:close/>
              </a:path>
              <a:path w="867409" h="436245">
                <a:moveTo>
                  <a:pt x="853439" y="28955"/>
                </a:moveTo>
                <a:lnTo>
                  <a:pt x="838199" y="13715"/>
                </a:lnTo>
                <a:lnTo>
                  <a:pt x="838199" y="28955"/>
                </a:lnTo>
                <a:lnTo>
                  <a:pt x="853439" y="28955"/>
                </a:lnTo>
                <a:close/>
              </a:path>
              <a:path w="867409" h="436245">
                <a:moveTo>
                  <a:pt x="853439" y="406907"/>
                </a:moveTo>
                <a:lnTo>
                  <a:pt x="853439" y="28955"/>
                </a:lnTo>
                <a:lnTo>
                  <a:pt x="838199" y="28955"/>
                </a:lnTo>
                <a:lnTo>
                  <a:pt x="838199" y="406907"/>
                </a:lnTo>
                <a:lnTo>
                  <a:pt x="853439" y="406907"/>
                </a:lnTo>
                <a:close/>
              </a:path>
              <a:path w="867409" h="436245">
                <a:moveTo>
                  <a:pt x="853439" y="435863"/>
                </a:moveTo>
                <a:lnTo>
                  <a:pt x="853439" y="406907"/>
                </a:lnTo>
                <a:lnTo>
                  <a:pt x="838199" y="420623"/>
                </a:lnTo>
                <a:lnTo>
                  <a:pt x="838199" y="435863"/>
                </a:lnTo>
                <a:lnTo>
                  <a:pt x="853439" y="435863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4298" y="3607308"/>
            <a:ext cx="838200" cy="4070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70"/>
              </a:spcBef>
            </a:pPr>
            <a:r>
              <a:rPr sz="1600" spc="-575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1600" spc="-415" dirty="0">
                <a:solidFill>
                  <a:srgbClr val="3F3F3F"/>
                </a:solidFill>
                <a:latin typeface="Arial Unicode MS"/>
                <a:cs typeface="Arial Unicode MS"/>
              </a:rPr>
              <a:t>リ</a:t>
            </a:r>
            <a:r>
              <a:rPr sz="1600" spc="-125" dirty="0">
                <a:solidFill>
                  <a:srgbClr val="3F3F3F"/>
                </a:solidFill>
                <a:latin typeface="Arial Unicode MS"/>
                <a:cs typeface="Arial Unicode MS"/>
              </a:rPr>
              <a:t>ガ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22196" y="1217167"/>
            <a:ext cx="7724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・デバイスからの温度</a:t>
            </a:r>
            <a:r>
              <a:rPr sz="2000" spc="-15" dirty="0"/>
              <a:t>や</a:t>
            </a:r>
            <a:r>
              <a:rPr sz="2000" dirty="0"/>
              <a:t>人数</a:t>
            </a:r>
            <a:r>
              <a:rPr sz="2000" spc="-15" dirty="0"/>
              <a:t>カ</a:t>
            </a:r>
            <a:r>
              <a:rPr sz="2000" dirty="0"/>
              <a:t>ウン</a:t>
            </a:r>
            <a:r>
              <a:rPr sz="2000" spc="-15" dirty="0"/>
              <a:t>ト</a:t>
            </a:r>
            <a:r>
              <a:rPr sz="2000" dirty="0"/>
              <a:t>など</a:t>
            </a:r>
            <a:r>
              <a:rPr sz="2000" spc="-15" dirty="0"/>
              <a:t>の</a:t>
            </a:r>
            <a:r>
              <a:rPr sz="2000" dirty="0"/>
              <a:t>デー</a:t>
            </a:r>
            <a:r>
              <a:rPr sz="2000" spc="-15" dirty="0"/>
              <a:t>タ</a:t>
            </a:r>
            <a:r>
              <a:rPr sz="2000" dirty="0"/>
              <a:t>取得</a:t>
            </a:r>
            <a:r>
              <a:rPr sz="2000" spc="-15" dirty="0"/>
              <a:t>、</a:t>
            </a:r>
            <a:r>
              <a:rPr sz="2000" dirty="0"/>
              <a:t>集計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dirty="0"/>
              <a:t>・集計結果をトリガに</a:t>
            </a:r>
            <a:r>
              <a:rPr sz="2000" spc="-15" dirty="0"/>
              <a:t>デ</a:t>
            </a:r>
            <a:r>
              <a:rPr sz="2000" dirty="0"/>
              <a:t>バイ</a:t>
            </a:r>
            <a:r>
              <a:rPr sz="2000" spc="-15" dirty="0"/>
              <a:t>ス</a:t>
            </a:r>
            <a:r>
              <a:rPr sz="2000" dirty="0"/>
              <a:t>への</a:t>
            </a:r>
            <a:r>
              <a:rPr sz="2000" spc="-15" dirty="0"/>
              <a:t>指</a:t>
            </a:r>
            <a:r>
              <a:rPr sz="2000" dirty="0"/>
              <a:t>示や</a:t>
            </a:r>
            <a:r>
              <a:rPr sz="2000" spc="-15" dirty="0"/>
              <a:t>他</a:t>
            </a:r>
            <a:r>
              <a:rPr sz="2000" dirty="0"/>
              <a:t>サー</a:t>
            </a:r>
            <a:r>
              <a:rPr sz="2000" spc="-15" dirty="0"/>
              <a:t>ビ</a:t>
            </a:r>
            <a:r>
              <a:rPr sz="2000" dirty="0"/>
              <a:t>スへ</a:t>
            </a:r>
            <a:r>
              <a:rPr sz="2000" spc="-15" dirty="0"/>
              <a:t>の</a:t>
            </a:r>
            <a:r>
              <a:rPr sz="2000" spc="10" dirty="0"/>
              <a:t>Webhook</a:t>
            </a:r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4192386" y="3599688"/>
            <a:ext cx="899160" cy="431800"/>
          </a:xfrm>
          <a:custGeom>
            <a:avLst/>
            <a:gdLst/>
            <a:ahLst/>
            <a:cxnLst/>
            <a:rect l="l" t="t" r="r" b="b"/>
            <a:pathLst>
              <a:path w="899160" h="431800">
                <a:moveTo>
                  <a:pt x="899159" y="214883"/>
                </a:moveTo>
                <a:lnTo>
                  <a:pt x="883108" y="157691"/>
                </a:lnTo>
                <a:lnTo>
                  <a:pt x="837804" y="106341"/>
                </a:lnTo>
                <a:lnTo>
                  <a:pt x="805519" y="83491"/>
                </a:lnTo>
                <a:lnTo>
                  <a:pt x="767524" y="62864"/>
                </a:lnTo>
                <a:lnTo>
                  <a:pt x="724354" y="44714"/>
                </a:lnTo>
                <a:lnTo>
                  <a:pt x="676543" y="29294"/>
                </a:lnTo>
                <a:lnTo>
                  <a:pt x="624625" y="16859"/>
                </a:lnTo>
                <a:lnTo>
                  <a:pt x="569136" y="7662"/>
                </a:lnTo>
                <a:lnTo>
                  <a:pt x="510609" y="1957"/>
                </a:lnTo>
                <a:lnTo>
                  <a:pt x="449579" y="0"/>
                </a:lnTo>
                <a:lnTo>
                  <a:pt x="388550" y="1957"/>
                </a:lnTo>
                <a:lnTo>
                  <a:pt x="330023" y="7662"/>
                </a:lnTo>
                <a:lnTo>
                  <a:pt x="274534" y="16859"/>
                </a:lnTo>
                <a:lnTo>
                  <a:pt x="222616" y="29294"/>
                </a:lnTo>
                <a:lnTo>
                  <a:pt x="174805" y="44714"/>
                </a:lnTo>
                <a:lnTo>
                  <a:pt x="131635" y="62864"/>
                </a:lnTo>
                <a:lnTo>
                  <a:pt x="93640" y="83491"/>
                </a:lnTo>
                <a:lnTo>
                  <a:pt x="61355" y="106341"/>
                </a:lnTo>
                <a:lnTo>
                  <a:pt x="16051" y="157691"/>
                </a:lnTo>
                <a:lnTo>
                  <a:pt x="0" y="214883"/>
                </a:lnTo>
                <a:lnTo>
                  <a:pt x="4101" y="244433"/>
                </a:lnTo>
                <a:lnTo>
                  <a:pt x="35313" y="299489"/>
                </a:lnTo>
                <a:lnTo>
                  <a:pt x="93640" y="347497"/>
                </a:lnTo>
                <a:lnTo>
                  <a:pt x="131635" y="368236"/>
                </a:lnTo>
                <a:lnTo>
                  <a:pt x="174805" y="386467"/>
                </a:lnTo>
                <a:lnTo>
                  <a:pt x="222616" y="401940"/>
                </a:lnTo>
                <a:lnTo>
                  <a:pt x="274534" y="414408"/>
                </a:lnTo>
                <a:lnTo>
                  <a:pt x="330023" y="423622"/>
                </a:lnTo>
                <a:lnTo>
                  <a:pt x="388550" y="429333"/>
                </a:lnTo>
                <a:lnTo>
                  <a:pt x="449579" y="431291"/>
                </a:lnTo>
                <a:lnTo>
                  <a:pt x="510609" y="429333"/>
                </a:lnTo>
                <a:lnTo>
                  <a:pt x="569136" y="423622"/>
                </a:lnTo>
                <a:lnTo>
                  <a:pt x="624625" y="414408"/>
                </a:lnTo>
                <a:lnTo>
                  <a:pt x="676543" y="401940"/>
                </a:lnTo>
                <a:lnTo>
                  <a:pt x="724354" y="386467"/>
                </a:lnTo>
                <a:lnTo>
                  <a:pt x="767524" y="368236"/>
                </a:lnTo>
                <a:lnTo>
                  <a:pt x="805519" y="347497"/>
                </a:lnTo>
                <a:lnTo>
                  <a:pt x="837804" y="324499"/>
                </a:lnTo>
                <a:lnTo>
                  <a:pt x="883108" y="272718"/>
                </a:lnTo>
                <a:lnTo>
                  <a:pt x="899159" y="214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8670" y="3584447"/>
            <a:ext cx="928369" cy="460375"/>
          </a:xfrm>
          <a:custGeom>
            <a:avLst/>
            <a:gdLst/>
            <a:ahLst/>
            <a:cxnLst/>
            <a:rect l="l" t="t" r="r" b="b"/>
            <a:pathLst>
              <a:path w="928370" h="460375">
                <a:moveTo>
                  <a:pt x="928115" y="230123"/>
                </a:moveTo>
                <a:lnTo>
                  <a:pt x="926591" y="217931"/>
                </a:lnTo>
                <a:lnTo>
                  <a:pt x="925067" y="204215"/>
                </a:lnTo>
                <a:lnTo>
                  <a:pt x="922019" y="192023"/>
                </a:lnTo>
                <a:lnTo>
                  <a:pt x="897635" y="147827"/>
                </a:lnTo>
                <a:lnTo>
                  <a:pt x="868679" y="117347"/>
                </a:lnTo>
                <a:lnTo>
                  <a:pt x="856487" y="106679"/>
                </a:lnTo>
                <a:lnTo>
                  <a:pt x="818387" y="80771"/>
                </a:lnTo>
                <a:lnTo>
                  <a:pt x="754379" y="50291"/>
                </a:lnTo>
                <a:lnTo>
                  <a:pt x="701039" y="32003"/>
                </a:lnTo>
                <a:lnTo>
                  <a:pt x="681227" y="27431"/>
                </a:lnTo>
                <a:lnTo>
                  <a:pt x="641603" y="16763"/>
                </a:lnTo>
                <a:lnTo>
                  <a:pt x="598931" y="10667"/>
                </a:lnTo>
                <a:lnTo>
                  <a:pt x="554735" y="4571"/>
                </a:lnTo>
                <a:lnTo>
                  <a:pt x="510539" y="1523"/>
                </a:lnTo>
                <a:lnTo>
                  <a:pt x="463295" y="0"/>
                </a:lnTo>
                <a:lnTo>
                  <a:pt x="416051" y="1523"/>
                </a:lnTo>
                <a:lnTo>
                  <a:pt x="371855" y="4571"/>
                </a:lnTo>
                <a:lnTo>
                  <a:pt x="327659" y="10667"/>
                </a:lnTo>
                <a:lnTo>
                  <a:pt x="284987" y="18287"/>
                </a:lnTo>
                <a:lnTo>
                  <a:pt x="225551" y="32003"/>
                </a:lnTo>
                <a:lnTo>
                  <a:pt x="188975" y="44195"/>
                </a:lnTo>
                <a:lnTo>
                  <a:pt x="138683" y="65531"/>
                </a:lnTo>
                <a:lnTo>
                  <a:pt x="94487" y="89915"/>
                </a:lnTo>
                <a:lnTo>
                  <a:pt x="57911" y="117347"/>
                </a:lnTo>
                <a:lnTo>
                  <a:pt x="28955" y="147827"/>
                </a:lnTo>
                <a:lnTo>
                  <a:pt x="15239" y="170687"/>
                </a:lnTo>
                <a:lnTo>
                  <a:pt x="9143" y="181355"/>
                </a:lnTo>
                <a:lnTo>
                  <a:pt x="4571" y="193547"/>
                </a:lnTo>
                <a:lnTo>
                  <a:pt x="1523" y="205739"/>
                </a:lnTo>
                <a:lnTo>
                  <a:pt x="0" y="217931"/>
                </a:lnTo>
                <a:lnTo>
                  <a:pt x="0" y="243839"/>
                </a:lnTo>
                <a:lnTo>
                  <a:pt x="15239" y="291083"/>
                </a:lnTo>
                <a:lnTo>
                  <a:pt x="27431" y="309676"/>
                </a:lnTo>
                <a:lnTo>
                  <a:pt x="27431" y="230123"/>
                </a:lnTo>
                <a:lnTo>
                  <a:pt x="28955" y="219455"/>
                </a:lnTo>
                <a:lnTo>
                  <a:pt x="32003" y="201167"/>
                </a:lnTo>
                <a:lnTo>
                  <a:pt x="45719" y="173735"/>
                </a:lnTo>
                <a:lnTo>
                  <a:pt x="53339" y="164591"/>
                </a:lnTo>
                <a:lnTo>
                  <a:pt x="59435" y="155447"/>
                </a:lnTo>
                <a:lnTo>
                  <a:pt x="68579" y="146303"/>
                </a:lnTo>
                <a:lnTo>
                  <a:pt x="77723" y="138683"/>
                </a:lnTo>
                <a:lnTo>
                  <a:pt x="88391" y="129539"/>
                </a:lnTo>
                <a:lnTo>
                  <a:pt x="99059" y="121919"/>
                </a:lnTo>
                <a:lnTo>
                  <a:pt x="111251" y="112775"/>
                </a:lnTo>
                <a:lnTo>
                  <a:pt x="123443" y="105155"/>
                </a:lnTo>
                <a:lnTo>
                  <a:pt x="137159" y="97535"/>
                </a:lnTo>
                <a:lnTo>
                  <a:pt x="152399" y="89915"/>
                </a:lnTo>
                <a:lnTo>
                  <a:pt x="182879" y="77723"/>
                </a:lnTo>
                <a:lnTo>
                  <a:pt x="199643" y="70103"/>
                </a:lnTo>
                <a:lnTo>
                  <a:pt x="216407" y="65531"/>
                </a:lnTo>
                <a:lnTo>
                  <a:pt x="234695" y="59435"/>
                </a:lnTo>
                <a:lnTo>
                  <a:pt x="252983" y="54863"/>
                </a:lnTo>
                <a:lnTo>
                  <a:pt x="291083" y="45719"/>
                </a:lnTo>
                <a:lnTo>
                  <a:pt x="332231" y="38099"/>
                </a:lnTo>
                <a:lnTo>
                  <a:pt x="374903" y="33527"/>
                </a:lnTo>
                <a:lnTo>
                  <a:pt x="419099" y="30479"/>
                </a:lnTo>
                <a:lnTo>
                  <a:pt x="463295" y="28955"/>
                </a:lnTo>
                <a:lnTo>
                  <a:pt x="509015" y="30479"/>
                </a:lnTo>
                <a:lnTo>
                  <a:pt x="553211" y="33527"/>
                </a:lnTo>
                <a:lnTo>
                  <a:pt x="595883" y="38099"/>
                </a:lnTo>
                <a:lnTo>
                  <a:pt x="637031" y="45719"/>
                </a:lnTo>
                <a:lnTo>
                  <a:pt x="675131" y="54863"/>
                </a:lnTo>
                <a:lnTo>
                  <a:pt x="745235" y="77723"/>
                </a:lnTo>
                <a:lnTo>
                  <a:pt x="775715" y="91439"/>
                </a:lnTo>
                <a:lnTo>
                  <a:pt x="790955" y="97535"/>
                </a:lnTo>
                <a:lnTo>
                  <a:pt x="803147" y="105155"/>
                </a:lnTo>
                <a:lnTo>
                  <a:pt x="816863" y="112775"/>
                </a:lnTo>
                <a:lnTo>
                  <a:pt x="829055" y="121919"/>
                </a:lnTo>
                <a:lnTo>
                  <a:pt x="839723" y="129539"/>
                </a:lnTo>
                <a:lnTo>
                  <a:pt x="850391" y="138683"/>
                </a:lnTo>
                <a:lnTo>
                  <a:pt x="859535" y="147827"/>
                </a:lnTo>
                <a:lnTo>
                  <a:pt x="867155" y="156971"/>
                </a:lnTo>
                <a:lnTo>
                  <a:pt x="874775" y="164591"/>
                </a:lnTo>
                <a:lnTo>
                  <a:pt x="882395" y="175259"/>
                </a:lnTo>
                <a:lnTo>
                  <a:pt x="891539" y="193547"/>
                </a:lnTo>
                <a:lnTo>
                  <a:pt x="897635" y="211835"/>
                </a:lnTo>
                <a:lnTo>
                  <a:pt x="899159" y="220979"/>
                </a:lnTo>
                <a:lnTo>
                  <a:pt x="899159" y="310286"/>
                </a:lnTo>
                <a:lnTo>
                  <a:pt x="912875" y="291083"/>
                </a:lnTo>
                <a:lnTo>
                  <a:pt x="922019" y="266699"/>
                </a:lnTo>
                <a:lnTo>
                  <a:pt x="925067" y="254507"/>
                </a:lnTo>
                <a:lnTo>
                  <a:pt x="928115" y="230123"/>
                </a:lnTo>
                <a:close/>
              </a:path>
              <a:path w="928370" h="460375">
                <a:moveTo>
                  <a:pt x="899159" y="310286"/>
                </a:moveTo>
                <a:lnTo>
                  <a:pt x="899159" y="240791"/>
                </a:lnTo>
                <a:lnTo>
                  <a:pt x="897635" y="249935"/>
                </a:lnTo>
                <a:lnTo>
                  <a:pt x="894587" y="259079"/>
                </a:lnTo>
                <a:lnTo>
                  <a:pt x="874775" y="297179"/>
                </a:lnTo>
                <a:lnTo>
                  <a:pt x="858011" y="313943"/>
                </a:lnTo>
                <a:lnTo>
                  <a:pt x="839723" y="332231"/>
                </a:lnTo>
                <a:lnTo>
                  <a:pt x="827531" y="339851"/>
                </a:lnTo>
                <a:lnTo>
                  <a:pt x="816863" y="347471"/>
                </a:lnTo>
                <a:lnTo>
                  <a:pt x="775715" y="370331"/>
                </a:lnTo>
                <a:lnTo>
                  <a:pt x="760475" y="377951"/>
                </a:lnTo>
                <a:lnTo>
                  <a:pt x="743711" y="384047"/>
                </a:lnTo>
                <a:lnTo>
                  <a:pt x="728471" y="390143"/>
                </a:lnTo>
                <a:lnTo>
                  <a:pt x="710183" y="396239"/>
                </a:lnTo>
                <a:lnTo>
                  <a:pt x="693419" y="402335"/>
                </a:lnTo>
                <a:lnTo>
                  <a:pt x="673607" y="406907"/>
                </a:lnTo>
                <a:lnTo>
                  <a:pt x="635507" y="416051"/>
                </a:lnTo>
                <a:lnTo>
                  <a:pt x="553211" y="428243"/>
                </a:lnTo>
                <a:lnTo>
                  <a:pt x="509015" y="431291"/>
                </a:lnTo>
                <a:lnTo>
                  <a:pt x="463295" y="432815"/>
                </a:lnTo>
                <a:lnTo>
                  <a:pt x="417575" y="431291"/>
                </a:lnTo>
                <a:lnTo>
                  <a:pt x="373379" y="428243"/>
                </a:lnTo>
                <a:lnTo>
                  <a:pt x="291083" y="416051"/>
                </a:lnTo>
                <a:lnTo>
                  <a:pt x="252983" y="406907"/>
                </a:lnTo>
                <a:lnTo>
                  <a:pt x="234695" y="400811"/>
                </a:lnTo>
                <a:lnTo>
                  <a:pt x="216407" y="396239"/>
                </a:lnTo>
                <a:lnTo>
                  <a:pt x="166115" y="377951"/>
                </a:lnTo>
                <a:lnTo>
                  <a:pt x="123443" y="355091"/>
                </a:lnTo>
                <a:lnTo>
                  <a:pt x="86867" y="330707"/>
                </a:lnTo>
                <a:lnTo>
                  <a:pt x="51815" y="295655"/>
                </a:lnTo>
                <a:lnTo>
                  <a:pt x="32003" y="259079"/>
                </a:lnTo>
                <a:lnTo>
                  <a:pt x="30479" y="248411"/>
                </a:lnTo>
                <a:lnTo>
                  <a:pt x="27431" y="230123"/>
                </a:lnTo>
                <a:lnTo>
                  <a:pt x="27431" y="309676"/>
                </a:lnTo>
                <a:lnTo>
                  <a:pt x="38099" y="324611"/>
                </a:lnTo>
                <a:lnTo>
                  <a:pt x="70103" y="353567"/>
                </a:lnTo>
                <a:lnTo>
                  <a:pt x="109727" y="380999"/>
                </a:lnTo>
                <a:lnTo>
                  <a:pt x="140207" y="396239"/>
                </a:lnTo>
                <a:lnTo>
                  <a:pt x="155447" y="403859"/>
                </a:lnTo>
                <a:lnTo>
                  <a:pt x="172211" y="409955"/>
                </a:lnTo>
                <a:lnTo>
                  <a:pt x="190499" y="417575"/>
                </a:lnTo>
                <a:lnTo>
                  <a:pt x="207263" y="423671"/>
                </a:lnTo>
                <a:lnTo>
                  <a:pt x="245363" y="434339"/>
                </a:lnTo>
                <a:lnTo>
                  <a:pt x="286511" y="443483"/>
                </a:lnTo>
                <a:lnTo>
                  <a:pt x="327659" y="451103"/>
                </a:lnTo>
                <a:lnTo>
                  <a:pt x="371855" y="457199"/>
                </a:lnTo>
                <a:lnTo>
                  <a:pt x="417575" y="460247"/>
                </a:lnTo>
                <a:lnTo>
                  <a:pt x="510539" y="460247"/>
                </a:lnTo>
                <a:lnTo>
                  <a:pt x="556259" y="455675"/>
                </a:lnTo>
                <a:lnTo>
                  <a:pt x="600455" y="451103"/>
                </a:lnTo>
                <a:lnTo>
                  <a:pt x="641603" y="443483"/>
                </a:lnTo>
                <a:lnTo>
                  <a:pt x="681227" y="434339"/>
                </a:lnTo>
                <a:lnTo>
                  <a:pt x="701039" y="428243"/>
                </a:lnTo>
                <a:lnTo>
                  <a:pt x="719327" y="423671"/>
                </a:lnTo>
                <a:lnTo>
                  <a:pt x="737615" y="417575"/>
                </a:lnTo>
                <a:lnTo>
                  <a:pt x="755903" y="409955"/>
                </a:lnTo>
                <a:lnTo>
                  <a:pt x="772667" y="403859"/>
                </a:lnTo>
                <a:lnTo>
                  <a:pt x="803147" y="388619"/>
                </a:lnTo>
                <a:lnTo>
                  <a:pt x="818387" y="379475"/>
                </a:lnTo>
                <a:lnTo>
                  <a:pt x="832103" y="371855"/>
                </a:lnTo>
                <a:lnTo>
                  <a:pt x="868679" y="344423"/>
                </a:lnTo>
                <a:lnTo>
                  <a:pt x="897635" y="312419"/>
                </a:lnTo>
                <a:lnTo>
                  <a:pt x="899159" y="310286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15915" y="3618990"/>
            <a:ext cx="45402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3F3F3F"/>
                </a:solidFill>
                <a:latin typeface="Arial"/>
                <a:cs typeface="Arial"/>
              </a:rPr>
              <a:t>MQTT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385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1100" spc="-160" dirty="0">
                <a:solidFill>
                  <a:srgbClr val="3F3F3F"/>
                </a:solidFill>
                <a:latin typeface="Arial Unicode MS"/>
                <a:cs typeface="Arial Unicode MS"/>
              </a:rPr>
              <a:t>ピ</a:t>
            </a:r>
            <a:r>
              <a:rPr sz="1100" spc="-285" dirty="0">
                <a:solidFill>
                  <a:srgbClr val="3F3F3F"/>
                </a:solidFill>
                <a:latin typeface="Arial Unicode MS"/>
                <a:cs typeface="Arial Unicode MS"/>
              </a:rPr>
              <a:t>ッ</a:t>
            </a:r>
            <a:r>
              <a:rPr sz="1100" spc="-215" dirty="0">
                <a:solidFill>
                  <a:srgbClr val="3F3F3F"/>
                </a:solidFill>
                <a:latin typeface="Arial Unicode MS"/>
                <a:cs typeface="Arial Unicode MS"/>
              </a:rPr>
              <a:t>ク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2386" y="4175759"/>
            <a:ext cx="899160" cy="431800"/>
          </a:xfrm>
          <a:custGeom>
            <a:avLst/>
            <a:gdLst/>
            <a:ahLst/>
            <a:cxnLst/>
            <a:rect l="l" t="t" r="r" b="b"/>
            <a:pathLst>
              <a:path w="899160" h="431800">
                <a:moveTo>
                  <a:pt x="899159" y="214883"/>
                </a:moveTo>
                <a:lnTo>
                  <a:pt x="883108" y="157691"/>
                </a:lnTo>
                <a:lnTo>
                  <a:pt x="837804" y="106341"/>
                </a:lnTo>
                <a:lnTo>
                  <a:pt x="805519" y="83491"/>
                </a:lnTo>
                <a:lnTo>
                  <a:pt x="767524" y="62864"/>
                </a:lnTo>
                <a:lnTo>
                  <a:pt x="724354" y="44714"/>
                </a:lnTo>
                <a:lnTo>
                  <a:pt x="676543" y="29294"/>
                </a:lnTo>
                <a:lnTo>
                  <a:pt x="624625" y="16859"/>
                </a:lnTo>
                <a:lnTo>
                  <a:pt x="569136" y="7662"/>
                </a:lnTo>
                <a:lnTo>
                  <a:pt x="510609" y="1957"/>
                </a:lnTo>
                <a:lnTo>
                  <a:pt x="449579" y="0"/>
                </a:lnTo>
                <a:lnTo>
                  <a:pt x="388550" y="1957"/>
                </a:lnTo>
                <a:lnTo>
                  <a:pt x="330023" y="7662"/>
                </a:lnTo>
                <a:lnTo>
                  <a:pt x="274534" y="16859"/>
                </a:lnTo>
                <a:lnTo>
                  <a:pt x="222616" y="29294"/>
                </a:lnTo>
                <a:lnTo>
                  <a:pt x="174805" y="44714"/>
                </a:lnTo>
                <a:lnTo>
                  <a:pt x="131635" y="62864"/>
                </a:lnTo>
                <a:lnTo>
                  <a:pt x="93640" y="83491"/>
                </a:lnTo>
                <a:lnTo>
                  <a:pt x="61355" y="106341"/>
                </a:lnTo>
                <a:lnTo>
                  <a:pt x="16051" y="157691"/>
                </a:lnTo>
                <a:lnTo>
                  <a:pt x="0" y="214883"/>
                </a:lnTo>
                <a:lnTo>
                  <a:pt x="4101" y="244433"/>
                </a:lnTo>
                <a:lnTo>
                  <a:pt x="35313" y="299489"/>
                </a:lnTo>
                <a:lnTo>
                  <a:pt x="93640" y="347497"/>
                </a:lnTo>
                <a:lnTo>
                  <a:pt x="131635" y="368236"/>
                </a:lnTo>
                <a:lnTo>
                  <a:pt x="174805" y="386467"/>
                </a:lnTo>
                <a:lnTo>
                  <a:pt x="222616" y="401940"/>
                </a:lnTo>
                <a:lnTo>
                  <a:pt x="274534" y="414408"/>
                </a:lnTo>
                <a:lnTo>
                  <a:pt x="330023" y="423622"/>
                </a:lnTo>
                <a:lnTo>
                  <a:pt x="388550" y="429333"/>
                </a:lnTo>
                <a:lnTo>
                  <a:pt x="449579" y="431291"/>
                </a:lnTo>
                <a:lnTo>
                  <a:pt x="510609" y="429333"/>
                </a:lnTo>
                <a:lnTo>
                  <a:pt x="569136" y="423622"/>
                </a:lnTo>
                <a:lnTo>
                  <a:pt x="624625" y="414408"/>
                </a:lnTo>
                <a:lnTo>
                  <a:pt x="676543" y="401940"/>
                </a:lnTo>
                <a:lnTo>
                  <a:pt x="724354" y="386467"/>
                </a:lnTo>
                <a:lnTo>
                  <a:pt x="767524" y="368236"/>
                </a:lnTo>
                <a:lnTo>
                  <a:pt x="805519" y="347497"/>
                </a:lnTo>
                <a:lnTo>
                  <a:pt x="837804" y="324499"/>
                </a:lnTo>
                <a:lnTo>
                  <a:pt x="883108" y="272718"/>
                </a:lnTo>
                <a:lnTo>
                  <a:pt x="899159" y="214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8670" y="4160520"/>
            <a:ext cx="928369" cy="460375"/>
          </a:xfrm>
          <a:custGeom>
            <a:avLst/>
            <a:gdLst/>
            <a:ahLst/>
            <a:cxnLst/>
            <a:rect l="l" t="t" r="r" b="b"/>
            <a:pathLst>
              <a:path w="928370" h="460375">
                <a:moveTo>
                  <a:pt x="928115" y="230123"/>
                </a:moveTo>
                <a:lnTo>
                  <a:pt x="926591" y="217931"/>
                </a:lnTo>
                <a:lnTo>
                  <a:pt x="925067" y="204215"/>
                </a:lnTo>
                <a:lnTo>
                  <a:pt x="922019" y="192023"/>
                </a:lnTo>
                <a:lnTo>
                  <a:pt x="897635" y="147827"/>
                </a:lnTo>
                <a:lnTo>
                  <a:pt x="868679" y="117347"/>
                </a:lnTo>
                <a:lnTo>
                  <a:pt x="856487" y="106679"/>
                </a:lnTo>
                <a:lnTo>
                  <a:pt x="818387" y="80771"/>
                </a:lnTo>
                <a:lnTo>
                  <a:pt x="754379" y="50291"/>
                </a:lnTo>
                <a:lnTo>
                  <a:pt x="701039" y="32003"/>
                </a:lnTo>
                <a:lnTo>
                  <a:pt x="681227" y="27431"/>
                </a:lnTo>
                <a:lnTo>
                  <a:pt x="641603" y="16763"/>
                </a:lnTo>
                <a:lnTo>
                  <a:pt x="598931" y="10667"/>
                </a:lnTo>
                <a:lnTo>
                  <a:pt x="554735" y="4571"/>
                </a:lnTo>
                <a:lnTo>
                  <a:pt x="510539" y="1523"/>
                </a:lnTo>
                <a:lnTo>
                  <a:pt x="463295" y="0"/>
                </a:lnTo>
                <a:lnTo>
                  <a:pt x="416051" y="1523"/>
                </a:lnTo>
                <a:lnTo>
                  <a:pt x="371855" y="4571"/>
                </a:lnTo>
                <a:lnTo>
                  <a:pt x="327659" y="10667"/>
                </a:lnTo>
                <a:lnTo>
                  <a:pt x="284987" y="18287"/>
                </a:lnTo>
                <a:lnTo>
                  <a:pt x="225551" y="32003"/>
                </a:lnTo>
                <a:lnTo>
                  <a:pt x="188975" y="44195"/>
                </a:lnTo>
                <a:lnTo>
                  <a:pt x="138683" y="65531"/>
                </a:lnTo>
                <a:lnTo>
                  <a:pt x="94487" y="89915"/>
                </a:lnTo>
                <a:lnTo>
                  <a:pt x="57911" y="117347"/>
                </a:lnTo>
                <a:lnTo>
                  <a:pt x="28955" y="147827"/>
                </a:lnTo>
                <a:lnTo>
                  <a:pt x="15239" y="170687"/>
                </a:lnTo>
                <a:lnTo>
                  <a:pt x="9143" y="181355"/>
                </a:lnTo>
                <a:lnTo>
                  <a:pt x="4571" y="193547"/>
                </a:lnTo>
                <a:lnTo>
                  <a:pt x="1523" y="205739"/>
                </a:lnTo>
                <a:lnTo>
                  <a:pt x="0" y="217931"/>
                </a:lnTo>
                <a:lnTo>
                  <a:pt x="0" y="243839"/>
                </a:lnTo>
                <a:lnTo>
                  <a:pt x="15239" y="291083"/>
                </a:lnTo>
                <a:lnTo>
                  <a:pt x="27431" y="309676"/>
                </a:lnTo>
                <a:lnTo>
                  <a:pt x="27431" y="230123"/>
                </a:lnTo>
                <a:lnTo>
                  <a:pt x="28955" y="219455"/>
                </a:lnTo>
                <a:lnTo>
                  <a:pt x="32003" y="201167"/>
                </a:lnTo>
                <a:lnTo>
                  <a:pt x="45719" y="173735"/>
                </a:lnTo>
                <a:lnTo>
                  <a:pt x="53339" y="164591"/>
                </a:lnTo>
                <a:lnTo>
                  <a:pt x="59435" y="155447"/>
                </a:lnTo>
                <a:lnTo>
                  <a:pt x="68579" y="146303"/>
                </a:lnTo>
                <a:lnTo>
                  <a:pt x="77723" y="138683"/>
                </a:lnTo>
                <a:lnTo>
                  <a:pt x="88391" y="129539"/>
                </a:lnTo>
                <a:lnTo>
                  <a:pt x="99059" y="121919"/>
                </a:lnTo>
                <a:lnTo>
                  <a:pt x="111251" y="112775"/>
                </a:lnTo>
                <a:lnTo>
                  <a:pt x="123443" y="105155"/>
                </a:lnTo>
                <a:lnTo>
                  <a:pt x="137159" y="97535"/>
                </a:lnTo>
                <a:lnTo>
                  <a:pt x="152399" y="89915"/>
                </a:lnTo>
                <a:lnTo>
                  <a:pt x="182879" y="77723"/>
                </a:lnTo>
                <a:lnTo>
                  <a:pt x="199643" y="70103"/>
                </a:lnTo>
                <a:lnTo>
                  <a:pt x="216407" y="65531"/>
                </a:lnTo>
                <a:lnTo>
                  <a:pt x="234695" y="59435"/>
                </a:lnTo>
                <a:lnTo>
                  <a:pt x="252983" y="54863"/>
                </a:lnTo>
                <a:lnTo>
                  <a:pt x="291083" y="45719"/>
                </a:lnTo>
                <a:lnTo>
                  <a:pt x="332231" y="38099"/>
                </a:lnTo>
                <a:lnTo>
                  <a:pt x="374903" y="33527"/>
                </a:lnTo>
                <a:lnTo>
                  <a:pt x="419099" y="30479"/>
                </a:lnTo>
                <a:lnTo>
                  <a:pt x="463295" y="28955"/>
                </a:lnTo>
                <a:lnTo>
                  <a:pt x="509015" y="30479"/>
                </a:lnTo>
                <a:lnTo>
                  <a:pt x="553211" y="33527"/>
                </a:lnTo>
                <a:lnTo>
                  <a:pt x="595883" y="38099"/>
                </a:lnTo>
                <a:lnTo>
                  <a:pt x="637031" y="45719"/>
                </a:lnTo>
                <a:lnTo>
                  <a:pt x="675131" y="54863"/>
                </a:lnTo>
                <a:lnTo>
                  <a:pt x="745235" y="77723"/>
                </a:lnTo>
                <a:lnTo>
                  <a:pt x="775715" y="91439"/>
                </a:lnTo>
                <a:lnTo>
                  <a:pt x="790955" y="97535"/>
                </a:lnTo>
                <a:lnTo>
                  <a:pt x="803147" y="105155"/>
                </a:lnTo>
                <a:lnTo>
                  <a:pt x="816863" y="112775"/>
                </a:lnTo>
                <a:lnTo>
                  <a:pt x="829055" y="121919"/>
                </a:lnTo>
                <a:lnTo>
                  <a:pt x="839723" y="129539"/>
                </a:lnTo>
                <a:lnTo>
                  <a:pt x="850391" y="138683"/>
                </a:lnTo>
                <a:lnTo>
                  <a:pt x="859535" y="147827"/>
                </a:lnTo>
                <a:lnTo>
                  <a:pt x="867155" y="156971"/>
                </a:lnTo>
                <a:lnTo>
                  <a:pt x="874775" y="164591"/>
                </a:lnTo>
                <a:lnTo>
                  <a:pt x="882395" y="175259"/>
                </a:lnTo>
                <a:lnTo>
                  <a:pt x="891539" y="193547"/>
                </a:lnTo>
                <a:lnTo>
                  <a:pt x="897635" y="211835"/>
                </a:lnTo>
                <a:lnTo>
                  <a:pt x="899159" y="220979"/>
                </a:lnTo>
                <a:lnTo>
                  <a:pt x="899159" y="310286"/>
                </a:lnTo>
                <a:lnTo>
                  <a:pt x="912875" y="291083"/>
                </a:lnTo>
                <a:lnTo>
                  <a:pt x="922019" y="266699"/>
                </a:lnTo>
                <a:lnTo>
                  <a:pt x="925067" y="254507"/>
                </a:lnTo>
                <a:lnTo>
                  <a:pt x="928115" y="230123"/>
                </a:lnTo>
                <a:close/>
              </a:path>
              <a:path w="928370" h="460375">
                <a:moveTo>
                  <a:pt x="899159" y="310286"/>
                </a:moveTo>
                <a:lnTo>
                  <a:pt x="899159" y="240791"/>
                </a:lnTo>
                <a:lnTo>
                  <a:pt x="897635" y="249935"/>
                </a:lnTo>
                <a:lnTo>
                  <a:pt x="894587" y="259079"/>
                </a:lnTo>
                <a:lnTo>
                  <a:pt x="874775" y="297179"/>
                </a:lnTo>
                <a:lnTo>
                  <a:pt x="858011" y="313943"/>
                </a:lnTo>
                <a:lnTo>
                  <a:pt x="839723" y="332231"/>
                </a:lnTo>
                <a:lnTo>
                  <a:pt x="827531" y="339851"/>
                </a:lnTo>
                <a:lnTo>
                  <a:pt x="816863" y="347471"/>
                </a:lnTo>
                <a:lnTo>
                  <a:pt x="775715" y="370331"/>
                </a:lnTo>
                <a:lnTo>
                  <a:pt x="760475" y="377951"/>
                </a:lnTo>
                <a:lnTo>
                  <a:pt x="743711" y="384047"/>
                </a:lnTo>
                <a:lnTo>
                  <a:pt x="728471" y="390143"/>
                </a:lnTo>
                <a:lnTo>
                  <a:pt x="710183" y="396239"/>
                </a:lnTo>
                <a:lnTo>
                  <a:pt x="693419" y="402335"/>
                </a:lnTo>
                <a:lnTo>
                  <a:pt x="673607" y="406907"/>
                </a:lnTo>
                <a:lnTo>
                  <a:pt x="635507" y="416051"/>
                </a:lnTo>
                <a:lnTo>
                  <a:pt x="553211" y="428243"/>
                </a:lnTo>
                <a:lnTo>
                  <a:pt x="509015" y="431291"/>
                </a:lnTo>
                <a:lnTo>
                  <a:pt x="463295" y="432815"/>
                </a:lnTo>
                <a:lnTo>
                  <a:pt x="417575" y="431291"/>
                </a:lnTo>
                <a:lnTo>
                  <a:pt x="373379" y="428243"/>
                </a:lnTo>
                <a:lnTo>
                  <a:pt x="291083" y="416051"/>
                </a:lnTo>
                <a:lnTo>
                  <a:pt x="252983" y="406907"/>
                </a:lnTo>
                <a:lnTo>
                  <a:pt x="234695" y="400811"/>
                </a:lnTo>
                <a:lnTo>
                  <a:pt x="216407" y="396239"/>
                </a:lnTo>
                <a:lnTo>
                  <a:pt x="166115" y="377951"/>
                </a:lnTo>
                <a:lnTo>
                  <a:pt x="123443" y="355091"/>
                </a:lnTo>
                <a:lnTo>
                  <a:pt x="86867" y="330707"/>
                </a:lnTo>
                <a:lnTo>
                  <a:pt x="51815" y="295655"/>
                </a:lnTo>
                <a:lnTo>
                  <a:pt x="32003" y="259079"/>
                </a:lnTo>
                <a:lnTo>
                  <a:pt x="30479" y="248411"/>
                </a:lnTo>
                <a:lnTo>
                  <a:pt x="27431" y="230123"/>
                </a:lnTo>
                <a:lnTo>
                  <a:pt x="27431" y="309676"/>
                </a:lnTo>
                <a:lnTo>
                  <a:pt x="38099" y="324611"/>
                </a:lnTo>
                <a:lnTo>
                  <a:pt x="70103" y="353567"/>
                </a:lnTo>
                <a:lnTo>
                  <a:pt x="109727" y="380999"/>
                </a:lnTo>
                <a:lnTo>
                  <a:pt x="140207" y="396239"/>
                </a:lnTo>
                <a:lnTo>
                  <a:pt x="155447" y="403859"/>
                </a:lnTo>
                <a:lnTo>
                  <a:pt x="172211" y="409955"/>
                </a:lnTo>
                <a:lnTo>
                  <a:pt x="190499" y="417575"/>
                </a:lnTo>
                <a:lnTo>
                  <a:pt x="207263" y="423671"/>
                </a:lnTo>
                <a:lnTo>
                  <a:pt x="245363" y="434339"/>
                </a:lnTo>
                <a:lnTo>
                  <a:pt x="286511" y="443483"/>
                </a:lnTo>
                <a:lnTo>
                  <a:pt x="327659" y="451103"/>
                </a:lnTo>
                <a:lnTo>
                  <a:pt x="371855" y="457199"/>
                </a:lnTo>
                <a:lnTo>
                  <a:pt x="417575" y="460247"/>
                </a:lnTo>
                <a:lnTo>
                  <a:pt x="510539" y="460247"/>
                </a:lnTo>
                <a:lnTo>
                  <a:pt x="556259" y="455675"/>
                </a:lnTo>
                <a:lnTo>
                  <a:pt x="600455" y="451103"/>
                </a:lnTo>
                <a:lnTo>
                  <a:pt x="641603" y="443483"/>
                </a:lnTo>
                <a:lnTo>
                  <a:pt x="681227" y="434339"/>
                </a:lnTo>
                <a:lnTo>
                  <a:pt x="701039" y="428243"/>
                </a:lnTo>
                <a:lnTo>
                  <a:pt x="719327" y="423671"/>
                </a:lnTo>
                <a:lnTo>
                  <a:pt x="737615" y="417575"/>
                </a:lnTo>
                <a:lnTo>
                  <a:pt x="755903" y="409955"/>
                </a:lnTo>
                <a:lnTo>
                  <a:pt x="772667" y="403859"/>
                </a:lnTo>
                <a:lnTo>
                  <a:pt x="803147" y="388619"/>
                </a:lnTo>
                <a:lnTo>
                  <a:pt x="818387" y="379475"/>
                </a:lnTo>
                <a:lnTo>
                  <a:pt x="832103" y="371855"/>
                </a:lnTo>
                <a:lnTo>
                  <a:pt x="868679" y="344423"/>
                </a:lnTo>
                <a:lnTo>
                  <a:pt x="897635" y="312419"/>
                </a:lnTo>
                <a:lnTo>
                  <a:pt x="899159" y="310286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915" y="4195062"/>
            <a:ext cx="45402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3F3F3F"/>
                </a:solidFill>
                <a:latin typeface="Arial"/>
                <a:cs typeface="Arial"/>
              </a:rPr>
              <a:t>MQTT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385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1100" spc="-160" dirty="0">
                <a:solidFill>
                  <a:srgbClr val="3F3F3F"/>
                </a:solidFill>
                <a:latin typeface="Arial Unicode MS"/>
                <a:cs typeface="Arial Unicode MS"/>
              </a:rPr>
              <a:t>ピ</a:t>
            </a:r>
            <a:r>
              <a:rPr sz="1100" spc="-285" dirty="0">
                <a:solidFill>
                  <a:srgbClr val="3F3F3F"/>
                </a:solidFill>
                <a:latin typeface="Arial Unicode MS"/>
                <a:cs typeface="Arial Unicode MS"/>
              </a:rPr>
              <a:t>ッ</a:t>
            </a:r>
            <a:r>
              <a:rPr sz="1100" spc="-215" dirty="0">
                <a:solidFill>
                  <a:srgbClr val="3F3F3F"/>
                </a:solidFill>
                <a:latin typeface="Arial Unicode MS"/>
                <a:cs typeface="Arial Unicode MS"/>
              </a:rPr>
              <a:t>ク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10246" y="3742944"/>
            <a:ext cx="1882139" cy="132715"/>
          </a:xfrm>
          <a:custGeom>
            <a:avLst/>
            <a:gdLst/>
            <a:ahLst/>
            <a:cxnLst/>
            <a:rect l="l" t="t" r="r" b="b"/>
            <a:pathLst>
              <a:path w="1882139" h="132714">
                <a:moveTo>
                  <a:pt x="129539" y="16763"/>
                </a:moveTo>
                <a:lnTo>
                  <a:pt x="126491" y="9143"/>
                </a:lnTo>
                <a:lnTo>
                  <a:pt x="121919" y="3047"/>
                </a:lnTo>
                <a:lnTo>
                  <a:pt x="112775" y="0"/>
                </a:lnTo>
                <a:lnTo>
                  <a:pt x="106679" y="4571"/>
                </a:lnTo>
                <a:lnTo>
                  <a:pt x="0" y="67055"/>
                </a:lnTo>
                <a:lnTo>
                  <a:pt x="27431" y="83123"/>
                </a:lnTo>
                <a:lnTo>
                  <a:pt x="27431" y="53339"/>
                </a:lnTo>
                <a:lnTo>
                  <a:pt x="79017" y="53339"/>
                </a:lnTo>
                <a:lnTo>
                  <a:pt x="120395" y="28955"/>
                </a:lnTo>
                <a:lnTo>
                  <a:pt x="128015" y="25907"/>
                </a:lnTo>
                <a:lnTo>
                  <a:pt x="129539" y="16763"/>
                </a:lnTo>
                <a:close/>
              </a:path>
              <a:path w="1882139" h="132714">
                <a:moveTo>
                  <a:pt x="79017" y="53339"/>
                </a:moveTo>
                <a:lnTo>
                  <a:pt x="27431" y="53339"/>
                </a:lnTo>
                <a:lnTo>
                  <a:pt x="27431" y="80771"/>
                </a:lnTo>
                <a:lnTo>
                  <a:pt x="35051" y="80771"/>
                </a:lnTo>
                <a:lnTo>
                  <a:pt x="35051" y="54863"/>
                </a:lnTo>
                <a:lnTo>
                  <a:pt x="55741" y="67055"/>
                </a:lnTo>
                <a:lnTo>
                  <a:pt x="79017" y="53339"/>
                </a:lnTo>
                <a:close/>
              </a:path>
              <a:path w="1882139" h="132714">
                <a:moveTo>
                  <a:pt x="129539" y="117347"/>
                </a:moveTo>
                <a:lnTo>
                  <a:pt x="128015" y="108203"/>
                </a:lnTo>
                <a:lnTo>
                  <a:pt x="120395" y="105155"/>
                </a:lnTo>
                <a:lnTo>
                  <a:pt x="79017" y="80771"/>
                </a:lnTo>
                <a:lnTo>
                  <a:pt x="27431" y="80771"/>
                </a:lnTo>
                <a:lnTo>
                  <a:pt x="27431" y="83123"/>
                </a:lnTo>
                <a:lnTo>
                  <a:pt x="106679" y="129539"/>
                </a:lnTo>
                <a:lnTo>
                  <a:pt x="112775" y="132587"/>
                </a:lnTo>
                <a:lnTo>
                  <a:pt x="121919" y="131063"/>
                </a:lnTo>
                <a:lnTo>
                  <a:pt x="126491" y="123443"/>
                </a:lnTo>
                <a:lnTo>
                  <a:pt x="129539" y="117347"/>
                </a:lnTo>
                <a:close/>
              </a:path>
              <a:path w="1882139" h="132714">
                <a:moveTo>
                  <a:pt x="55741" y="67055"/>
                </a:moveTo>
                <a:lnTo>
                  <a:pt x="35051" y="54863"/>
                </a:lnTo>
                <a:lnTo>
                  <a:pt x="35051" y="79247"/>
                </a:lnTo>
                <a:lnTo>
                  <a:pt x="55741" y="67055"/>
                </a:lnTo>
                <a:close/>
              </a:path>
              <a:path w="1882139" h="132714">
                <a:moveTo>
                  <a:pt x="79017" y="80771"/>
                </a:moveTo>
                <a:lnTo>
                  <a:pt x="55741" y="67055"/>
                </a:lnTo>
                <a:lnTo>
                  <a:pt x="35051" y="79247"/>
                </a:lnTo>
                <a:lnTo>
                  <a:pt x="35051" y="80771"/>
                </a:lnTo>
                <a:lnTo>
                  <a:pt x="79017" y="80771"/>
                </a:lnTo>
                <a:close/>
              </a:path>
              <a:path w="1882139" h="132714">
                <a:moveTo>
                  <a:pt x="1882139" y="80771"/>
                </a:moveTo>
                <a:lnTo>
                  <a:pt x="1882139" y="53339"/>
                </a:lnTo>
                <a:lnTo>
                  <a:pt x="79017" y="53339"/>
                </a:lnTo>
                <a:lnTo>
                  <a:pt x="55741" y="67055"/>
                </a:lnTo>
                <a:lnTo>
                  <a:pt x="79017" y="80771"/>
                </a:lnTo>
                <a:lnTo>
                  <a:pt x="1882139" y="80771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0246" y="4391405"/>
            <a:ext cx="1882139" cy="0"/>
          </a:xfrm>
          <a:custGeom>
            <a:avLst/>
            <a:gdLst/>
            <a:ahLst/>
            <a:cxnLst/>
            <a:rect l="l" t="t" r="r" b="b"/>
            <a:pathLst>
              <a:path w="1882139">
                <a:moveTo>
                  <a:pt x="0" y="0"/>
                </a:moveTo>
                <a:lnTo>
                  <a:pt x="1882139" y="0"/>
                </a:lnTo>
              </a:path>
            </a:pathLst>
          </a:custGeom>
          <a:ln w="28955">
            <a:solidFill>
              <a:srgbClr val="F79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91546" y="4325111"/>
            <a:ext cx="492759" cy="132715"/>
          </a:xfrm>
          <a:custGeom>
            <a:avLst/>
            <a:gdLst/>
            <a:ahLst/>
            <a:cxnLst/>
            <a:rect l="l" t="t" r="r" b="b"/>
            <a:pathLst>
              <a:path w="492760" h="132714">
                <a:moveTo>
                  <a:pt x="436192" y="65719"/>
                </a:moveTo>
                <a:lnTo>
                  <a:pt x="411860" y="51815"/>
                </a:lnTo>
                <a:lnTo>
                  <a:pt x="0" y="51815"/>
                </a:lnTo>
                <a:lnTo>
                  <a:pt x="0" y="80771"/>
                </a:lnTo>
                <a:lnTo>
                  <a:pt x="410648" y="80771"/>
                </a:lnTo>
                <a:lnTo>
                  <a:pt x="436192" y="65719"/>
                </a:lnTo>
                <a:close/>
              </a:path>
              <a:path w="492760" h="132714">
                <a:moveTo>
                  <a:pt x="492251" y="65531"/>
                </a:moveTo>
                <a:lnTo>
                  <a:pt x="385571" y="3047"/>
                </a:lnTo>
                <a:lnTo>
                  <a:pt x="379475" y="0"/>
                </a:lnTo>
                <a:lnTo>
                  <a:pt x="370331" y="1523"/>
                </a:lnTo>
                <a:lnTo>
                  <a:pt x="365759" y="9143"/>
                </a:lnTo>
                <a:lnTo>
                  <a:pt x="362711" y="15239"/>
                </a:lnTo>
                <a:lnTo>
                  <a:pt x="364235" y="24383"/>
                </a:lnTo>
                <a:lnTo>
                  <a:pt x="371855" y="28955"/>
                </a:lnTo>
                <a:lnTo>
                  <a:pt x="411860" y="51815"/>
                </a:lnTo>
                <a:lnTo>
                  <a:pt x="464819" y="51815"/>
                </a:lnTo>
                <a:lnTo>
                  <a:pt x="464819" y="81599"/>
                </a:lnTo>
                <a:lnTo>
                  <a:pt x="492251" y="65531"/>
                </a:lnTo>
                <a:close/>
              </a:path>
              <a:path w="492760" h="132714">
                <a:moveTo>
                  <a:pt x="464819" y="81599"/>
                </a:moveTo>
                <a:lnTo>
                  <a:pt x="464819" y="80771"/>
                </a:lnTo>
                <a:lnTo>
                  <a:pt x="410648" y="80771"/>
                </a:lnTo>
                <a:lnTo>
                  <a:pt x="371855" y="103631"/>
                </a:lnTo>
                <a:lnTo>
                  <a:pt x="364235" y="108203"/>
                </a:lnTo>
                <a:lnTo>
                  <a:pt x="362711" y="115823"/>
                </a:lnTo>
                <a:lnTo>
                  <a:pt x="365759" y="123443"/>
                </a:lnTo>
                <a:lnTo>
                  <a:pt x="370331" y="129539"/>
                </a:lnTo>
                <a:lnTo>
                  <a:pt x="379475" y="132587"/>
                </a:lnTo>
                <a:lnTo>
                  <a:pt x="385571" y="128015"/>
                </a:lnTo>
                <a:lnTo>
                  <a:pt x="464819" y="81599"/>
                </a:lnTo>
                <a:close/>
              </a:path>
              <a:path w="492760" h="132714">
                <a:moveTo>
                  <a:pt x="457199" y="80771"/>
                </a:moveTo>
                <a:lnTo>
                  <a:pt x="457199" y="77723"/>
                </a:lnTo>
                <a:lnTo>
                  <a:pt x="436192" y="65719"/>
                </a:lnTo>
                <a:lnTo>
                  <a:pt x="410648" y="80771"/>
                </a:lnTo>
                <a:lnTo>
                  <a:pt x="457199" y="80771"/>
                </a:lnTo>
                <a:close/>
              </a:path>
              <a:path w="492760" h="132714">
                <a:moveTo>
                  <a:pt x="464819" y="80771"/>
                </a:moveTo>
                <a:lnTo>
                  <a:pt x="464819" y="51815"/>
                </a:lnTo>
                <a:lnTo>
                  <a:pt x="411860" y="51815"/>
                </a:lnTo>
                <a:lnTo>
                  <a:pt x="436192" y="65719"/>
                </a:lnTo>
                <a:lnTo>
                  <a:pt x="457199" y="53339"/>
                </a:lnTo>
                <a:lnTo>
                  <a:pt x="457199" y="80771"/>
                </a:lnTo>
                <a:lnTo>
                  <a:pt x="464819" y="80771"/>
                </a:lnTo>
                <a:close/>
              </a:path>
              <a:path w="492760" h="132714">
                <a:moveTo>
                  <a:pt x="457199" y="77723"/>
                </a:moveTo>
                <a:lnTo>
                  <a:pt x="457199" y="53339"/>
                </a:lnTo>
                <a:lnTo>
                  <a:pt x="436192" y="65719"/>
                </a:lnTo>
                <a:lnTo>
                  <a:pt x="457199" y="77723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1546" y="3813047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33527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99507" y="3288282"/>
            <a:ext cx="8305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トピック機能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7910" y="3288282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集計機能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2498" y="3744467"/>
            <a:ext cx="1900555" cy="132715"/>
          </a:xfrm>
          <a:custGeom>
            <a:avLst/>
            <a:gdLst/>
            <a:ahLst/>
            <a:cxnLst/>
            <a:rect l="l" t="t" r="r" b="b"/>
            <a:pathLst>
              <a:path w="1900554" h="132714">
                <a:moveTo>
                  <a:pt x="1843993" y="66868"/>
                </a:moveTo>
                <a:lnTo>
                  <a:pt x="1817993" y="51815"/>
                </a:lnTo>
                <a:lnTo>
                  <a:pt x="0" y="51815"/>
                </a:lnTo>
                <a:lnTo>
                  <a:pt x="0" y="80771"/>
                </a:lnTo>
                <a:lnTo>
                  <a:pt x="1819227" y="80771"/>
                </a:lnTo>
                <a:lnTo>
                  <a:pt x="1843993" y="66868"/>
                </a:lnTo>
                <a:close/>
              </a:path>
              <a:path w="1900554" h="132714">
                <a:moveTo>
                  <a:pt x="1900427" y="67055"/>
                </a:moveTo>
                <a:lnTo>
                  <a:pt x="1793747" y="4571"/>
                </a:lnTo>
                <a:lnTo>
                  <a:pt x="1786127" y="0"/>
                </a:lnTo>
                <a:lnTo>
                  <a:pt x="1778507" y="3047"/>
                </a:lnTo>
                <a:lnTo>
                  <a:pt x="1773935" y="9143"/>
                </a:lnTo>
                <a:lnTo>
                  <a:pt x="1769363" y="16763"/>
                </a:lnTo>
                <a:lnTo>
                  <a:pt x="1772411" y="24383"/>
                </a:lnTo>
                <a:lnTo>
                  <a:pt x="1778507" y="28955"/>
                </a:lnTo>
                <a:lnTo>
                  <a:pt x="1817993" y="51815"/>
                </a:lnTo>
                <a:lnTo>
                  <a:pt x="1871471" y="51815"/>
                </a:lnTo>
                <a:lnTo>
                  <a:pt x="1871471" y="84015"/>
                </a:lnTo>
                <a:lnTo>
                  <a:pt x="1900427" y="67055"/>
                </a:lnTo>
                <a:close/>
              </a:path>
              <a:path w="1900554" h="132714">
                <a:moveTo>
                  <a:pt x="1871471" y="84015"/>
                </a:moveTo>
                <a:lnTo>
                  <a:pt x="1871471" y="80771"/>
                </a:lnTo>
                <a:lnTo>
                  <a:pt x="1819227" y="80771"/>
                </a:lnTo>
                <a:lnTo>
                  <a:pt x="1778507" y="103631"/>
                </a:lnTo>
                <a:lnTo>
                  <a:pt x="1772411" y="108203"/>
                </a:lnTo>
                <a:lnTo>
                  <a:pt x="1769363" y="117347"/>
                </a:lnTo>
                <a:lnTo>
                  <a:pt x="1773935" y="123443"/>
                </a:lnTo>
                <a:lnTo>
                  <a:pt x="1778507" y="131063"/>
                </a:lnTo>
                <a:lnTo>
                  <a:pt x="1786127" y="132587"/>
                </a:lnTo>
                <a:lnTo>
                  <a:pt x="1793747" y="129539"/>
                </a:lnTo>
                <a:lnTo>
                  <a:pt x="1871471" y="84015"/>
                </a:lnTo>
                <a:close/>
              </a:path>
              <a:path w="1900554" h="132714">
                <a:moveTo>
                  <a:pt x="1871471" y="80771"/>
                </a:moveTo>
                <a:lnTo>
                  <a:pt x="1871471" y="51815"/>
                </a:lnTo>
                <a:lnTo>
                  <a:pt x="1817993" y="51815"/>
                </a:lnTo>
                <a:lnTo>
                  <a:pt x="1843993" y="66868"/>
                </a:lnTo>
                <a:lnTo>
                  <a:pt x="1865375" y="54863"/>
                </a:lnTo>
                <a:lnTo>
                  <a:pt x="1865375" y="80771"/>
                </a:lnTo>
                <a:lnTo>
                  <a:pt x="1871471" y="80771"/>
                </a:lnTo>
                <a:close/>
              </a:path>
              <a:path w="1900554" h="132714">
                <a:moveTo>
                  <a:pt x="1865375" y="80771"/>
                </a:moveTo>
                <a:lnTo>
                  <a:pt x="1865375" y="79247"/>
                </a:lnTo>
                <a:lnTo>
                  <a:pt x="1843993" y="66868"/>
                </a:lnTo>
                <a:lnTo>
                  <a:pt x="1819227" y="80771"/>
                </a:lnTo>
                <a:lnTo>
                  <a:pt x="1865375" y="80771"/>
                </a:lnTo>
                <a:close/>
              </a:path>
              <a:path w="1900554" h="132714">
                <a:moveTo>
                  <a:pt x="1865375" y="79247"/>
                </a:moveTo>
                <a:lnTo>
                  <a:pt x="1865375" y="54863"/>
                </a:lnTo>
                <a:lnTo>
                  <a:pt x="1843993" y="66868"/>
                </a:lnTo>
                <a:lnTo>
                  <a:pt x="1865375" y="79247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96178" y="3304032"/>
            <a:ext cx="957072" cy="961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07868" y="4146294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データ送信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6" name="object 36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2252" y="3570222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コントロール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20045" y="4318506"/>
            <a:ext cx="916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他サービス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9530" y="3539742"/>
            <a:ext cx="791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We</a:t>
            </a:r>
            <a:r>
              <a:rPr sz="1400" spc="30" dirty="0">
                <a:solidFill>
                  <a:srgbClr val="3F3F3F"/>
                </a:solidFill>
                <a:latin typeface="Arial Unicode MS"/>
                <a:cs typeface="Arial Unicode MS"/>
              </a:rPr>
              <a:t>bh</a:t>
            </a: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oo</a:t>
            </a:r>
            <a:r>
              <a:rPr sz="1400" spc="35" dirty="0">
                <a:solidFill>
                  <a:srgbClr val="3F3F3F"/>
                </a:solidFill>
                <a:latin typeface="Arial Unicode MS"/>
                <a:cs typeface="Arial Unicode MS"/>
              </a:rPr>
              <a:t>k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79766" y="4975350"/>
            <a:ext cx="1095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集計結果格納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531" y="3455922"/>
            <a:ext cx="1144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 Unicode MS"/>
                <a:cs typeface="Arial Unicode MS"/>
              </a:rPr>
              <a:t>価格</a:t>
            </a:r>
            <a:endParaRPr sz="4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460" y="1426457"/>
            <a:ext cx="5365997" cy="5166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5784" y="596893"/>
            <a:ext cx="386270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5" dirty="0"/>
              <a:t>想定課金</a:t>
            </a:r>
            <a:r>
              <a:rPr sz="2900" spc="-60" dirty="0"/>
              <a:t>ポ</a:t>
            </a:r>
            <a:r>
              <a:rPr sz="2900" spc="-625" dirty="0"/>
              <a:t>イ</a:t>
            </a:r>
            <a:r>
              <a:rPr sz="2900" spc="-395" dirty="0"/>
              <a:t>ン</a:t>
            </a:r>
            <a:r>
              <a:rPr sz="2900" spc="-1105" dirty="0"/>
              <a:t>ト</a:t>
            </a:r>
            <a:r>
              <a:rPr sz="2900" spc="-1015" dirty="0"/>
              <a:t>（</a:t>
            </a:r>
            <a:r>
              <a:rPr sz="2900" spc="-625" dirty="0"/>
              <a:t>T</a:t>
            </a:r>
            <a:r>
              <a:rPr sz="2900" spc="-60" dirty="0"/>
              <a:t>o</a:t>
            </a:r>
            <a:r>
              <a:rPr sz="2900" spc="-165" dirty="0"/>
              <a:t>B</a:t>
            </a:r>
            <a:r>
              <a:rPr sz="2900" spc="-60" dirty="0"/>
              <a:t>e</a:t>
            </a:r>
            <a:r>
              <a:rPr sz="2900" spc="-1450" dirty="0"/>
              <a:t>）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459356" y="3388866"/>
            <a:ext cx="10331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Arial Unicode MS"/>
                <a:cs typeface="Arial Unicode MS"/>
              </a:rPr>
              <a:t>アカウント</a:t>
            </a:r>
            <a:r>
              <a:rPr sz="1400" spc="-25" dirty="0">
                <a:solidFill>
                  <a:srgbClr val="7E7E7E"/>
                </a:solidFill>
                <a:latin typeface="Arial Unicode MS"/>
                <a:cs typeface="Arial Unicode MS"/>
              </a:rPr>
              <a:t>A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2406" y="3323844"/>
            <a:ext cx="1516380" cy="1961514"/>
          </a:xfrm>
          <a:custGeom>
            <a:avLst/>
            <a:gdLst/>
            <a:ahLst/>
            <a:cxnLst/>
            <a:rect l="l" t="t" r="r" b="b"/>
            <a:pathLst>
              <a:path w="1516379" h="1961514">
                <a:moveTo>
                  <a:pt x="1516379" y="1821179"/>
                </a:moveTo>
                <a:lnTo>
                  <a:pt x="1516379" y="140207"/>
                </a:lnTo>
                <a:lnTo>
                  <a:pt x="1509259" y="95780"/>
                </a:lnTo>
                <a:lnTo>
                  <a:pt x="1489411" y="57278"/>
                </a:lnTo>
                <a:lnTo>
                  <a:pt x="1459101" y="26968"/>
                </a:lnTo>
                <a:lnTo>
                  <a:pt x="1420599" y="7120"/>
                </a:lnTo>
                <a:lnTo>
                  <a:pt x="1376171" y="0"/>
                </a:lnTo>
                <a:lnTo>
                  <a:pt x="140207" y="0"/>
                </a:lnTo>
                <a:lnTo>
                  <a:pt x="95780" y="7120"/>
                </a:lnTo>
                <a:lnTo>
                  <a:pt x="57278" y="26968"/>
                </a:lnTo>
                <a:lnTo>
                  <a:pt x="26968" y="57278"/>
                </a:lnTo>
                <a:lnTo>
                  <a:pt x="7120" y="95780"/>
                </a:lnTo>
                <a:lnTo>
                  <a:pt x="0" y="140207"/>
                </a:lnTo>
                <a:lnTo>
                  <a:pt x="0" y="1821179"/>
                </a:lnTo>
                <a:lnTo>
                  <a:pt x="7120" y="1865607"/>
                </a:lnTo>
                <a:lnTo>
                  <a:pt x="26968" y="1904109"/>
                </a:lnTo>
                <a:lnTo>
                  <a:pt x="57278" y="1934419"/>
                </a:lnTo>
                <a:lnTo>
                  <a:pt x="95780" y="1954267"/>
                </a:lnTo>
                <a:lnTo>
                  <a:pt x="140207" y="1961387"/>
                </a:lnTo>
                <a:lnTo>
                  <a:pt x="1376171" y="1961387"/>
                </a:lnTo>
                <a:lnTo>
                  <a:pt x="1420599" y="1954267"/>
                </a:lnTo>
                <a:lnTo>
                  <a:pt x="1459101" y="1934419"/>
                </a:lnTo>
                <a:lnTo>
                  <a:pt x="1489411" y="1904109"/>
                </a:lnTo>
                <a:lnTo>
                  <a:pt x="1509259" y="1865607"/>
                </a:lnTo>
                <a:lnTo>
                  <a:pt x="1516379" y="18211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2594" y="3304032"/>
            <a:ext cx="1556385" cy="2001520"/>
          </a:xfrm>
          <a:custGeom>
            <a:avLst/>
            <a:gdLst/>
            <a:ahLst/>
            <a:cxnLst/>
            <a:rect l="l" t="t" r="r" b="b"/>
            <a:pathLst>
              <a:path w="1556384" h="2001520">
                <a:moveTo>
                  <a:pt x="1556003" y="1840991"/>
                </a:moveTo>
                <a:lnTo>
                  <a:pt x="1556003" y="158495"/>
                </a:lnTo>
                <a:lnTo>
                  <a:pt x="1552955" y="126491"/>
                </a:lnTo>
                <a:lnTo>
                  <a:pt x="1536191" y="83819"/>
                </a:lnTo>
                <a:lnTo>
                  <a:pt x="1508759" y="45719"/>
                </a:lnTo>
                <a:lnTo>
                  <a:pt x="1472183" y="19811"/>
                </a:lnTo>
                <a:lnTo>
                  <a:pt x="1427987" y="3047"/>
                </a:lnTo>
                <a:lnTo>
                  <a:pt x="1411223" y="1523"/>
                </a:lnTo>
                <a:lnTo>
                  <a:pt x="1395983" y="0"/>
                </a:lnTo>
                <a:lnTo>
                  <a:pt x="158495" y="0"/>
                </a:lnTo>
                <a:lnTo>
                  <a:pt x="128015" y="3047"/>
                </a:lnTo>
                <a:lnTo>
                  <a:pt x="111251" y="7619"/>
                </a:lnTo>
                <a:lnTo>
                  <a:pt x="83819" y="19811"/>
                </a:lnTo>
                <a:lnTo>
                  <a:pt x="70103" y="27431"/>
                </a:lnTo>
                <a:lnTo>
                  <a:pt x="57911" y="38099"/>
                </a:lnTo>
                <a:lnTo>
                  <a:pt x="47243" y="47243"/>
                </a:lnTo>
                <a:lnTo>
                  <a:pt x="12191" y="99059"/>
                </a:lnTo>
                <a:lnTo>
                  <a:pt x="0" y="160019"/>
                </a:lnTo>
                <a:lnTo>
                  <a:pt x="0" y="1842515"/>
                </a:lnTo>
                <a:lnTo>
                  <a:pt x="7619" y="1889759"/>
                </a:lnTo>
                <a:lnTo>
                  <a:pt x="28955" y="1930907"/>
                </a:lnTo>
                <a:lnTo>
                  <a:pt x="38099" y="1943099"/>
                </a:lnTo>
                <a:lnTo>
                  <a:pt x="38099" y="160019"/>
                </a:lnTo>
                <a:lnTo>
                  <a:pt x="39623" y="146303"/>
                </a:lnTo>
                <a:lnTo>
                  <a:pt x="53339" y="100583"/>
                </a:lnTo>
                <a:lnTo>
                  <a:pt x="92963" y="57911"/>
                </a:lnTo>
                <a:lnTo>
                  <a:pt x="103631" y="53339"/>
                </a:lnTo>
                <a:lnTo>
                  <a:pt x="114299" y="47243"/>
                </a:lnTo>
                <a:lnTo>
                  <a:pt x="124967" y="44195"/>
                </a:lnTo>
                <a:lnTo>
                  <a:pt x="137159" y="41147"/>
                </a:lnTo>
                <a:lnTo>
                  <a:pt x="161543" y="38099"/>
                </a:lnTo>
                <a:lnTo>
                  <a:pt x="1395983" y="38099"/>
                </a:lnTo>
                <a:lnTo>
                  <a:pt x="1444751" y="48767"/>
                </a:lnTo>
                <a:lnTo>
                  <a:pt x="1482851" y="74675"/>
                </a:lnTo>
                <a:lnTo>
                  <a:pt x="1513331" y="124967"/>
                </a:lnTo>
                <a:lnTo>
                  <a:pt x="1514855" y="135635"/>
                </a:lnTo>
                <a:lnTo>
                  <a:pt x="1517903" y="147827"/>
                </a:lnTo>
                <a:lnTo>
                  <a:pt x="1517903" y="1943607"/>
                </a:lnTo>
                <a:lnTo>
                  <a:pt x="1528571" y="1929383"/>
                </a:lnTo>
                <a:lnTo>
                  <a:pt x="1537715" y="1915667"/>
                </a:lnTo>
                <a:lnTo>
                  <a:pt x="1543811" y="1901951"/>
                </a:lnTo>
                <a:lnTo>
                  <a:pt x="1552955" y="1871471"/>
                </a:lnTo>
                <a:lnTo>
                  <a:pt x="1556003" y="1840991"/>
                </a:lnTo>
                <a:close/>
              </a:path>
              <a:path w="1556384" h="2001520">
                <a:moveTo>
                  <a:pt x="1517903" y="1943607"/>
                </a:moveTo>
                <a:lnTo>
                  <a:pt x="1517903" y="1840991"/>
                </a:lnTo>
                <a:lnTo>
                  <a:pt x="1516379" y="1854707"/>
                </a:lnTo>
                <a:lnTo>
                  <a:pt x="1514855" y="1866899"/>
                </a:lnTo>
                <a:lnTo>
                  <a:pt x="1496567" y="1909571"/>
                </a:lnTo>
                <a:lnTo>
                  <a:pt x="1453895" y="1947671"/>
                </a:lnTo>
                <a:lnTo>
                  <a:pt x="1431035" y="1956815"/>
                </a:lnTo>
                <a:lnTo>
                  <a:pt x="1420367" y="1959863"/>
                </a:lnTo>
                <a:lnTo>
                  <a:pt x="1408175" y="1961387"/>
                </a:lnTo>
                <a:lnTo>
                  <a:pt x="1394459" y="1962911"/>
                </a:lnTo>
                <a:lnTo>
                  <a:pt x="160019" y="1962911"/>
                </a:lnTo>
                <a:lnTo>
                  <a:pt x="102107" y="1947671"/>
                </a:lnTo>
                <a:lnTo>
                  <a:pt x="65531" y="1917191"/>
                </a:lnTo>
                <a:lnTo>
                  <a:pt x="44195" y="1876043"/>
                </a:lnTo>
                <a:lnTo>
                  <a:pt x="38099" y="1839467"/>
                </a:lnTo>
                <a:lnTo>
                  <a:pt x="38099" y="1943099"/>
                </a:lnTo>
                <a:lnTo>
                  <a:pt x="71627" y="1973579"/>
                </a:lnTo>
                <a:lnTo>
                  <a:pt x="129539" y="1997963"/>
                </a:lnTo>
                <a:lnTo>
                  <a:pt x="160019" y="2001011"/>
                </a:lnTo>
                <a:lnTo>
                  <a:pt x="1397507" y="2001011"/>
                </a:lnTo>
                <a:lnTo>
                  <a:pt x="1412747" y="1999487"/>
                </a:lnTo>
                <a:lnTo>
                  <a:pt x="1429511" y="1996439"/>
                </a:lnTo>
                <a:lnTo>
                  <a:pt x="1444751" y="1993391"/>
                </a:lnTo>
                <a:lnTo>
                  <a:pt x="1458467" y="1987295"/>
                </a:lnTo>
                <a:lnTo>
                  <a:pt x="1473707" y="1981199"/>
                </a:lnTo>
                <a:lnTo>
                  <a:pt x="1510283" y="1953767"/>
                </a:lnTo>
                <a:lnTo>
                  <a:pt x="1517903" y="194360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2301" y="3384294"/>
            <a:ext cx="1037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Unicode MS"/>
                <a:cs typeface="Arial Unicode MS"/>
              </a:rPr>
              <a:t>アカウント</a:t>
            </a:r>
            <a:r>
              <a:rPr sz="1400" spc="5" dirty="0">
                <a:solidFill>
                  <a:srgbClr val="7E7E7E"/>
                </a:solidFill>
                <a:latin typeface="Arial Unicode MS"/>
                <a:cs typeface="Arial Unicode MS"/>
              </a:rPr>
              <a:t>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9614" y="629869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288035" y="288035"/>
                </a:moveTo>
                <a:lnTo>
                  <a:pt x="143255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1994" y="6292595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301751" y="295655"/>
                </a:moveTo>
                <a:lnTo>
                  <a:pt x="301751" y="294131"/>
                </a:lnTo>
                <a:lnTo>
                  <a:pt x="156971" y="3047"/>
                </a:lnTo>
                <a:lnTo>
                  <a:pt x="153923" y="0"/>
                </a:lnTo>
                <a:lnTo>
                  <a:pt x="149351" y="0"/>
                </a:lnTo>
                <a:lnTo>
                  <a:pt x="146303" y="1523"/>
                </a:lnTo>
                <a:lnTo>
                  <a:pt x="144779" y="3047"/>
                </a:lnTo>
                <a:lnTo>
                  <a:pt x="0" y="294131"/>
                </a:lnTo>
                <a:lnTo>
                  <a:pt x="0" y="295655"/>
                </a:lnTo>
                <a:lnTo>
                  <a:pt x="1523" y="297179"/>
                </a:lnTo>
                <a:lnTo>
                  <a:pt x="3047" y="300227"/>
                </a:lnTo>
                <a:lnTo>
                  <a:pt x="7619" y="300227"/>
                </a:lnTo>
                <a:lnTo>
                  <a:pt x="7619" y="288035"/>
                </a:lnTo>
                <a:lnTo>
                  <a:pt x="16788" y="288035"/>
                </a:lnTo>
                <a:lnTo>
                  <a:pt x="144779" y="33399"/>
                </a:lnTo>
                <a:lnTo>
                  <a:pt x="144779" y="9143"/>
                </a:lnTo>
                <a:lnTo>
                  <a:pt x="156971" y="9143"/>
                </a:lnTo>
                <a:lnTo>
                  <a:pt x="156971" y="33399"/>
                </a:lnTo>
                <a:lnTo>
                  <a:pt x="284963" y="288035"/>
                </a:lnTo>
                <a:lnTo>
                  <a:pt x="295655" y="288035"/>
                </a:lnTo>
                <a:lnTo>
                  <a:pt x="295655" y="300227"/>
                </a:lnTo>
                <a:lnTo>
                  <a:pt x="298703" y="300227"/>
                </a:lnTo>
                <a:lnTo>
                  <a:pt x="300227" y="297179"/>
                </a:lnTo>
                <a:lnTo>
                  <a:pt x="301751" y="295655"/>
                </a:lnTo>
                <a:close/>
              </a:path>
              <a:path w="302259" h="300354">
                <a:moveTo>
                  <a:pt x="16788" y="288035"/>
                </a:moveTo>
                <a:lnTo>
                  <a:pt x="7619" y="288035"/>
                </a:lnTo>
                <a:lnTo>
                  <a:pt x="12191" y="297179"/>
                </a:lnTo>
                <a:lnTo>
                  <a:pt x="16788" y="288035"/>
                </a:lnTo>
                <a:close/>
              </a:path>
              <a:path w="302259" h="300354">
                <a:moveTo>
                  <a:pt x="295655" y="300227"/>
                </a:moveTo>
                <a:lnTo>
                  <a:pt x="295655" y="288035"/>
                </a:lnTo>
                <a:lnTo>
                  <a:pt x="289559" y="297179"/>
                </a:lnTo>
                <a:lnTo>
                  <a:pt x="284963" y="288035"/>
                </a:lnTo>
                <a:lnTo>
                  <a:pt x="16788" y="288035"/>
                </a:lnTo>
                <a:lnTo>
                  <a:pt x="12191" y="297179"/>
                </a:lnTo>
                <a:lnTo>
                  <a:pt x="7619" y="288035"/>
                </a:lnTo>
                <a:lnTo>
                  <a:pt x="7619" y="300227"/>
                </a:lnTo>
                <a:lnTo>
                  <a:pt x="295655" y="300227"/>
                </a:lnTo>
                <a:close/>
              </a:path>
              <a:path w="302259" h="300354">
                <a:moveTo>
                  <a:pt x="156971" y="9143"/>
                </a:moveTo>
                <a:lnTo>
                  <a:pt x="144779" y="9143"/>
                </a:lnTo>
                <a:lnTo>
                  <a:pt x="150875" y="21271"/>
                </a:lnTo>
                <a:lnTo>
                  <a:pt x="156971" y="9143"/>
                </a:lnTo>
                <a:close/>
              </a:path>
              <a:path w="302259" h="300354">
                <a:moveTo>
                  <a:pt x="150875" y="21271"/>
                </a:moveTo>
                <a:lnTo>
                  <a:pt x="144779" y="9143"/>
                </a:lnTo>
                <a:lnTo>
                  <a:pt x="144779" y="33399"/>
                </a:lnTo>
                <a:lnTo>
                  <a:pt x="150875" y="21271"/>
                </a:lnTo>
                <a:close/>
              </a:path>
              <a:path w="302259" h="300354">
                <a:moveTo>
                  <a:pt x="156971" y="33399"/>
                </a:moveTo>
                <a:lnTo>
                  <a:pt x="156971" y="9143"/>
                </a:lnTo>
                <a:lnTo>
                  <a:pt x="150875" y="21271"/>
                </a:lnTo>
                <a:lnTo>
                  <a:pt x="156971" y="33399"/>
                </a:lnTo>
                <a:close/>
              </a:path>
              <a:path w="302259" h="300354">
                <a:moveTo>
                  <a:pt x="295655" y="288035"/>
                </a:moveTo>
                <a:lnTo>
                  <a:pt x="284963" y="288035"/>
                </a:lnTo>
                <a:lnTo>
                  <a:pt x="289559" y="297179"/>
                </a:lnTo>
                <a:lnTo>
                  <a:pt x="295655" y="2880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3518" y="612952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5" y="144779"/>
                </a:moveTo>
                <a:lnTo>
                  <a:pt x="280745" y="98706"/>
                </a:lnTo>
                <a:lnTo>
                  <a:pt x="260433" y="58923"/>
                </a:lnTo>
                <a:lnTo>
                  <a:pt x="229441" y="27700"/>
                </a:lnTo>
                <a:lnTo>
                  <a:pt x="190109" y="7303"/>
                </a:lnTo>
                <a:lnTo>
                  <a:pt x="144779" y="0"/>
                </a:lnTo>
                <a:lnTo>
                  <a:pt x="99291" y="7303"/>
                </a:lnTo>
                <a:lnTo>
                  <a:pt x="59582" y="27700"/>
                </a:lnTo>
                <a:lnTo>
                  <a:pt x="28139" y="58923"/>
                </a:lnTo>
                <a:lnTo>
                  <a:pt x="7449" y="98706"/>
                </a:lnTo>
                <a:lnTo>
                  <a:pt x="0" y="144779"/>
                </a:lnTo>
                <a:lnTo>
                  <a:pt x="7449" y="190109"/>
                </a:lnTo>
                <a:lnTo>
                  <a:pt x="28139" y="229441"/>
                </a:lnTo>
                <a:lnTo>
                  <a:pt x="59582" y="260433"/>
                </a:lnTo>
                <a:lnTo>
                  <a:pt x="99291" y="280745"/>
                </a:lnTo>
                <a:lnTo>
                  <a:pt x="144779" y="288035"/>
                </a:lnTo>
                <a:lnTo>
                  <a:pt x="190109" y="280745"/>
                </a:lnTo>
                <a:lnTo>
                  <a:pt x="229441" y="260433"/>
                </a:lnTo>
                <a:lnTo>
                  <a:pt x="260433" y="229441"/>
                </a:lnTo>
                <a:lnTo>
                  <a:pt x="280745" y="190109"/>
                </a:lnTo>
                <a:lnTo>
                  <a:pt x="288035" y="144779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7422" y="6123432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301751" y="149351"/>
                </a:moveTo>
                <a:lnTo>
                  <a:pt x="289559" y="91439"/>
                </a:lnTo>
                <a:lnTo>
                  <a:pt x="257555" y="44195"/>
                </a:lnTo>
                <a:lnTo>
                  <a:pt x="222503" y="18287"/>
                </a:lnTo>
                <a:lnTo>
                  <a:pt x="181355" y="3047"/>
                </a:lnTo>
                <a:lnTo>
                  <a:pt x="166115" y="0"/>
                </a:lnTo>
                <a:lnTo>
                  <a:pt x="135635" y="0"/>
                </a:lnTo>
                <a:lnTo>
                  <a:pt x="91439" y="12191"/>
                </a:lnTo>
                <a:lnTo>
                  <a:pt x="54863" y="35051"/>
                </a:lnTo>
                <a:lnTo>
                  <a:pt x="25907" y="67055"/>
                </a:lnTo>
                <a:lnTo>
                  <a:pt x="7619" y="105155"/>
                </a:lnTo>
                <a:lnTo>
                  <a:pt x="0" y="150875"/>
                </a:lnTo>
                <a:lnTo>
                  <a:pt x="3047" y="181355"/>
                </a:lnTo>
                <a:lnTo>
                  <a:pt x="12191" y="208787"/>
                </a:lnTo>
                <a:lnTo>
                  <a:pt x="13715" y="212216"/>
                </a:lnTo>
                <a:lnTo>
                  <a:pt x="13715" y="135635"/>
                </a:lnTo>
                <a:lnTo>
                  <a:pt x="15239" y="121919"/>
                </a:lnTo>
                <a:lnTo>
                  <a:pt x="30479" y="83819"/>
                </a:lnTo>
                <a:lnTo>
                  <a:pt x="64007" y="44195"/>
                </a:lnTo>
                <a:lnTo>
                  <a:pt x="97535" y="22859"/>
                </a:lnTo>
                <a:lnTo>
                  <a:pt x="150875" y="12191"/>
                </a:lnTo>
                <a:lnTo>
                  <a:pt x="178307" y="15239"/>
                </a:lnTo>
                <a:lnTo>
                  <a:pt x="216407" y="28955"/>
                </a:lnTo>
                <a:lnTo>
                  <a:pt x="257555" y="62483"/>
                </a:lnTo>
                <a:lnTo>
                  <a:pt x="277367" y="97535"/>
                </a:lnTo>
                <a:lnTo>
                  <a:pt x="288035" y="137159"/>
                </a:lnTo>
                <a:lnTo>
                  <a:pt x="288035" y="211835"/>
                </a:lnTo>
                <a:lnTo>
                  <a:pt x="289559" y="208787"/>
                </a:lnTo>
                <a:lnTo>
                  <a:pt x="294131" y="195071"/>
                </a:lnTo>
                <a:lnTo>
                  <a:pt x="298703" y="179831"/>
                </a:lnTo>
                <a:lnTo>
                  <a:pt x="301751" y="149351"/>
                </a:lnTo>
                <a:close/>
              </a:path>
              <a:path w="302259" h="300354">
                <a:moveTo>
                  <a:pt x="288035" y="211835"/>
                </a:moveTo>
                <a:lnTo>
                  <a:pt x="288035" y="164591"/>
                </a:lnTo>
                <a:lnTo>
                  <a:pt x="281939" y="192023"/>
                </a:lnTo>
                <a:lnTo>
                  <a:pt x="277367" y="204215"/>
                </a:lnTo>
                <a:lnTo>
                  <a:pt x="257555" y="237743"/>
                </a:lnTo>
                <a:lnTo>
                  <a:pt x="237743" y="256031"/>
                </a:lnTo>
                <a:lnTo>
                  <a:pt x="227075" y="265175"/>
                </a:lnTo>
                <a:lnTo>
                  <a:pt x="192023" y="281939"/>
                </a:lnTo>
                <a:lnTo>
                  <a:pt x="150875" y="288035"/>
                </a:lnTo>
                <a:lnTo>
                  <a:pt x="135635" y="286511"/>
                </a:lnTo>
                <a:lnTo>
                  <a:pt x="97535" y="277367"/>
                </a:lnTo>
                <a:lnTo>
                  <a:pt x="62483" y="256031"/>
                </a:lnTo>
                <a:lnTo>
                  <a:pt x="36575" y="227075"/>
                </a:lnTo>
                <a:lnTo>
                  <a:pt x="19811" y="190499"/>
                </a:lnTo>
                <a:lnTo>
                  <a:pt x="15239" y="178307"/>
                </a:lnTo>
                <a:lnTo>
                  <a:pt x="13715" y="164591"/>
                </a:lnTo>
                <a:lnTo>
                  <a:pt x="13715" y="212216"/>
                </a:lnTo>
                <a:lnTo>
                  <a:pt x="44195" y="256031"/>
                </a:lnTo>
                <a:lnTo>
                  <a:pt x="79247" y="281939"/>
                </a:lnTo>
                <a:lnTo>
                  <a:pt x="120395" y="297179"/>
                </a:lnTo>
                <a:lnTo>
                  <a:pt x="135635" y="300227"/>
                </a:lnTo>
                <a:lnTo>
                  <a:pt x="166115" y="300227"/>
                </a:lnTo>
                <a:lnTo>
                  <a:pt x="210311" y="288035"/>
                </a:lnTo>
                <a:lnTo>
                  <a:pt x="246887" y="266699"/>
                </a:lnTo>
                <a:lnTo>
                  <a:pt x="275843" y="234695"/>
                </a:lnTo>
                <a:lnTo>
                  <a:pt x="283463" y="220979"/>
                </a:lnTo>
                <a:lnTo>
                  <a:pt x="288035" y="2118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3722" y="629869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288035" y="288035"/>
                </a:moveTo>
                <a:lnTo>
                  <a:pt x="143255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6102" y="6292595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301751" y="295655"/>
                </a:moveTo>
                <a:lnTo>
                  <a:pt x="301751" y="294131"/>
                </a:lnTo>
                <a:lnTo>
                  <a:pt x="156971" y="3047"/>
                </a:lnTo>
                <a:lnTo>
                  <a:pt x="153923" y="0"/>
                </a:lnTo>
                <a:lnTo>
                  <a:pt x="149351" y="0"/>
                </a:lnTo>
                <a:lnTo>
                  <a:pt x="146303" y="1523"/>
                </a:lnTo>
                <a:lnTo>
                  <a:pt x="144779" y="3047"/>
                </a:lnTo>
                <a:lnTo>
                  <a:pt x="0" y="294131"/>
                </a:lnTo>
                <a:lnTo>
                  <a:pt x="0" y="295655"/>
                </a:lnTo>
                <a:lnTo>
                  <a:pt x="1523" y="297179"/>
                </a:lnTo>
                <a:lnTo>
                  <a:pt x="3047" y="300227"/>
                </a:lnTo>
                <a:lnTo>
                  <a:pt x="7619" y="300227"/>
                </a:lnTo>
                <a:lnTo>
                  <a:pt x="7619" y="288035"/>
                </a:lnTo>
                <a:lnTo>
                  <a:pt x="16788" y="288035"/>
                </a:lnTo>
                <a:lnTo>
                  <a:pt x="144779" y="33399"/>
                </a:lnTo>
                <a:lnTo>
                  <a:pt x="144779" y="9143"/>
                </a:lnTo>
                <a:lnTo>
                  <a:pt x="156971" y="9143"/>
                </a:lnTo>
                <a:lnTo>
                  <a:pt x="156971" y="33399"/>
                </a:lnTo>
                <a:lnTo>
                  <a:pt x="284963" y="288035"/>
                </a:lnTo>
                <a:lnTo>
                  <a:pt x="295655" y="288035"/>
                </a:lnTo>
                <a:lnTo>
                  <a:pt x="295655" y="300227"/>
                </a:lnTo>
                <a:lnTo>
                  <a:pt x="298703" y="300227"/>
                </a:lnTo>
                <a:lnTo>
                  <a:pt x="300227" y="297179"/>
                </a:lnTo>
                <a:lnTo>
                  <a:pt x="301751" y="295655"/>
                </a:lnTo>
                <a:close/>
              </a:path>
              <a:path w="302259" h="300354">
                <a:moveTo>
                  <a:pt x="16788" y="288035"/>
                </a:moveTo>
                <a:lnTo>
                  <a:pt x="7619" y="288035"/>
                </a:lnTo>
                <a:lnTo>
                  <a:pt x="12191" y="297179"/>
                </a:lnTo>
                <a:lnTo>
                  <a:pt x="16788" y="288035"/>
                </a:lnTo>
                <a:close/>
              </a:path>
              <a:path w="302259" h="300354">
                <a:moveTo>
                  <a:pt x="295655" y="300227"/>
                </a:moveTo>
                <a:lnTo>
                  <a:pt x="295655" y="288035"/>
                </a:lnTo>
                <a:lnTo>
                  <a:pt x="289559" y="297179"/>
                </a:lnTo>
                <a:lnTo>
                  <a:pt x="284963" y="288035"/>
                </a:lnTo>
                <a:lnTo>
                  <a:pt x="16788" y="288035"/>
                </a:lnTo>
                <a:lnTo>
                  <a:pt x="12191" y="297179"/>
                </a:lnTo>
                <a:lnTo>
                  <a:pt x="7619" y="288035"/>
                </a:lnTo>
                <a:lnTo>
                  <a:pt x="7619" y="300227"/>
                </a:lnTo>
                <a:lnTo>
                  <a:pt x="295655" y="300227"/>
                </a:lnTo>
                <a:close/>
              </a:path>
              <a:path w="302259" h="300354">
                <a:moveTo>
                  <a:pt x="156971" y="9143"/>
                </a:moveTo>
                <a:lnTo>
                  <a:pt x="144779" y="9143"/>
                </a:lnTo>
                <a:lnTo>
                  <a:pt x="150875" y="21271"/>
                </a:lnTo>
                <a:lnTo>
                  <a:pt x="156971" y="9143"/>
                </a:lnTo>
                <a:close/>
              </a:path>
              <a:path w="302259" h="300354">
                <a:moveTo>
                  <a:pt x="150875" y="21271"/>
                </a:moveTo>
                <a:lnTo>
                  <a:pt x="144779" y="9143"/>
                </a:lnTo>
                <a:lnTo>
                  <a:pt x="144779" y="33399"/>
                </a:lnTo>
                <a:lnTo>
                  <a:pt x="150875" y="21271"/>
                </a:lnTo>
                <a:close/>
              </a:path>
              <a:path w="302259" h="300354">
                <a:moveTo>
                  <a:pt x="156971" y="33399"/>
                </a:moveTo>
                <a:lnTo>
                  <a:pt x="156971" y="9143"/>
                </a:lnTo>
                <a:lnTo>
                  <a:pt x="150875" y="21271"/>
                </a:lnTo>
                <a:lnTo>
                  <a:pt x="156971" y="33399"/>
                </a:lnTo>
                <a:close/>
              </a:path>
              <a:path w="302259" h="300354">
                <a:moveTo>
                  <a:pt x="295655" y="288035"/>
                </a:moveTo>
                <a:lnTo>
                  <a:pt x="284963" y="288035"/>
                </a:lnTo>
                <a:lnTo>
                  <a:pt x="289559" y="297179"/>
                </a:lnTo>
                <a:lnTo>
                  <a:pt x="295655" y="2880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7626" y="612952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5" y="144779"/>
                </a:moveTo>
                <a:lnTo>
                  <a:pt x="280745" y="98706"/>
                </a:lnTo>
                <a:lnTo>
                  <a:pt x="260433" y="58923"/>
                </a:lnTo>
                <a:lnTo>
                  <a:pt x="229441" y="27700"/>
                </a:lnTo>
                <a:lnTo>
                  <a:pt x="190109" y="7303"/>
                </a:lnTo>
                <a:lnTo>
                  <a:pt x="144779" y="0"/>
                </a:lnTo>
                <a:lnTo>
                  <a:pt x="99291" y="7303"/>
                </a:lnTo>
                <a:lnTo>
                  <a:pt x="59582" y="27700"/>
                </a:lnTo>
                <a:lnTo>
                  <a:pt x="28139" y="58923"/>
                </a:lnTo>
                <a:lnTo>
                  <a:pt x="7449" y="98706"/>
                </a:lnTo>
                <a:lnTo>
                  <a:pt x="0" y="144779"/>
                </a:lnTo>
                <a:lnTo>
                  <a:pt x="7449" y="190109"/>
                </a:lnTo>
                <a:lnTo>
                  <a:pt x="28139" y="229441"/>
                </a:lnTo>
                <a:lnTo>
                  <a:pt x="59582" y="260433"/>
                </a:lnTo>
                <a:lnTo>
                  <a:pt x="99291" y="280745"/>
                </a:lnTo>
                <a:lnTo>
                  <a:pt x="144779" y="288035"/>
                </a:lnTo>
                <a:lnTo>
                  <a:pt x="190109" y="280745"/>
                </a:lnTo>
                <a:lnTo>
                  <a:pt x="229441" y="260433"/>
                </a:lnTo>
                <a:lnTo>
                  <a:pt x="260433" y="229441"/>
                </a:lnTo>
                <a:lnTo>
                  <a:pt x="280745" y="190109"/>
                </a:lnTo>
                <a:lnTo>
                  <a:pt x="288035" y="144779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1530" y="6123432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301751" y="149351"/>
                </a:moveTo>
                <a:lnTo>
                  <a:pt x="289559" y="91439"/>
                </a:lnTo>
                <a:lnTo>
                  <a:pt x="257555" y="44195"/>
                </a:lnTo>
                <a:lnTo>
                  <a:pt x="222503" y="18287"/>
                </a:lnTo>
                <a:lnTo>
                  <a:pt x="181355" y="3047"/>
                </a:lnTo>
                <a:lnTo>
                  <a:pt x="166115" y="0"/>
                </a:lnTo>
                <a:lnTo>
                  <a:pt x="135635" y="0"/>
                </a:lnTo>
                <a:lnTo>
                  <a:pt x="91439" y="12191"/>
                </a:lnTo>
                <a:lnTo>
                  <a:pt x="54863" y="35051"/>
                </a:lnTo>
                <a:lnTo>
                  <a:pt x="25907" y="67055"/>
                </a:lnTo>
                <a:lnTo>
                  <a:pt x="7619" y="105155"/>
                </a:lnTo>
                <a:lnTo>
                  <a:pt x="0" y="150875"/>
                </a:lnTo>
                <a:lnTo>
                  <a:pt x="3047" y="181355"/>
                </a:lnTo>
                <a:lnTo>
                  <a:pt x="12191" y="208787"/>
                </a:lnTo>
                <a:lnTo>
                  <a:pt x="13715" y="212216"/>
                </a:lnTo>
                <a:lnTo>
                  <a:pt x="13715" y="135635"/>
                </a:lnTo>
                <a:lnTo>
                  <a:pt x="15239" y="121919"/>
                </a:lnTo>
                <a:lnTo>
                  <a:pt x="30479" y="83819"/>
                </a:lnTo>
                <a:lnTo>
                  <a:pt x="64007" y="44195"/>
                </a:lnTo>
                <a:lnTo>
                  <a:pt x="97535" y="22859"/>
                </a:lnTo>
                <a:lnTo>
                  <a:pt x="150875" y="12191"/>
                </a:lnTo>
                <a:lnTo>
                  <a:pt x="178307" y="15239"/>
                </a:lnTo>
                <a:lnTo>
                  <a:pt x="216407" y="28955"/>
                </a:lnTo>
                <a:lnTo>
                  <a:pt x="257555" y="62483"/>
                </a:lnTo>
                <a:lnTo>
                  <a:pt x="277367" y="97535"/>
                </a:lnTo>
                <a:lnTo>
                  <a:pt x="288035" y="137159"/>
                </a:lnTo>
                <a:lnTo>
                  <a:pt x="288035" y="211835"/>
                </a:lnTo>
                <a:lnTo>
                  <a:pt x="289559" y="208787"/>
                </a:lnTo>
                <a:lnTo>
                  <a:pt x="294131" y="195071"/>
                </a:lnTo>
                <a:lnTo>
                  <a:pt x="298703" y="179831"/>
                </a:lnTo>
                <a:lnTo>
                  <a:pt x="301751" y="149351"/>
                </a:lnTo>
                <a:close/>
              </a:path>
              <a:path w="302259" h="300354">
                <a:moveTo>
                  <a:pt x="288035" y="211835"/>
                </a:moveTo>
                <a:lnTo>
                  <a:pt x="288035" y="164591"/>
                </a:lnTo>
                <a:lnTo>
                  <a:pt x="281939" y="192023"/>
                </a:lnTo>
                <a:lnTo>
                  <a:pt x="277367" y="204215"/>
                </a:lnTo>
                <a:lnTo>
                  <a:pt x="257555" y="237743"/>
                </a:lnTo>
                <a:lnTo>
                  <a:pt x="237743" y="256031"/>
                </a:lnTo>
                <a:lnTo>
                  <a:pt x="227075" y="265175"/>
                </a:lnTo>
                <a:lnTo>
                  <a:pt x="192023" y="281939"/>
                </a:lnTo>
                <a:lnTo>
                  <a:pt x="150875" y="288035"/>
                </a:lnTo>
                <a:lnTo>
                  <a:pt x="135635" y="286511"/>
                </a:lnTo>
                <a:lnTo>
                  <a:pt x="97535" y="277367"/>
                </a:lnTo>
                <a:lnTo>
                  <a:pt x="62483" y="256031"/>
                </a:lnTo>
                <a:lnTo>
                  <a:pt x="36575" y="227075"/>
                </a:lnTo>
                <a:lnTo>
                  <a:pt x="19811" y="190499"/>
                </a:lnTo>
                <a:lnTo>
                  <a:pt x="15239" y="178307"/>
                </a:lnTo>
                <a:lnTo>
                  <a:pt x="13715" y="164591"/>
                </a:lnTo>
                <a:lnTo>
                  <a:pt x="13715" y="212216"/>
                </a:lnTo>
                <a:lnTo>
                  <a:pt x="44195" y="256031"/>
                </a:lnTo>
                <a:lnTo>
                  <a:pt x="79247" y="281939"/>
                </a:lnTo>
                <a:lnTo>
                  <a:pt x="120395" y="297179"/>
                </a:lnTo>
                <a:lnTo>
                  <a:pt x="135635" y="300227"/>
                </a:lnTo>
                <a:lnTo>
                  <a:pt x="166115" y="300227"/>
                </a:lnTo>
                <a:lnTo>
                  <a:pt x="210311" y="288035"/>
                </a:lnTo>
                <a:lnTo>
                  <a:pt x="246887" y="266699"/>
                </a:lnTo>
                <a:lnTo>
                  <a:pt x="275843" y="234695"/>
                </a:lnTo>
                <a:lnTo>
                  <a:pt x="283463" y="220979"/>
                </a:lnTo>
                <a:lnTo>
                  <a:pt x="288035" y="2118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9458" y="629869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288035" y="288035"/>
                </a:moveTo>
                <a:lnTo>
                  <a:pt x="143255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51838" y="6292595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151637" y="19868"/>
                </a:moveTo>
                <a:lnTo>
                  <a:pt x="146303" y="9143"/>
                </a:lnTo>
                <a:lnTo>
                  <a:pt x="146303" y="3047"/>
                </a:lnTo>
                <a:lnTo>
                  <a:pt x="0" y="294131"/>
                </a:lnTo>
                <a:lnTo>
                  <a:pt x="1523" y="295655"/>
                </a:lnTo>
                <a:lnTo>
                  <a:pt x="1523" y="297179"/>
                </a:lnTo>
                <a:lnTo>
                  <a:pt x="3047" y="300227"/>
                </a:lnTo>
                <a:lnTo>
                  <a:pt x="7619" y="300227"/>
                </a:lnTo>
                <a:lnTo>
                  <a:pt x="7619" y="288035"/>
                </a:lnTo>
                <a:lnTo>
                  <a:pt x="18263" y="288035"/>
                </a:lnTo>
                <a:lnTo>
                  <a:pt x="151637" y="19868"/>
                </a:lnTo>
                <a:close/>
              </a:path>
              <a:path w="302259" h="300354">
                <a:moveTo>
                  <a:pt x="18263" y="288035"/>
                </a:moveTo>
                <a:lnTo>
                  <a:pt x="7619" y="288035"/>
                </a:lnTo>
                <a:lnTo>
                  <a:pt x="13715" y="297179"/>
                </a:lnTo>
                <a:lnTo>
                  <a:pt x="18263" y="288035"/>
                </a:lnTo>
                <a:close/>
              </a:path>
              <a:path w="302259" h="300354">
                <a:moveTo>
                  <a:pt x="295655" y="300227"/>
                </a:moveTo>
                <a:lnTo>
                  <a:pt x="295655" y="288035"/>
                </a:lnTo>
                <a:lnTo>
                  <a:pt x="289559" y="297179"/>
                </a:lnTo>
                <a:lnTo>
                  <a:pt x="285012" y="288035"/>
                </a:lnTo>
                <a:lnTo>
                  <a:pt x="18263" y="288035"/>
                </a:lnTo>
                <a:lnTo>
                  <a:pt x="13715" y="297179"/>
                </a:lnTo>
                <a:lnTo>
                  <a:pt x="7619" y="288035"/>
                </a:lnTo>
                <a:lnTo>
                  <a:pt x="7619" y="300227"/>
                </a:lnTo>
                <a:lnTo>
                  <a:pt x="295655" y="300227"/>
                </a:lnTo>
                <a:close/>
              </a:path>
              <a:path w="302259" h="300354">
                <a:moveTo>
                  <a:pt x="301751" y="295655"/>
                </a:moveTo>
                <a:lnTo>
                  <a:pt x="301751" y="291083"/>
                </a:lnTo>
                <a:lnTo>
                  <a:pt x="156971" y="3047"/>
                </a:lnTo>
                <a:lnTo>
                  <a:pt x="153923" y="0"/>
                </a:lnTo>
                <a:lnTo>
                  <a:pt x="149351" y="0"/>
                </a:lnTo>
                <a:lnTo>
                  <a:pt x="146303" y="1523"/>
                </a:lnTo>
                <a:lnTo>
                  <a:pt x="146303" y="9143"/>
                </a:lnTo>
                <a:lnTo>
                  <a:pt x="156971" y="9143"/>
                </a:lnTo>
                <a:lnTo>
                  <a:pt x="156971" y="30593"/>
                </a:lnTo>
                <a:lnTo>
                  <a:pt x="285012" y="288035"/>
                </a:lnTo>
                <a:lnTo>
                  <a:pt x="295655" y="288035"/>
                </a:lnTo>
                <a:lnTo>
                  <a:pt x="295655" y="300227"/>
                </a:lnTo>
                <a:lnTo>
                  <a:pt x="300227" y="300227"/>
                </a:lnTo>
                <a:lnTo>
                  <a:pt x="300227" y="297179"/>
                </a:lnTo>
                <a:lnTo>
                  <a:pt x="301751" y="295655"/>
                </a:lnTo>
                <a:close/>
              </a:path>
              <a:path w="302259" h="300354">
                <a:moveTo>
                  <a:pt x="156971" y="9143"/>
                </a:moveTo>
                <a:lnTo>
                  <a:pt x="146303" y="9143"/>
                </a:lnTo>
                <a:lnTo>
                  <a:pt x="151637" y="19868"/>
                </a:lnTo>
                <a:lnTo>
                  <a:pt x="156971" y="9143"/>
                </a:lnTo>
                <a:close/>
              </a:path>
              <a:path w="302259" h="300354">
                <a:moveTo>
                  <a:pt x="156971" y="30593"/>
                </a:moveTo>
                <a:lnTo>
                  <a:pt x="156971" y="9143"/>
                </a:lnTo>
                <a:lnTo>
                  <a:pt x="151637" y="19868"/>
                </a:lnTo>
                <a:lnTo>
                  <a:pt x="156971" y="30593"/>
                </a:lnTo>
                <a:close/>
              </a:path>
              <a:path w="302259" h="300354">
                <a:moveTo>
                  <a:pt x="295655" y="288035"/>
                </a:moveTo>
                <a:lnTo>
                  <a:pt x="285012" y="288035"/>
                </a:lnTo>
                <a:lnTo>
                  <a:pt x="289559" y="297179"/>
                </a:lnTo>
                <a:lnTo>
                  <a:pt x="295655" y="2880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54886" y="612952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5" y="144779"/>
                </a:moveTo>
                <a:lnTo>
                  <a:pt x="280586" y="98706"/>
                </a:lnTo>
                <a:lnTo>
                  <a:pt x="259896" y="58923"/>
                </a:lnTo>
                <a:lnTo>
                  <a:pt x="228453" y="27700"/>
                </a:lnTo>
                <a:lnTo>
                  <a:pt x="188744" y="7303"/>
                </a:lnTo>
                <a:lnTo>
                  <a:pt x="143255" y="0"/>
                </a:lnTo>
                <a:lnTo>
                  <a:pt x="97926" y="7303"/>
                </a:lnTo>
                <a:lnTo>
                  <a:pt x="58594" y="27700"/>
                </a:lnTo>
                <a:lnTo>
                  <a:pt x="27602" y="58923"/>
                </a:lnTo>
                <a:lnTo>
                  <a:pt x="7290" y="98706"/>
                </a:lnTo>
                <a:lnTo>
                  <a:pt x="0" y="144779"/>
                </a:lnTo>
                <a:lnTo>
                  <a:pt x="7290" y="190109"/>
                </a:lnTo>
                <a:lnTo>
                  <a:pt x="27602" y="229441"/>
                </a:lnTo>
                <a:lnTo>
                  <a:pt x="58594" y="260433"/>
                </a:lnTo>
                <a:lnTo>
                  <a:pt x="97926" y="280745"/>
                </a:lnTo>
                <a:lnTo>
                  <a:pt x="143255" y="288035"/>
                </a:lnTo>
                <a:lnTo>
                  <a:pt x="188744" y="280745"/>
                </a:lnTo>
                <a:lnTo>
                  <a:pt x="228453" y="260433"/>
                </a:lnTo>
                <a:lnTo>
                  <a:pt x="259896" y="229441"/>
                </a:lnTo>
                <a:lnTo>
                  <a:pt x="280586" y="190109"/>
                </a:lnTo>
                <a:lnTo>
                  <a:pt x="288035" y="144779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7266" y="6123432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59" h="300354">
                <a:moveTo>
                  <a:pt x="301751" y="149351"/>
                </a:moveTo>
                <a:lnTo>
                  <a:pt x="289559" y="91439"/>
                </a:lnTo>
                <a:lnTo>
                  <a:pt x="257555" y="44195"/>
                </a:lnTo>
                <a:lnTo>
                  <a:pt x="222503" y="18287"/>
                </a:lnTo>
                <a:lnTo>
                  <a:pt x="181355" y="3047"/>
                </a:lnTo>
                <a:lnTo>
                  <a:pt x="166115" y="0"/>
                </a:lnTo>
                <a:lnTo>
                  <a:pt x="135635" y="0"/>
                </a:lnTo>
                <a:lnTo>
                  <a:pt x="79247" y="18287"/>
                </a:lnTo>
                <a:lnTo>
                  <a:pt x="44195" y="44195"/>
                </a:lnTo>
                <a:lnTo>
                  <a:pt x="18287" y="79247"/>
                </a:lnTo>
                <a:lnTo>
                  <a:pt x="3047" y="120395"/>
                </a:lnTo>
                <a:lnTo>
                  <a:pt x="0" y="150875"/>
                </a:lnTo>
                <a:lnTo>
                  <a:pt x="1523" y="166115"/>
                </a:lnTo>
                <a:lnTo>
                  <a:pt x="4571" y="181355"/>
                </a:lnTo>
                <a:lnTo>
                  <a:pt x="7619" y="195071"/>
                </a:lnTo>
                <a:lnTo>
                  <a:pt x="12191" y="208787"/>
                </a:lnTo>
                <a:lnTo>
                  <a:pt x="13715" y="211531"/>
                </a:lnTo>
                <a:lnTo>
                  <a:pt x="13715" y="135635"/>
                </a:lnTo>
                <a:lnTo>
                  <a:pt x="19811" y="108203"/>
                </a:lnTo>
                <a:lnTo>
                  <a:pt x="24383" y="96011"/>
                </a:lnTo>
                <a:lnTo>
                  <a:pt x="30479" y="83819"/>
                </a:lnTo>
                <a:lnTo>
                  <a:pt x="36575" y="73151"/>
                </a:lnTo>
                <a:lnTo>
                  <a:pt x="45719" y="62483"/>
                </a:lnTo>
                <a:lnTo>
                  <a:pt x="53339" y="53339"/>
                </a:lnTo>
                <a:lnTo>
                  <a:pt x="85343" y="28955"/>
                </a:lnTo>
                <a:lnTo>
                  <a:pt x="123443" y="15239"/>
                </a:lnTo>
                <a:lnTo>
                  <a:pt x="150875" y="12191"/>
                </a:lnTo>
                <a:lnTo>
                  <a:pt x="166115" y="13715"/>
                </a:lnTo>
                <a:lnTo>
                  <a:pt x="205739" y="22859"/>
                </a:lnTo>
                <a:lnTo>
                  <a:pt x="239267" y="44195"/>
                </a:lnTo>
                <a:lnTo>
                  <a:pt x="265175" y="73151"/>
                </a:lnTo>
                <a:lnTo>
                  <a:pt x="281939" y="109727"/>
                </a:lnTo>
                <a:lnTo>
                  <a:pt x="288035" y="137159"/>
                </a:lnTo>
                <a:lnTo>
                  <a:pt x="288035" y="211835"/>
                </a:lnTo>
                <a:lnTo>
                  <a:pt x="289559" y="208787"/>
                </a:lnTo>
                <a:lnTo>
                  <a:pt x="294131" y="195071"/>
                </a:lnTo>
                <a:lnTo>
                  <a:pt x="298703" y="179831"/>
                </a:lnTo>
                <a:lnTo>
                  <a:pt x="301751" y="149351"/>
                </a:lnTo>
                <a:close/>
              </a:path>
              <a:path w="302259" h="300354">
                <a:moveTo>
                  <a:pt x="288035" y="211835"/>
                </a:moveTo>
                <a:lnTo>
                  <a:pt x="288035" y="164591"/>
                </a:lnTo>
                <a:lnTo>
                  <a:pt x="286511" y="178307"/>
                </a:lnTo>
                <a:lnTo>
                  <a:pt x="281939" y="192023"/>
                </a:lnTo>
                <a:lnTo>
                  <a:pt x="272795" y="216407"/>
                </a:lnTo>
                <a:lnTo>
                  <a:pt x="257555" y="237743"/>
                </a:lnTo>
                <a:lnTo>
                  <a:pt x="248411" y="248411"/>
                </a:lnTo>
                <a:lnTo>
                  <a:pt x="237743" y="256031"/>
                </a:lnTo>
                <a:lnTo>
                  <a:pt x="227075" y="265175"/>
                </a:lnTo>
                <a:lnTo>
                  <a:pt x="192023" y="281939"/>
                </a:lnTo>
                <a:lnTo>
                  <a:pt x="150875" y="288035"/>
                </a:lnTo>
                <a:lnTo>
                  <a:pt x="123443" y="284987"/>
                </a:lnTo>
                <a:lnTo>
                  <a:pt x="85343" y="271271"/>
                </a:lnTo>
                <a:lnTo>
                  <a:pt x="53339" y="246887"/>
                </a:lnTo>
                <a:lnTo>
                  <a:pt x="30479" y="214883"/>
                </a:lnTo>
                <a:lnTo>
                  <a:pt x="24383" y="204215"/>
                </a:lnTo>
                <a:lnTo>
                  <a:pt x="19811" y="190499"/>
                </a:lnTo>
                <a:lnTo>
                  <a:pt x="16763" y="178307"/>
                </a:lnTo>
                <a:lnTo>
                  <a:pt x="13715" y="164591"/>
                </a:lnTo>
                <a:lnTo>
                  <a:pt x="13715" y="211531"/>
                </a:lnTo>
                <a:lnTo>
                  <a:pt x="19811" y="222503"/>
                </a:lnTo>
                <a:lnTo>
                  <a:pt x="25907" y="234695"/>
                </a:lnTo>
                <a:lnTo>
                  <a:pt x="35051" y="245363"/>
                </a:lnTo>
                <a:lnTo>
                  <a:pt x="67055" y="274319"/>
                </a:lnTo>
                <a:lnTo>
                  <a:pt x="106679" y="294131"/>
                </a:lnTo>
                <a:lnTo>
                  <a:pt x="135635" y="300227"/>
                </a:lnTo>
                <a:lnTo>
                  <a:pt x="166115" y="300227"/>
                </a:lnTo>
                <a:lnTo>
                  <a:pt x="210311" y="288035"/>
                </a:lnTo>
                <a:lnTo>
                  <a:pt x="246887" y="266699"/>
                </a:lnTo>
                <a:lnTo>
                  <a:pt x="275843" y="234695"/>
                </a:lnTo>
                <a:lnTo>
                  <a:pt x="283463" y="220979"/>
                </a:lnTo>
                <a:lnTo>
                  <a:pt x="288035" y="2118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89694" y="5273039"/>
            <a:ext cx="3310254" cy="861060"/>
          </a:xfrm>
          <a:custGeom>
            <a:avLst/>
            <a:gdLst/>
            <a:ahLst/>
            <a:cxnLst/>
            <a:rect l="l" t="t" r="r" b="b"/>
            <a:pathLst>
              <a:path w="3310254" h="861060">
                <a:moveTo>
                  <a:pt x="3310127" y="851915"/>
                </a:moveTo>
                <a:lnTo>
                  <a:pt x="1523" y="0"/>
                </a:lnTo>
                <a:lnTo>
                  <a:pt x="0" y="9143"/>
                </a:lnTo>
                <a:lnTo>
                  <a:pt x="3307079" y="861059"/>
                </a:lnTo>
                <a:lnTo>
                  <a:pt x="3310127" y="851915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6786" y="5285232"/>
            <a:ext cx="186055" cy="845819"/>
          </a:xfrm>
          <a:custGeom>
            <a:avLst/>
            <a:gdLst/>
            <a:ahLst/>
            <a:cxnLst/>
            <a:rect l="l" t="t" r="r" b="b"/>
            <a:pathLst>
              <a:path w="186054" h="845820">
                <a:moveTo>
                  <a:pt x="185927" y="842771"/>
                </a:moveTo>
                <a:lnTo>
                  <a:pt x="9143" y="0"/>
                </a:lnTo>
                <a:lnTo>
                  <a:pt x="0" y="1523"/>
                </a:lnTo>
                <a:lnTo>
                  <a:pt x="176783" y="845819"/>
                </a:lnTo>
                <a:lnTo>
                  <a:pt x="185927" y="84277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9358" y="5282183"/>
            <a:ext cx="765175" cy="850900"/>
          </a:xfrm>
          <a:custGeom>
            <a:avLst/>
            <a:gdLst/>
            <a:ahLst/>
            <a:cxnLst/>
            <a:rect l="l" t="t" r="r" b="b"/>
            <a:pathLst>
              <a:path w="765175" h="850900">
                <a:moveTo>
                  <a:pt x="765047" y="6095"/>
                </a:moveTo>
                <a:lnTo>
                  <a:pt x="757427" y="0"/>
                </a:lnTo>
                <a:lnTo>
                  <a:pt x="0" y="844295"/>
                </a:lnTo>
                <a:lnTo>
                  <a:pt x="6095" y="850391"/>
                </a:lnTo>
                <a:lnTo>
                  <a:pt x="765047" y="6095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3802" y="5280659"/>
            <a:ext cx="4067810" cy="853440"/>
          </a:xfrm>
          <a:custGeom>
            <a:avLst/>
            <a:gdLst/>
            <a:ahLst/>
            <a:cxnLst/>
            <a:rect l="l" t="t" r="r" b="b"/>
            <a:pathLst>
              <a:path w="4067809" h="853439">
                <a:moveTo>
                  <a:pt x="4067555" y="9143"/>
                </a:moveTo>
                <a:lnTo>
                  <a:pt x="4066031" y="0"/>
                </a:lnTo>
                <a:lnTo>
                  <a:pt x="0" y="844295"/>
                </a:lnTo>
                <a:lnTo>
                  <a:pt x="1523" y="853439"/>
                </a:lnTo>
                <a:lnTo>
                  <a:pt x="4067555" y="914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5250" y="5280659"/>
            <a:ext cx="1628139" cy="853440"/>
          </a:xfrm>
          <a:custGeom>
            <a:avLst/>
            <a:gdLst/>
            <a:ahLst/>
            <a:cxnLst/>
            <a:rect l="l" t="t" r="r" b="b"/>
            <a:pathLst>
              <a:path w="1628140" h="853439">
                <a:moveTo>
                  <a:pt x="1627631" y="9143"/>
                </a:moveTo>
                <a:lnTo>
                  <a:pt x="1623059" y="0"/>
                </a:lnTo>
                <a:lnTo>
                  <a:pt x="0" y="844295"/>
                </a:lnTo>
                <a:lnTo>
                  <a:pt x="4571" y="853439"/>
                </a:lnTo>
                <a:lnTo>
                  <a:pt x="1627631" y="914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1994" y="4482083"/>
            <a:ext cx="1297305" cy="502920"/>
          </a:xfrm>
          <a:custGeom>
            <a:avLst/>
            <a:gdLst/>
            <a:ahLst/>
            <a:cxnLst/>
            <a:rect l="l" t="t" r="r" b="b"/>
            <a:pathLst>
              <a:path w="1297304" h="502920">
                <a:moveTo>
                  <a:pt x="0" y="0"/>
                </a:moveTo>
                <a:lnTo>
                  <a:pt x="0" y="502919"/>
                </a:lnTo>
                <a:lnTo>
                  <a:pt x="1296923" y="502919"/>
                </a:lnTo>
                <a:lnTo>
                  <a:pt x="1296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5898" y="4474464"/>
            <a:ext cx="1309370" cy="516890"/>
          </a:xfrm>
          <a:custGeom>
            <a:avLst/>
            <a:gdLst/>
            <a:ahLst/>
            <a:cxnLst/>
            <a:rect l="l" t="t" r="r" b="b"/>
            <a:pathLst>
              <a:path w="1309370" h="516889">
                <a:moveTo>
                  <a:pt x="1309115" y="515111"/>
                </a:moveTo>
                <a:lnTo>
                  <a:pt x="1309115" y="3047"/>
                </a:lnTo>
                <a:lnTo>
                  <a:pt x="1306067" y="0"/>
                </a:lnTo>
                <a:lnTo>
                  <a:pt x="3047" y="0"/>
                </a:lnTo>
                <a:lnTo>
                  <a:pt x="0" y="3047"/>
                </a:lnTo>
                <a:lnTo>
                  <a:pt x="0" y="515111"/>
                </a:lnTo>
                <a:lnTo>
                  <a:pt x="3047" y="516635"/>
                </a:lnTo>
                <a:lnTo>
                  <a:pt x="6095" y="516635"/>
                </a:lnTo>
                <a:lnTo>
                  <a:pt x="6095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1296923" y="13715"/>
                </a:lnTo>
                <a:lnTo>
                  <a:pt x="1296923" y="7619"/>
                </a:lnTo>
                <a:lnTo>
                  <a:pt x="1303019" y="13715"/>
                </a:lnTo>
                <a:lnTo>
                  <a:pt x="1303019" y="516635"/>
                </a:lnTo>
                <a:lnTo>
                  <a:pt x="1306067" y="516635"/>
                </a:lnTo>
                <a:lnTo>
                  <a:pt x="1309115" y="515111"/>
                </a:lnTo>
                <a:close/>
              </a:path>
              <a:path w="1309370" h="516889">
                <a:moveTo>
                  <a:pt x="13715" y="13715"/>
                </a:moveTo>
                <a:lnTo>
                  <a:pt x="13715" y="7619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309370" h="516889">
                <a:moveTo>
                  <a:pt x="13715" y="504443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504443"/>
                </a:lnTo>
                <a:lnTo>
                  <a:pt x="13715" y="504443"/>
                </a:lnTo>
                <a:close/>
              </a:path>
              <a:path w="1309370" h="516889">
                <a:moveTo>
                  <a:pt x="1303019" y="504443"/>
                </a:moveTo>
                <a:lnTo>
                  <a:pt x="6095" y="504443"/>
                </a:lnTo>
                <a:lnTo>
                  <a:pt x="13715" y="510539"/>
                </a:lnTo>
                <a:lnTo>
                  <a:pt x="13715" y="516635"/>
                </a:lnTo>
                <a:lnTo>
                  <a:pt x="1296923" y="516635"/>
                </a:lnTo>
                <a:lnTo>
                  <a:pt x="1296923" y="510539"/>
                </a:lnTo>
                <a:lnTo>
                  <a:pt x="1303019" y="504443"/>
                </a:lnTo>
                <a:close/>
              </a:path>
              <a:path w="1309370" h="516889">
                <a:moveTo>
                  <a:pt x="13715" y="516635"/>
                </a:moveTo>
                <a:lnTo>
                  <a:pt x="13715" y="510539"/>
                </a:lnTo>
                <a:lnTo>
                  <a:pt x="6095" y="504443"/>
                </a:lnTo>
                <a:lnTo>
                  <a:pt x="6095" y="516635"/>
                </a:lnTo>
                <a:lnTo>
                  <a:pt x="13715" y="516635"/>
                </a:lnTo>
                <a:close/>
              </a:path>
              <a:path w="1309370" h="516889">
                <a:moveTo>
                  <a:pt x="1303019" y="13715"/>
                </a:moveTo>
                <a:lnTo>
                  <a:pt x="1296923" y="7619"/>
                </a:lnTo>
                <a:lnTo>
                  <a:pt x="1296923" y="13715"/>
                </a:lnTo>
                <a:lnTo>
                  <a:pt x="1303019" y="13715"/>
                </a:lnTo>
                <a:close/>
              </a:path>
              <a:path w="1309370" h="516889">
                <a:moveTo>
                  <a:pt x="1303019" y="504443"/>
                </a:moveTo>
                <a:lnTo>
                  <a:pt x="1303019" y="13715"/>
                </a:lnTo>
                <a:lnTo>
                  <a:pt x="1296923" y="13715"/>
                </a:lnTo>
                <a:lnTo>
                  <a:pt x="1296923" y="504443"/>
                </a:lnTo>
                <a:lnTo>
                  <a:pt x="1303019" y="504443"/>
                </a:lnTo>
                <a:close/>
              </a:path>
              <a:path w="1309370" h="516889">
                <a:moveTo>
                  <a:pt x="1303019" y="516635"/>
                </a:moveTo>
                <a:lnTo>
                  <a:pt x="1303019" y="504443"/>
                </a:lnTo>
                <a:lnTo>
                  <a:pt x="1296923" y="510539"/>
                </a:lnTo>
                <a:lnTo>
                  <a:pt x="1296923" y="516635"/>
                </a:lnTo>
                <a:lnTo>
                  <a:pt x="1303019" y="516635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68927" y="45257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データストレージ 容量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6930" y="4475988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0" y="0"/>
                </a:moveTo>
                <a:lnTo>
                  <a:pt x="0" y="504443"/>
                </a:lnTo>
                <a:lnTo>
                  <a:pt x="1295399" y="504443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0834" y="4469891"/>
            <a:ext cx="1308100" cy="516890"/>
          </a:xfrm>
          <a:custGeom>
            <a:avLst/>
            <a:gdLst/>
            <a:ahLst/>
            <a:cxnLst/>
            <a:rect l="l" t="t" r="r" b="b"/>
            <a:pathLst>
              <a:path w="1308100" h="516889">
                <a:moveTo>
                  <a:pt x="1307591" y="513587"/>
                </a:moveTo>
                <a:lnTo>
                  <a:pt x="1307591" y="3047"/>
                </a:lnTo>
                <a:lnTo>
                  <a:pt x="1304543" y="0"/>
                </a:lnTo>
                <a:lnTo>
                  <a:pt x="1523" y="0"/>
                </a:lnTo>
                <a:lnTo>
                  <a:pt x="0" y="3047"/>
                </a:lnTo>
                <a:lnTo>
                  <a:pt x="0" y="513587"/>
                </a:lnTo>
                <a:lnTo>
                  <a:pt x="1523" y="516635"/>
                </a:lnTo>
                <a:lnTo>
                  <a:pt x="6095" y="5166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295399" y="12191"/>
                </a:lnTo>
                <a:lnTo>
                  <a:pt x="1295399" y="6095"/>
                </a:lnTo>
                <a:lnTo>
                  <a:pt x="1301495" y="12191"/>
                </a:lnTo>
                <a:lnTo>
                  <a:pt x="1301495" y="516635"/>
                </a:lnTo>
                <a:lnTo>
                  <a:pt x="1304543" y="516635"/>
                </a:lnTo>
                <a:lnTo>
                  <a:pt x="1307591" y="513587"/>
                </a:lnTo>
                <a:close/>
              </a:path>
              <a:path w="1308100" h="5168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308100" h="516889">
                <a:moveTo>
                  <a:pt x="12191" y="5044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4443"/>
                </a:lnTo>
                <a:lnTo>
                  <a:pt x="12191" y="504443"/>
                </a:lnTo>
                <a:close/>
              </a:path>
              <a:path w="1308100" h="516889">
                <a:moveTo>
                  <a:pt x="1301495" y="504443"/>
                </a:moveTo>
                <a:lnTo>
                  <a:pt x="6095" y="504443"/>
                </a:lnTo>
                <a:lnTo>
                  <a:pt x="12191" y="510539"/>
                </a:lnTo>
                <a:lnTo>
                  <a:pt x="12191" y="516635"/>
                </a:lnTo>
                <a:lnTo>
                  <a:pt x="1295399" y="516635"/>
                </a:lnTo>
                <a:lnTo>
                  <a:pt x="1295399" y="510539"/>
                </a:lnTo>
                <a:lnTo>
                  <a:pt x="1301495" y="504443"/>
                </a:lnTo>
                <a:close/>
              </a:path>
              <a:path w="1308100" h="516889">
                <a:moveTo>
                  <a:pt x="12191" y="516635"/>
                </a:moveTo>
                <a:lnTo>
                  <a:pt x="12191" y="510539"/>
                </a:lnTo>
                <a:lnTo>
                  <a:pt x="6095" y="504443"/>
                </a:lnTo>
                <a:lnTo>
                  <a:pt x="6095" y="516635"/>
                </a:lnTo>
                <a:lnTo>
                  <a:pt x="12191" y="516635"/>
                </a:lnTo>
                <a:close/>
              </a:path>
              <a:path w="1308100" h="516889">
                <a:moveTo>
                  <a:pt x="1301495" y="12191"/>
                </a:moveTo>
                <a:lnTo>
                  <a:pt x="1295399" y="6095"/>
                </a:lnTo>
                <a:lnTo>
                  <a:pt x="1295399" y="12191"/>
                </a:lnTo>
                <a:lnTo>
                  <a:pt x="1301495" y="12191"/>
                </a:lnTo>
                <a:close/>
              </a:path>
              <a:path w="1308100" h="516889">
                <a:moveTo>
                  <a:pt x="1301495" y="504443"/>
                </a:moveTo>
                <a:lnTo>
                  <a:pt x="1301495" y="12191"/>
                </a:lnTo>
                <a:lnTo>
                  <a:pt x="1295399" y="12191"/>
                </a:lnTo>
                <a:lnTo>
                  <a:pt x="1295399" y="504443"/>
                </a:lnTo>
                <a:lnTo>
                  <a:pt x="1301495" y="504443"/>
                </a:lnTo>
                <a:close/>
              </a:path>
              <a:path w="1308100" h="516889">
                <a:moveTo>
                  <a:pt x="1301495" y="516635"/>
                </a:moveTo>
                <a:lnTo>
                  <a:pt x="1301495" y="504443"/>
                </a:lnTo>
                <a:lnTo>
                  <a:pt x="1295399" y="510539"/>
                </a:lnTo>
                <a:lnTo>
                  <a:pt x="1295399" y="516635"/>
                </a:lnTo>
                <a:lnTo>
                  <a:pt x="1301495" y="516635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36140" y="4521198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ファイルストレージ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9540" y="4704077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容量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8582" y="4466844"/>
            <a:ext cx="1297305" cy="504825"/>
          </a:xfrm>
          <a:custGeom>
            <a:avLst/>
            <a:gdLst/>
            <a:ahLst/>
            <a:cxnLst/>
            <a:rect l="l" t="t" r="r" b="b"/>
            <a:pathLst>
              <a:path w="1297304" h="504825">
                <a:moveTo>
                  <a:pt x="0" y="0"/>
                </a:moveTo>
                <a:lnTo>
                  <a:pt x="0" y="504443"/>
                </a:lnTo>
                <a:lnTo>
                  <a:pt x="1296923" y="504443"/>
                </a:lnTo>
                <a:lnTo>
                  <a:pt x="1296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2486" y="4460747"/>
            <a:ext cx="1309370" cy="516890"/>
          </a:xfrm>
          <a:custGeom>
            <a:avLst/>
            <a:gdLst/>
            <a:ahLst/>
            <a:cxnLst/>
            <a:rect l="l" t="t" r="r" b="b"/>
            <a:pathLst>
              <a:path w="1309370" h="516889">
                <a:moveTo>
                  <a:pt x="1309115" y="513587"/>
                </a:moveTo>
                <a:lnTo>
                  <a:pt x="1309115" y="3047"/>
                </a:lnTo>
                <a:lnTo>
                  <a:pt x="1306067" y="0"/>
                </a:lnTo>
                <a:lnTo>
                  <a:pt x="3047" y="0"/>
                </a:lnTo>
                <a:lnTo>
                  <a:pt x="0" y="3047"/>
                </a:lnTo>
                <a:lnTo>
                  <a:pt x="0" y="513587"/>
                </a:lnTo>
                <a:lnTo>
                  <a:pt x="3047" y="516635"/>
                </a:lnTo>
                <a:lnTo>
                  <a:pt x="6095" y="5166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295399" y="12191"/>
                </a:lnTo>
                <a:lnTo>
                  <a:pt x="1295399" y="6095"/>
                </a:lnTo>
                <a:lnTo>
                  <a:pt x="1303019" y="12191"/>
                </a:lnTo>
                <a:lnTo>
                  <a:pt x="1303019" y="516635"/>
                </a:lnTo>
                <a:lnTo>
                  <a:pt x="1306067" y="516635"/>
                </a:lnTo>
                <a:lnTo>
                  <a:pt x="1309115" y="513587"/>
                </a:lnTo>
                <a:close/>
              </a:path>
              <a:path w="1309370" h="5168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309370" h="516889">
                <a:moveTo>
                  <a:pt x="12191" y="5044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04443"/>
                </a:lnTo>
                <a:lnTo>
                  <a:pt x="12191" y="504443"/>
                </a:lnTo>
                <a:close/>
              </a:path>
              <a:path w="1309370" h="516889">
                <a:moveTo>
                  <a:pt x="1303019" y="504443"/>
                </a:moveTo>
                <a:lnTo>
                  <a:pt x="6095" y="504443"/>
                </a:lnTo>
                <a:lnTo>
                  <a:pt x="12191" y="510539"/>
                </a:lnTo>
                <a:lnTo>
                  <a:pt x="12191" y="516635"/>
                </a:lnTo>
                <a:lnTo>
                  <a:pt x="1295399" y="516635"/>
                </a:lnTo>
                <a:lnTo>
                  <a:pt x="1295399" y="510539"/>
                </a:lnTo>
                <a:lnTo>
                  <a:pt x="1303019" y="504443"/>
                </a:lnTo>
                <a:close/>
              </a:path>
              <a:path w="1309370" h="516889">
                <a:moveTo>
                  <a:pt x="12191" y="516635"/>
                </a:moveTo>
                <a:lnTo>
                  <a:pt x="12191" y="510539"/>
                </a:lnTo>
                <a:lnTo>
                  <a:pt x="6095" y="504443"/>
                </a:lnTo>
                <a:lnTo>
                  <a:pt x="6095" y="516635"/>
                </a:lnTo>
                <a:lnTo>
                  <a:pt x="12191" y="516635"/>
                </a:lnTo>
                <a:close/>
              </a:path>
              <a:path w="1309370" h="516889">
                <a:moveTo>
                  <a:pt x="1303019" y="12191"/>
                </a:moveTo>
                <a:lnTo>
                  <a:pt x="1295399" y="6095"/>
                </a:lnTo>
                <a:lnTo>
                  <a:pt x="1295399" y="12191"/>
                </a:lnTo>
                <a:lnTo>
                  <a:pt x="1303019" y="12191"/>
                </a:lnTo>
                <a:close/>
              </a:path>
              <a:path w="1309370" h="516889">
                <a:moveTo>
                  <a:pt x="1303019" y="504443"/>
                </a:moveTo>
                <a:lnTo>
                  <a:pt x="1303019" y="12191"/>
                </a:lnTo>
                <a:lnTo>
                  <a:pt x="1295399" y="12191"/>
                </a:lnTo>
                <a:lnTo>
                  <a:pt x="1295399" y="504443"/>
                </a:lnTo>
                <a:lnTo>
                  <a:pt x="1303019" y="504443"/>
                </a:lnTo>
                <a:close/>
              </a:path>
              <a:path w="1309370" h="516889">
                <a:moveTo>
                  <a:pt x="1303019" y="516635"/>
                </a:moveTo>
                <a:lnTo>
                  <a:pt x="1303019" y="504443"/>
                </a:lnTo>
                <a:lnTo>
                  <a:pt x="1295399" y="510539"/>
                </a:lnTo>
                <a:lnTo>
                  <a:pt x="1295399" y="516635"/>
                </a:lnTo>
                <a:lnTo>
                  <a:pt x="1303019" y="516635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25514" y="45120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プログラム</a:t>
            </a:r>
            <a:endParaRPr sz="12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実行環境スペック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43150" y="4317491"/>
            <a:ext cx="341375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8738" y="4224527"/>
            <a:ext cx="504825" cy="315595"/>
          </a:xfrm>
          <a:custGeom>
            <a:avLst/>
            <a:gdLst/>
            <a:ahLst/>
            <a:cxnLst/>
            <a:rect l="l" t="t" r="r" b="b"/>
            <a:pathLst>
              <a:path w="504825" h="315595">
                <a:moveTo>
                  <a:pt x="504443" y="269747"/>
                </a:moveTo>
                <a:lnTo>
                  <a:pt x="504443" y="0"/>
                </a:lnTo>
                <a:lnTo>
                  <a:pt x="491593" y="13959"/>
                </a:lnTo>
                <a:lnTo>
                  <a:pt x="455773" y="26090"/>
                </a:lnTo>
                <a:lnTo>
                  <a:pt x="401080" y="35661"/>
                </a:lnTo>
                <a:lnTo>
                  <a:pt x="331610" y="41940"/>
                </a:lnTo>
                <a:lnTo>
                  <a:pt x="251459" y="44195"/>
                </a:lnTo>
                <a:lnTo>
                  <a:pt x="172053" y="41940"/>
                </a:lnTo>
                <a:lnTo>
                  <a:pt x="103034" y="35661"/>
                </a:lnTo>
                <a:lnTo>
                  <a:pt x="48572" y="26090"/>
                </a:lnTo>
                <a:lnTo>
                  <a:pt x="12838" y="13959"/>
                </a:lnTo>
                <a:lnTo>
                  <a:pt x="0" y="0"/>
                </a:lnTo>
                <a:lnTo>
                  <a:pt x="0" y="269747"/>
                </a:lnTo>
                <a:lnTo>
                  <a:pt x="48572" y="296375"/>
                </a:lnTo>
                <a:lnTo>
                  <a:pt x="103034" y="306397"/>
                </a:lnTo>
                <a:lnTo>
                  <a:pt x="172053" y="313053"/>
                </a:lnTo>
                <a:lnTo>
                  <a:pt x="251459" y="315467"/>
                </a:lnTo>
                <a:lnTo>
                  <a:pt x="331610" y="313053"/>
                </a:lnTo>
                <a:lnTo>
                  <a:pt x="401080" y="306397"/>
                </a:lnTo>
                <a:lnTo>
                  <a:pt x="455773" y="296375"/>
                </a:lnTo>
                <a:lnTo>
                  <a:pt x="491593" y="283866"/>
                </a:lnTo>
                <a:lnTo>
                  <a:pt x="504443" y="269747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8738" y="4178807"/>
            <a:ext cx="504825" cy="90170"/>
          </a:xfrm>
          <a:custGeom>
            <a:avLst/>
            <a:gdLst/>
            <a:ahLst/>
            <a:cxnLst/>
            <a:rect l="l" t="t" r="r" b="b"/>
            <a:pathLst>
              <a:path w="504825" h="90170">
                <a:moveTo>
                  <a:pt x="504443" y="45719"/>
                </a:moveTo>
                <a:lnTo>
                  <a:pt x="455773" y="19092"/>
                </a:lnTo>
                <a:lnTo>
                  <a:pt x="401080" y="9070"/>
                </a:lnTo>
                <a:lnTo>
                  <a:pt x="331610" y="2414"/>
                </a:lnTo>
                <a:lnTo>
                  <a:pt x="251459" y="0"/>
                </a:lnTo>
                <a:lnTo>
                  <a:pt x="172053" y="2414"/>
                </a:lnTo>
                <a:lnTo>
                  <a:pt x="103034" y="9070"/>
                </a:lnTo>
                <a:lnTo>
                  <a:pt x="48572" y="19092"/>
                </a:lnTo>
                <a:lnTo>
                  <a:pt x="12838" y="31601"/>
                </a:lnTo>
                <a:lnTo>
                  <a:pt x="0" y="45719"/>
                </a:lnTo>
                <a:lnTo>
                  <a:pt x="12838" y="59679"/>
                </a:lnTo>
                <a:lnTo>
                  <a:pt x="48572" y="71810"/>
                </a:lnTo>
                <a:lnTo>
                  <a:pt x="103034" y="81381"/>
                </a:lnTo>
                <a:lnTo>
                  <a:pt x="172053" y="87660"/>
                </a:lnTo>
                <a:lnTo>
                  <a:pt x="251459" y="89915"/>
                </a:lnTo>
                <a:lnTo>
                  <a:pt x="331610" y="87660"/>
                </a:lnTo>
                <a:lnTo>
                  <a:pt x="401080" y="81381"/>
                </a:lnTo>
                <a:lnTo>
                  <a:pt x="455773" y="71810"/>
                </a:lnTo>
                <a:lnTo>
                  <a:pt x="491593" y="59679"/>
                </a:lnTo>
                <a:lnTo>
                  <a:pt x="504443" y="45719"/>
                </a:lnTo>
                <a:close/>
              </a:path>
            </a:pathLst>
          </a:custGeom>
          <a:solidFill>
            <a:srgbClr val="BDE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92642" y="4172711"/>
            <a:ext cx="516890" cy="373380"/>
          </a:xfrm>
          <a:custGeom>
            <a:avLst/>
            <a:gdLst/>
            <a:ahLst/>
            <a:cxnLst/>
            <a:rect l="l" t="t" r="r" b="b"/>
            <a:pathLst>
              <a:path w="516889" h="373379">
                <a:moveTo>
                  <a:pt x="516635" y="51815"/>
                </a:moveTo>
                <a:lnTo>
                  <a:pt x="516635" y="47243"/>
                </a:lnTo>
                <a:lnTo>
                  <a:pt x="515111" y="47243"/>
                </a:lnTo>
                <a:lnTo>
                  <a:pt x="515111" y="44195"/>
                </a:lnTo>
                <a:lnTo>
                  <a:pt x="513587" y="44195"/>
                </a:lnTo>
                <a:lnTo>
                  <a:pt x="512063" y="41147"/>
                </a:lnTo>
                <a:lnTo>
                  <a:pt x="512063" y="39623"/>
                </a:lnTo>
                <a:lnTo>
                  <a:pt x="509015" y="38099"/>
                </a:lnTo>
                <a:lnTo>
                  <a:pt x="505967" y="35051"/>
                </a:lnTo>
                <a:lnTo>
                  <a:pt x="501395" y="32003"/>
                </a:lnTo>
                <a:lnTo>
                  <a:pt x="492251" y="27431"/>
                </a:lnTo>
                <a:lnTo>
                  <a:pt x="481583" y="24383"/>
                </a:lnTo>
                <a:lnTo>
                  <a:pt x="467867" y="19811"/>
                </a:lnTo>
                <a:lnTo>
                  <a:pt x="419099" y="10667"/>
                </a:lnTo>
                <a:lnTo>
                  <a:pt x="379475" y="6095"/>
                </a:lnTo>
                <a:lnTo>
                  <a:pt x="356615" y="3047"/>
                </a:lnTo>
                <a:lnTo>
                  <a:pt x="333755" y="1523"/>
                </a:lnTo>
                <a:lnTo>
                  <a:pt x="309371" y="1523"/>
                </a:lnTo>
                <a:lnTo>
                  <a:pt x="283463" y="0"/>
                </a:lnTo>
                <a:lnTo>
                  <a:pt x="231647" y="0"/>
                </a:lnTo>
                <a:lnTo>
                  <a:pt x="207263" y="1523"/>
                </a:lnTo>
                <a:lnTo>
                  <a:pt x="182879" y="1523"/>
                </a:lnTo>
                <a:lnTo>
                  <a:pt x="160019" y="4571"/>
                </a:lnTo>
                <a:lnTo>
                  <a:pt x="137159" y="6095"/>
                </a:lnTo>
                <a:lnTo>
                  <a:pt x="115823" y="7619"/>
                </a:lnTo>
                <a:lnTo>
                  <a:pt x="62483" y="16763"/>
                </a:lnTo>
                <a:lnTo>
                  <a:pt x="22859" y="28955"/>
                </a:lnTo>
                <a:lnTo>
                  <a:pt x="4571" y="39623"/>
                </a:lnTo>
                <a:lnTo>
                  <a:pt x="4571" y="41147"/>
                </a:lnTo>
                <a:lnTo>
                  <a:pt x="3047" y="41147"/>
                </a:lnTo>
                <a:lnTo>
                  <a:pt x="0" y="47243"/>
                </a:lnTo>
                <a:lnTo>
                  <a:pt x="0" y="51815"/>
                </a:lnTo>
                <a:lnTo>
                  <a:pt x="12191" y="51815"/>
                </a:lnTo>
                <a:lnTo>
                  <a:pt x="12191" y="50291"/>
                </a:lnTo>
                <a:lnTo>
                  <a:pt x="15239" y="47243"/>
                </a:lnTo>
                <a:lnTo>
                  <a:pt x="21335" y="44195"/>
                </a:lnTo>
                <a:lnTo>
                  <a:pt x="28955" y="39623"/>
                </a:lnTo>
                <a:lnTo>
                  <a:pt x="38099" y="36575"/>
                </a:lnTo>
                <a:lnTo>
                  <a:pt x="50291" y="32003"/>
                </a:lnTo>
                <a:lnTo>
                  <a:pt x="80771" y="25907"/>
                </a:lnTo>
                <a:lnTo>
                  <a:pt x="99059" y="22859"/>
                </a:lnTo>
                <a:lnTo>
                  <a:pt x="117347" y="21335"/>
                </a:lnTo>
                <a:lnTo>
                  <a:pt x="138683" y="18287"/>
                </a:lnTo>
                <a:lnTo>
                  <a:pt x="160019" y="16763"/>
                </a:lnTo>
                <a:lnTo>
                  <a:pt x="182879" y="15239"/>
                </a:lnTo>
                <a:lnTo>
                  <a:pt x="207263" y="13715"/>
                </a:lnTo>
                <a:lnTo>
                  <a:pt x="309371" y="13715"/>
                </a:lnTo>
                <a:lnTo>
                  <a:pt x="377951" y="18287"/>
                </a:lnTo>
                <a:lnTo>
                  <a:pt x="397763" y="21335"/>
                </a:lnTo>
                <a:lnTo>
                  <a:pt x="417575" y="22859"/>
                </a:lnTo>
                <a:lnTo>
                  <a:pt x="464819" y="32003"/>
                </a:lnTo>
                <a:lnTo>
                  <a:pt x="495299" y="44195"/>
                </a:lnTo>
                <a:lnTo>
                  <a:pt x="501395" y="47243"/>
                </a:lnTo>
                <a:lnTo>
                  <a:pt x="502919" y="48767"/>
                </a:lnTo>
                <a:lnTo>
                  <a:pt x="502919" y="50291"/>
                </a:lnTo>
                <a:lnTo>
                  <a:pt x="503935" y="51307"/>
                </a:lnTo>
                <a:lnTo>
                  <a:pt x="504443" y="50291"/>
                </a:lnTo>
                <a:lnTo>
                  <a:pt x="504443" y="51815"/>
                </a:lnTo>
                <a:lnTo>
                  <a:pt x="516635" y="51815"/>
                </a:lnTo>
                <a:close/>
              </a:path>
              <a:path w="516889" h="373379">
                <a:moveTo>
                  <a:pt x="516635" y="54863"/>
                </a:moveTo>
                <a:lnTo>
                  <a:pt x="516635" y="51815"/>
                </a:lnTo>
                <a:lnTo>
                  <a:pt x="504443" y="51815"/>
                </a:lnTo>
                <a:lnTo>
                  <a:pt x="498347" y="57911"/>
                </a:lnTo>
                <a:lnTo>
                  <a:pt x="495299" y="59435"/>
                </a:lnTo>
                <a:lnTo>
                  <a:pt x="487679" y="64007"/>
                </a:lnTo>
                <a:lnTo>
                  <a:pt x="477011" y="67055"/>
                </a:lnTo>
                <a:lnTo>
                  <a:pt x="464819" y="70103"/>
                </a:lnTo>
                <a:lnTo>
                  <a:pt x="451103" y="74675"/>
                </a:lnTo>
                <a:lnTo>
                  <a:pt x="417575" y="80771"/>
                </a:lnTo>
                <a:lnTo>
                  <a:pt x="397763" y="82295"/>
                </a:lnTo>
                <a:lnTo>
                  <a:pt x="377951" y="85343"/>
                </a:lnTo>
                <a:lnTo>
                  <a:pt x="332231" y="88391"/>
                </a:lnTo>
                <a:lnTo>
                  <a:pt x="307847" y="89915"/>
                </a:lnTo>
                <a:lnTo>
                  <a:pt x="207263" y="89915"/>
                </a:lnTo>
                <a:lnTo>
                  <a:pt x="182879" y="88391"/>
                </a:lnTo>
                <a:lnTo>
                  <a:pt x="160019" y="86867"/>
                </a:lnTo>
                <a:lnTo>
                  <a:pt x="138683" y="85343"/>
                </a:lnTo>
                <a:lnTo>
                  <a:pt x="117347" y="82295"/>
                </a:lnTo>
                <a:lnTo>
                  <a:pt x="99059" y="80771"/>
                </a:lnTo>
                <a:lnTo>
                  <a:pt x="80771" y="77723"/>
                </a:lnTo>
                <a:lnTo>
                  <a:pt x="65531" y="74675"/>
                </a:lnTo>
                <a:lnTo>
                  <a:pt x="50291" y="70103"/>
                </a:lnTo>
                <a:lnTo>
                  <a:pt x="38099" y="67055"/>
                </a:lnTo>
                <a:lnTo>
                  <a:pt x="27431" y="62483"/>
                </a:lnTo>
                <a:lnTo>
                  <a:pt x="19811" y="59435"/>
                </a:lnTo>
                <a:lnTo>
                  <a:pt x="16763" y="57911"/>
                </a:lnTo>
                <a:lnTo>
                  <a:pt x="15239" y="56387"/>
                </a:lnTo>
                <a:lnTo>
                  <a:pt x="13715" y="53339"/>
                </a:lnTo>
                <a:lnTo>
                  <a:pt x="13715" y="54863"/>
                </a:lnTo>
                <a:lnTo>
                  <a:pt x="12191" y="53339"/>
                </a:lnTo>
                <a:lnTo>
                  <a:pt x="12191" y="51815"/>
                </a:lnTo>
                <a:lnTo>
                  <a:pt x="0" y="51815"/>
                </a:lnTo>
                <a:lnTo>
                  <a:pt x="0" y="56387"/>
                </a:lnTo>
                <a:lnTo>
                  <a:pt x="3047" y="62483"/>
                </a:lnTo>
                <a:lnTo>
                  <a:pt x="4571" y="62483"/>
                </a:lnTo>
                <a:lnTo>
                  <a:pt x="10667" y="68579"/>
                </a:lnTo>
                <a:lnTo>
                  <a:pt x="12191" y="69087"/>
                </a:lnTo>
                <a:lnTo>
                  <a:pt x="12191" y="53339"/>
                </a:lnTo>
                <a:lnTo>
                  <a:pt x="13715" y="53339"/>
                </a:lnTo>
                <a:lnTo>
                  <a:pt x="13715" y="69595"/>
                </a:lnTo>
                <a:lnTo>
                  <a:pt x="15239" y="70103"/>
                </a:lnTo>
                <a:lnTo>
                  <a:pt x="24383" y="74675"/>
                </a:lnTo>
                <a:lnTo>
                  <a:pt x="35051" y="79247"/>
                </a:lnTo>
                <a:lnTo>
                  <a:pt x="47243" y="82295"/>
                </a:lnTo>
                <a:lnTo>
                  <a:pt x="62483" y="86867"/>
                </a:lnTo>
                <a:lnTo>
                  <a:pt x="79247" y="89915"/>
                </a:lnTo>
                <a:lnTo>
                  <a:pt x="97535" y="92963"/>
                </a:lnTo>
                <a:lnTo>
                  <a:pt x="115823" y="94487"/>
                </a:lnTo>
                <a:lnTo>
                  <a:pt x="137159" y="97535"/>
                </a:lnTo>
                <a:lnTo>
                  <a:pt x="182879" y="100583"/>
                </a:lnTo>
                <a:lnTo>
                  <a:pt x="207263" y="102107"/>
                </a:lnTo>
                <a:lnTo>
                  <a:pt x="231647" y="102107"/>
                </a:lnTo>
                <a:lnTo>
                  <a:pt x="257555" y="103631"/>
                </a:lnTo>
                <a:lnTo>
                  <a:pt x="283463" y="102107"/>
                </a:lnTo>
                <a:lnTo>
                  <a:pt x="309371" y="102107"/>
                </a:lnTo>
                <a:lnTo>
                  <a:pt x="333755" y="100583"/>
                </a:lnTo>
                <a:lnTo>
                  <a:pt x="379475" y="97535"/>
                </a:lnTo>
                <a:lnTo>
                  <a:pt x="399287" y="94487"/>
                </a:lnTo>
                <a:lnTo>
                  <a:pt x="419099" y="92963"/>
                </a:lnTo>
                <a:lnTo>
                  <a:pt x="437387" y="89915"/>
                </a:lnTo>
                <a:lnTo>
                  <a:pt x="454151" y="86867"/>
                </a:lnTo>
                <a:lnTo>
                  <a:pt x="469391" y="82295"/>
                </a:lnTo>
                <a:lnTo>
                  <a:pt x="481583" y="79247"/>
                </a:lnTo>
                <a:lnTo>
                  <a:pt x="493775" y="74675"/>
                </a:lnTo>
                <a:lnTo>
                  <a:pt x="501395" y="70103"/>
                </a:lnTo>
                <a:lnTo>
                  <a:pt x="505967" y="68579"/>
                </a:lnTo>
                <a:lnTo>
                  <a:pt x="512063" y="62483"/>
                </a:lnTo>
                <a:lnTo>
                  <a:pt x="513587" y="59435"/>
                </a:lnTo>
                <a:lnTo>
                  <a:pt x="515111" y="59435"/>
                </a:lnTo>
                <a:lnTo>
                  <a:pt x="515111" y="56387"/>
                </a:lnTo>
                <a:lnTo>
                  <a:pt x="516635" y="54863"/>
                </a:lnTo>
                <a:close/>
              </a:path>
              <a:path w="516889" h="373379">
                <a:moveTo>
                  <a:pt x="502919" y="339343"/>
                </a:moveTo>
                <a:lnTo>
                  <a:pt x="502919" y="324611"/>
                </a:lnTo>
                <a:lnTo>
                  <a:pt x="499871" y="326135"/>
                </a:lnTo>
                <a:lnTo>
                  <a:pt x="498347" y="327659"/>
                </a:lnTo>
                <a:lnTo>
                  <a:pt x="495299" y="329183"/>
                </a:lnTo>
                <a:lnTo>
                  <a:pt x="487679" y="333755"/>
                </a:lnTo>
                <a:lnTo>
                  <a:pt x="477011" y="336803"/>
                </a:lnTo>
                <a:lnTo>
                  <a:pt x="464819" y="341375"/>
                </a:lnTo>
                <a:lnTo>
                  <a:pt x="451103" y="344423"/>
                </a:lnTo>
                <a:lnTo>
                  <a:pt x="417575" y="350519"/>
                </a:lnTo>
                <a:lnTo>
                  <a:pt x="397763" y="352043"/>
                </a:lnTo>
                <a:lnTo>
                  <a:pt x="377951" y="355091"/>
                </a:lnTo>
                <a:lnTo>
                  <a:pt x="332231" y="358139"/>
                </a:lnTo>
                <a:lnTo>
                  <a:pt x="307847" y="359663"/>
                </a:lnTo>
                <a:lnTo>
                  <a:pt x="207263" y="359663"/>
                </a:lnTo>
                <a:lnTo>
                  <a:pt x="182879" y="358139"/>
                </a:lnTo>
                <a:lnTo>
                  <a:pt x="160019" y="356615"/>
                </a:lnTo>
                <a:lnTo>
                  <a:pt x="138683" y="355091"/>
                </a:lnTo>
                <a:lnTo>
                  <a:pt x="117347" y="352043"/>
                </a:lnTo>
                <a:lnTo>
                  <a:pt x="99059" y="350519"/>
                </a:lnTo>
                <a:lnTo>
                  <a:pt x="80771" y="347471"/>
                </a:lnTo>
                <a:lnTo>
                  <a:pt x="50291" y="341375"/>
                </a:lnTo>
                <a:lnTo>
                  <a:pt x="38099" y="336803"/>
                </a:lnTo>
                <a:lnTo>
                  <a:pt x="27431" y="333755"/>
                </a:lnTo>
                <a:lnTo>
                  <a:pt x="19811" y="329183"/>
                </a:lnTo>
                <a:lnTo>
                  <a:pt x="16763" y="327659"/>
                </a:lnTo>
                <a:lnTo>
                  <a:pt x="12191" y="323087"/>
                </a:lnTo>
                <a:lnTo>
                  <a:pt x="12191" y="69087"/>
                </a:lnTo>
                <a:lnTo>
                  <a:pt x="10667" y="68579"/>
                </a:lnTo>
                <a:lnTo>
                  <a:pt x="4571" y="62483"/>
                </a:lnTo>
                <a:lnTo>
                  <a:pt x="3047" y="62483"/>
                </a:lnTo>
                <a:lnTo>
                  <a:pt x="0" y="56387"/>
                </a:lnTo>
                <a:lnTo>
                  <a:pt x="0" y="326135"/>
                </a:lnTo>
                <a:lnTo>
                  <a:pt x="3047" y="332231"/>
                </a:lnTo>
                <a:lnTo>
                  <a:pt x="4571" y="332231"/>
                </a:lnTo>
                <a:lnTo>
                  <a:pt x="4571" y="333755"/>
                </a:lnTo>
                <a:lnTo>
                  <a:pt x="7619" y="335279"/>
                </a:lnTo>
                <a:lnTo>
                  <a:pt x="10667" y="338327"/>
                </a:lnTo>
                <a:lnTo>
                  <a:pt x="15239" y="341375"/>
                </a:lnTo>
                <a:lnTo>
                  <a:pt x="24383" y="345947"/>
                </a:lnTo>
                <a:lnTo>
                  <a:pt x="35051" y="348995"/>
                </a:lnTo>
                <a:lnTo>
                  <a:pt x="47243" y="353567"/>
                </a:lnTo>
                <a:lnTo>
                  <a:pt x="115823" y="365759"/>
                </a:lnTo>
                <a:lnTo>
                  <a:pt x="182879" y="370331"/>
                </a:lnTo>
                <a:lnTo>
                  <a:pt x="231647" y="373379"/>
                </a:lnTo>
                <a:lnTo>
                  <a:pt x="283463" y="373379"/>
                </a:lnTo>
                <a:lnTo>
                  <a:pt x="333755" y="370331"/>
                </a:lnTo>
                <a:lnTo>
                  <a:pt x="379475" y="367283"/>
                </a:lnTo>
                <a:lnTo>
                  <a:pt x="419099" y="362711"/>
                </a:lnTo>
                <a:lnTo>
                  <a:pt x="469391" y="353567"/>
                </a:lnTo>
                <a:lnTo>
                  <a:pt x="501395" y="339851"/>
                </a:lnTo>
                <a:lnTo>
                  <a:pt x="502919" y="339343"/>
                </a:lnTo>
                <a:close/>
              </a:path>
              <a:path w="516889" h="373379">
                <a:moveTo>
                  <a:pt x="13715" y="50291"/>
                </a:moveTo>
                <a:lnTo>
                  <a:pt x="12191" y="50291"/>
                </a:lnTo>
                <a:lnTo>
                  <a:pt x="12191" y="51815"/>
                </a:lnTo>
                <a:lnTo>
                  <a:pt x="13715" y="50291"/>
                </a:lnTo>
                <a:close/>
              </a:path>
              <a:path w="516889" h="373379">
                <a:moveTo>
                  <a:pt x="13715" y="323087"/>
                </a:moveTo>
                <a:lnTo>
                  <a:pt x="12191" y="321563"/>
                </a:lnTo>
                <a:lnTo>
                  <a:pt x="12191" y="323087"/>
                </a:lnTo>
                <a:lnTo>
                  <a:pt x="13715" y="323087"/>
                </a:lnTo>
                <a:close/>
              </a:path>
              <a:path w="516889" h="373379">
                <a:moveTo>
                  <a:pt x="502919" y="50291"/>
                </a:moveTo>
                <a:lnTo>
                  <a:pt x="502919" y="48767"/>
                </a:lnTo>
                <a:lnTo>
                  <a:pt x="501395" y="48767"/>
                </a:lnTo>
                <a:lnTo>
                  <a:pt x="502919" y="50291"/>
                </a:lnTo>
                <a:close/>
              </a:path>
              <a:path w="516889" h="373379">
                <a:moveTo>
                  <a:pt x="515111" y="329183"/>
                </a:moveTo>
                <a:lnTo>
                  <a:pt x="515111" y="59435"/>
                </a:lnTo>
                <a:lnTo>
                  <a:pt x="513587" y="59435"/>
                </a:lnTo>
                <a:lnTo>
                  <a:pt x="512063" y="62483"/>
                </a:lnTo>
                <a:lnTo>
                  <a:pt x="505967" y="68579"/>
                </a:lnTo>
                <a:lnTo>
                  <a:pt x="504443" y="69087"/>
                </a:lnTo>
                <a:lnTo>
                  <a:pt x="504443" y="321563"/>
                </a:lnTo>
                <a:lnTo>
                  <a:pt x="501395" y="324611"/>
                </a:lnTo>
                <a:lnTo>
                  <a:pt x="502919" y="324611"/>
                </a:lnTo>
                <a:lnTo>
                  <a:pt x="502919" y="339343"/>
                </a:lnTo>
                <a:lnTo>
                  <a:pt x="505967" y="338327"/>
                </a:lnTo>
                <a:lnTo>
                  <a:pt x="509015" y="335279"/>
                </a:lnTo>
                <a:lnTo>
                  <a:pt x="512063" y="333755"/>
                </a:lnTo>
                <a:lnTo>
                  <a:pt x="512063" y="332231"/>
                </a:lnTo>
                <a:lnTo>
                  <a:pt x="513587" y="329183"/>
                </a:lnTo>
                <a:lnTo>
                  <a:pt x="515111" y="329183"/>
                </a:lnTo>
                <a:close/>
              </a:path>
              <a:path w="516889" h="373379">
                <a:moveTo>
                  <a:pt x="504443" y="51815"/>
                </a:moveTo>
                <a:lnTo>
                  <a:pt x="503935" y="51307"/>
                </a:lnTo>
                <a:lnTo>
                  <a:pt x="502919" y="53339"/>
                </a:lnTo>
                <a:lnTo>
                  <a:pt x="504443" y="51815"/>
                </a:lnTo>
                <a:close/>
              </a:path>
              <a:path w="516889" h="373379">
                <a:moveTo>
                  <a:pt x="504443" y="51815"/>
                </a:moveTo>
                <a:lnTo>
                  <a:pt x="504443" y="50291"/>
                </a:lnTo>
                <a:lnTo>
                  <a:pt x="503935" y="51307"/>
                </a:lnTo>
                <a:lnTo>
                  <a:pt x="504443" y="51815"/>
                </a:lnTo>
                <a:close/>
              </a:path>
              <a:path w="516889" h="373379">
                <a:moveTo>
                  <a:pt x="516635" y="326135"/>
                </a:moveTo>
                <a:lnTo>
                  <a:pt x="516635" y="54863"/>
                </a:lnTo>
                <a:lnTo>
                  <a:pt x="515111" y="56387"/>
                </a:lnTo>
                <a:lnTo>
                  <a:pt x="515111" y="326135"/>
                </a:lnTo>
                <a:lnTo>
                  <a:pt x="516635" y="32613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6534" y="4134611"/>
            <a:ext cx="335280" cy="396240"/>
          </a:xfrm>
          <a:custGeom>
            <a:avLst/>
            <a:gdLst/>
            <a:ahLst/>
            <a:cxnLst/>
            <a:rect l="l" t="t" r="r" b="b"/>
            <a:pathLst>
              <a:path w="335280" h="396239">
                <a:moveTo>
                  <a:pt x="335279" y="339851"/>
                </a:moveTo>
                <a:lnTo>
                  <a:pt x="335279" y="0"/>
                </a:lnTo>
                <a:lnTo>
                  <a:pt x="0" y="0"/>
                </a:lnTo>
                <a:lnTo>
                  <a:pt x="0" y="396239"/>
                </a:lnTo>
                <a:lnTo>
                  <a:pt x="280415" y="396239"/>
                </a:lnTo>
                <a:lnTo>
                  <a:pt x="335279" y="339851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6950" y="44744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54863" y="0"/>
                </a:moveTo>
                <a:lnTo>
                  <a:pt x="10667" y="10667"/>
                </a:lnTo>
                <a:lnTo>
                  <a:pt x="0" y="56387"/>
                </a:lnTo>
                <a:lnTo>
                  <a:pt x="54863" y="0"/>
                </a:lnTo>
                <a:close/>
              </a:path>
            </a:pathLst>
          </a:custGeom>
          <a:solidFill>
            <a:srgbClr val="75A4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60438" y="4128515"/>
            <a:ext cx="349250" cy="408940"/>
          </a:xfrm>
          <a:custGeom>
            <a:avLst/>
            <a:gdLst/>
            <a:ahLst/>
            <a:cxnLst/>
            <a:rect l="l" t="t" r="r" b="b"/>
            <a:pathLst>
              <a:path w="349250" h="408939">
                <a:moveTo>
                  <a:pt x="348995" y="345947"/>
                </a:moveTo>
                <a:lnTo>
                  <a:pt x="348995" y="3047"/>
                </a:lnTo>
                <a:lnTo>
                  <a:pt x="345947" y="0"/>
                </a:lnTo>
                <a:lnTo>
                  <a:pt x="1523" y="0"/>
                </a:lnTo>
                <a:lnTo>
                  <a:pt x="0" y="3047"/>
                </a:lnTo>
                <a:lnTo>
                  <a:pt x="0" y="405383"/>
                </a:lnTo>
                <a:lnTo>
                  <a:pt x="1523" y="408431"/>
                </a:lnTo>
                <a:lnTo>
                  <a:pt x="6095" y="40843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335279" y="12191"/>
                </a:lnTo>
                <a:lnTo>
                  <a:pt x="335279" y="6095"/>
                </a:lnTo>
                <a:lnTo>
                  <a:pt x="341375" y="12191"/>
                </a:lnTo>
                <a:lnTo>
                  <a:pt x="341375" y="339089"/>
                </a:lnTo>
                <a:lnTo>
                  <a:pt x="342899" y="338327"/>
                </a:lnTo>
                <a:lnTo>
                  <a:pt x="345947" y="339851"/>
                </a:lnTo>
                <a:lnTo>
                  <a:pt x="348995" y="345947"/>
                </a:lnTo>
                <a:close/>
              </a:path>
              <a:path w="349250" h="40893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49250" h="408939">
                <a:moveTo>
                  <a:pt x="12191" y="39623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96239"/>
                </a:lnTo>
                <a:lnTo>
                  <a:pt x="12191" y="396239"/>
                </a:lnTo>
                <a:close/>
              </a:path>
              <a:path w="349250" h="408939">
                <a:moveTo>
                  <a:pt x="281482" y="396239"/>
                </a:moveTo>
                <a:lnTo>
                  <a:pt x="6095" y="396239"/>
                </a:lnTo>
                <a:lnTo>
                  <a:pt x="12191" y="402335"/>
                </a:lnTo>
                <a:lnTo>
                  <a:pt x="12191" y="408431"/>
                </a:lnTo>
                <a:lnTo>
                  <a:pt x="280415" y="408431"/>
                </a:lnTo>
                <a:lnTo>
                  <a:pt x="280415" y="400811"/>
                </a:lnTo>
                <a:lnTo>
                  <a:pt x="281482" y="396239"/>
                </a:lnTo>
                <a:close/>
              </a:path>
              <a:path w="349250" h="408939">
                <a:moveTo>
                  <a:pt x="12191" y="408431"/>
                </a:moveTo>
                <a:lnTo>
                  <a:pt x="12191" y="402335"/>
                </a:lnTo>
                <a:lnTo>
                  <a:pt x="6095" y="396239"/>
                </a:lnTo>
                <a:lnTo>
                  <a:pt x="6095" y="408431"/>
                </a:lnTo>
                <a:lnTo>
                  <a:pt x="12191" y="408431"/>
                </a:lnTo>
                <a:close/>
              </a:path>
              <a:path w="349250" h="408939">
                <a:moveTo>
                  <a:pt x="283422" y="396239"/>
                </a:moveTo>
                <a:lnTo>
                  <a:pt x="281482" y="396239"/>
                </a:lnTo>
                <a:lnTo>
                  <a:pt x="280415" y="400811"/>
                </a:lnTo>
                <a:lnTo>
                  <a:pt x="281939" y="401192"/>
                </a:lnTo>
                <a:lnTo>
                  <a:pt x="281939" y="397763"/>
                </a:lnTo>
                <a:lnTo>
                  <a:pt x="283422" y="396239"/>
                </a:lnTo>
                <a:close/>
              </a:path>
              <a:path w="349250" h="408939">
                <a:moveTo>
                  <a:pt x="342899" y="353652"/>
                </a:moveTo>
                <a:lnTo>
                  <a:pt x="342899" y="352043"/>
                </a:lnTo>
                <a:lnTo>
                  <a:pt x="321367" y="357241"/>
                </a:lnTo>
                <a:lnTo>
                  <a:pt x="297844" y="381417"/>
                </a:lnTo>
                <a:lnTo>
                  <a:pt x="292607" y="403859"/>
                </a:lnTo>
                <a:lnTo>
                  <a:pt x="280415" y="400811"/>
                </a:lnTo>
                <a:lnTo>
                  <a:pt x="280415" y="408431"/>
                </a:lnTo>
                <a:lnTo>
                  <a:pt x="288035" y="408431"/>
                </a:lnTo>
                <a:lnTo>
                  <a:pt x="289559" y="406907"/>
                </a:lnTo>
                <a:lnTo>
                  <a:pt x="291083" y="406907"/>
                </a:lnTo>
                <a:lnTo>
                  <a:pt x="342899" y="353652"/>
                </a:lnTo>
                <a:close/>
              </a:path>
              <a:path w="349250" h="408939">
                <a:moveTo>
                  <a:pt x="348995" y="345947"/>
                </a:moveTo>
                <a:lnTo>
                  <a:pt x="345947" y="339851"/>
                </a:lnTo>
                <a:lnTo>
                  <a:pt x="342899" y="338327"/>
                </a:lnTo>
                <a:lnTo>
                  <a:pt x="339851" y="339851"/>
                </a:lnTo>
                <a:lnTo>
                  <a:pt x="295655" y="350519"/>
                </a:lnTo>
                <a:lnTo>
                  <a:pt x="292607" y="352043"/>
                </a:lnTo>
                <a:lnTo>
                  <a:pt x="291083" y="353567"/>
                </a:lnTo>
                <a:lnTo>
                  <a:pt x="291083" y="355091"/>
                </a:lnTo>
                <a:lnTo>
                  <a:pt x="281482" y="396239"/>
                </a:lnTo>
                <a:lnTo>
                  <a:pt x="283422" y="396239"/>
                </a:lnTo>
                <a:lnTo>
                  <a:pt x="297844" y="381417"/>
                </a:lnTo>
                <a:lnTo>
                  <a:pt x="298703" y="377734"/>
                </a:lnTo>
                <a:lnTo>
                  <a:pt x="298703" y="362711"/>
                </a:lnTo>
                <a:lnTo>
                  <a:pt x="303275" y="358139"/>
                </a:lnTo>
                <a:lnTo>
                  <a:pt x="303275" y="361608"/>
                </a:lnTo>
                <a:lnTo>
                  <a:pt x="321367" y="357241"/>
                </a:lnTo>
                <a:lnTo>
                  <a:pt x="336803" y="341375"/>
                </a:lnTo>
                <a:lnTo>
                  <a:pt x="339416" y="345947"/>
                </a:lnTo>
                <a:lnTo>
                  <a:pt x="348995" y="345947"/>
                </a:lnTo>
                <a:close/>
              </a:path>
              <a:path w="349250" h="408939">
                <a:moveTo>
                  <a:pt x="286511" y="396239"/>
                </a:moveTo>
                <a:lnTo>
                  <a:pt x="283422" y="396239"/>
                </a:lnTo>
                <a:lnTo>
                  <a:pt x="281939" y="397763"/>
                </a:lnTo>
                <a:lnTo>
                  <a:pt x="286511" y="396239"/>
                </a:lnTo>
                <a:close/>
              </a:path>
              <a:path w="349250" h="408939">
                <a:moveTo>
                  <a:pt x="286511" y="402335"/>
                </a:moveTo>
                <a:lnTo>
                  <a:pt x="286511" y="396239"/>
                </a:lnTo>
                <a:lnTo>
                  <a:pt x="281939" y="397763"/>
                </a:lnTo>
                <a:lnTo>
                  <a:pt x="281939" y="401192"/>
                </a:lnTo>
                <a:lnTo>
                  <a:pt x="286511" y="402335"/>
                </a:lnTo>
                <a:close/>
              </a:path>
              <a:path w="349250" h="408939">
                <a:moveTo>
                  <a:pt x="297844" y="381417"/>
                </a:moveTo>
                <a:lnTo>
                  <a:pt x="283422" y="396239"/>
                </a:lnTo>
                <a:lnTo>
                  <a:pt x="286511" y="396239"/>
                </a:lnTo>
                <a:lnTo>
                  <a:pt x="286511" y="402335"/>
                </a:lnTo>
                <a:lnTo>
                  <a:pt x="292607" y="403859"/>
                </a:lnTo>
                <a:lnTo>
                  <a:pt x="297844" y="381417"/>
                </a:lnTo>
                <a:close/>
              </a:path>
              <a:path w="349250" h="408939">
                <a:moveTo>
                  <a:pt x="303275" y="358139"/>
                </a:moveTo>
                <a:lnTo>
                  <a:pt x="298703" y="362711"/>
                </a:lnTo>
                <a:lnTo>
                  <a:pt x="302418" y="361815"/>
                </a:lnTo>
                <a:lnTo>
                  <a:pt x="303275" y="358139"/>
                </a:lnTo>
                <a:close/>
              </a:path>
              <a:path w="349250" h="408939">
                <a:moveTo>
                  <a:pt x="302418" y="361815"/>
                </a:moveTo>
                <a:lnTo>
                  <a:pt x="298703" y="362711"/>
                </a:lnTo>
                <a:lnTo>
                  <a:pt x="298703" y="377734"/>
                </a:lnTo>
                <a:lnTo>
                  <a:pt x="302418" y="361815"/>
                </a:lnTo>
                <a:close/>
              </a:path>
              <a:path w="349250" h="408939">
                <a:moveTo>
                  <a:pt x="303275" y="361608"/>
                </a:moveTo>
                <a:lnTo>
                  <a:pt x="303275" y="358139"/>
                </a:lnTo>
                <a:lnTo>
                  <a:pt x="302418" y="361815"/>
                </a:lnTo>
                <a:lnTo>
                  <a:pt x="303275" y="361608"/>
                </a:lnTo>
                <a:close/>
              </a:path>
              <a:path w="349250" h="408939">
                <a:moveTo>
                  <a:pt x="339416" y="345947"/>
                </a:moveTo>
                <a:lnTo>
                  <a:pt x="336803" y="341375"/>
                </a:lnTo>
                <a:lnTo>
                  <a:pt x="321367" y="357241"/>
                </a:lnTo>
                <a:lnTo>
                  <a:pt x="335279" y="353883"/>
                </a:lnTo>
                <a:lnTo>
                  <a:pt x="335279" y="345947"/>
                </a:lnTo>
                <a:lnTo>
                  <a:pt x="339416" y="345947"/>
                </a:lnTo>
                <a:close/>
              </a:path>
              <a:path w="349250" h="408939">
                <a:moveTo>
                  <a:pt x="341375" y="12191"/>
                </a:moveTo>
                <a:lnTo>
                  <a:pt x="335279" y="6095"/>
                </a:lnTo>
                <a:lnTo>
                  <a:pt x="335279" y="12191"/>
                </a:lnTo>
                <a:lnTo>
                  <a:pt x="341375" y="12191"/>
                </a:lnTo>
                <a:close/>
              </a:path>
              <a:path w="349250" h="408939">
                <a:moveTo>
                  <a:pt x="341375" y="339089"/>
                </a:moveTo>
                <a:lnTo>
                  <a:pt x="341375" y="12191"/>
                </a:lnTo>
                <a:lnTo>
                  <a:pt x="335279" y="12191"/>
                </a:lnTo>
                <a:lnTo>
                  <a:pt x="335279" y="340955"/>
                </a:lnTo>
                <a:lnTo>
                  <a:pt x="339851" y="339851"/>
                </a:lnTo>
                <a:lnTo>
                  <a:pt x="341375" y="339089"/>
                </a:lnTo>
                <a:close/>
              </a:path>
              <a:path w="349250" h="408939">
                <a:moveTo>
                  <a:pt x="342899" y="352043"/>
                </a:moveTo>
                <a:lnTo>
                  <a:pt x="339416" y="345947"/>
                </a:lnTo>
                <a:lnTo>
                  <a:pt x="335279" y="345947"/>
                </a:lnTo>
                <a:lnTo>
                  <a:pt x="335279" y="353883"/>
                </a:lnTo>
                <a:lnTo>
                  <a:pt x="342899" y="352043"/>
                </a:lnTo>
                <a:close/>
              </a:path>
              <a:path w="349250" h="408939">
                <a:moveTo>
                  <a:pt x="348995" y="348995"/>
                </a:moveTo>
                <a:lnTo>
                  <a:pt x="348995" y="345947"/>
                </a:lnTo>
                <a:lnTo>
                  <a:pt x="339416" y="345947"/>
                </a:lnTo>
                <a:lnTo>
                  <a:pt x="342899" y="352043"/>
                </a:lnTo>
                <a:lnTo>
                  <a:pt x="342899" y="353652"/>
                </a:lnTo>
                <a:lnTo>
                  <a:pt x="345947" y="350519"/>
                </a:lnTo>
                <a:lnTo>
                  <a:pt x="348995" y="3489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8374" y="3134867"/>
            <a:ext cx="1066800" cy="360045"/>
          </a:xfrm>
          <a:custGeom>
            <a:avLst/>
            <a:gdLst/>
            <a:ahLst/>
            <a:cxnLst/>
            <a:rect l="l" t="t" r="r" b="b"/>
            <a:pathLst>
              <a:path w="1066800" h="360045">
                <a:moveTo>
                  <a:pt x="1066799" y="179831"/>
                </a:moveTo>
                <a:lnTo>
                  <a:pt x="1050482" y="135638"/>
                </a:lnTo>
                <a:lnTo>
                  <a:pt x="1004214" y="95406"/>
                </a:lnTo>
                <a:lnTo>
                  <a:pt x="932024" y="60502"/>
                </a:lnTo>
                <a:lnTo>
                  <a:pt x="887468" y="45474"/>
                </a:lnTo>
                <a:lnTo>
                  <a:pt x="837943" y="32290"/>
                </a:lnTo>
                <a:lnTo>
                  <a:pt x="783951" y="21120"/>
                </a:lnTo>
                <a:lnTo>
                  <a:pt x="725998" y="12136"/>
                </a:lnTo>
                <a:lnTo>
                  <a:pt x="664586" y="5507"/>
                </a:lnTo>
                <a:lnTo>
                  <a:pt x="600218" y="1405"/>
                </a:lnTo>
                <a:lnTo>
                  <a:pt x="533399" y="0"/>
                </a:lnTo>
                <a:lnTo>
                  <a:pt x="466581" y="1405"/>
                </a:lnTo>
                <a:lnTo>
                  <a:pt x="402213" y="5507"/>
                </a:lnTo>
                <a:lnTo>
                  <a:pt x="340801" y="12136"/>
                </a:lnTo>
                <a:lnTo>
                  <a:pt x="282848" y="21120"/>
                </a:lnTo>
                <a:lnTo>
                  <a:pt x="228856" y="32290"/>
                </a:lnTo>
                <a:lnTo>
                  <a:pt x="179331" y="45474"/>
                </a:lnTo>
                <a:lnTo>
                  <a:pt x="134775" y="60502"/>
                </a:lnTo>
                <a:lnTo>
                  <a:pt x="95692" y="77203"/>
                </a:lnTo>
                <a:lnTo>
                  <a:pt x="35960" y="114941"/>
                </a:lnTo>
                <a:lnTo>
                  <a:pt x="4163" y="157325"/>
                </a:lnTo>
                <a:lnTo>
                  <a:pt x="0" y="179831"/>
                </a:lnTo>
                <a:lnTo>
                  <a:pt x="4163" y="202638"/>
                </a:lnTo>
                <a:lnTo>
                  <a:pt x="35960" y="245346"/>
                </a:lnTo>
                <a:lnTo>
                  <a:pt x="95692" y="283126"/>
                </a:lnTo>
                <a:lnTo>
                  <a:pt x="134775" y="299773"/>
                </a:lnTo>
                <a:lnTo>
                  <a:pt x="179331" y="314713"/>
                </a:lnTo>
                <a:lnTo>
                  <a:pt x="228856" y="327789"/>
                </a:lnTo>
                <a:lnTo>
                  <a:pt x="282848" y="338842"/>
                </a:lnTo>
                <a:lnTo>
                  <a:pt x="340801" y="347714"/>
                </a:lnTo>
                <a:lnTo>
                  <a:pt x="402213" y="354247"/>
                </a:lnTo>
                <a:lnTo>
                  <a:pt x="466581" y="358283"/>
                </a:lnTo>
                <a:lnTo>
                  <a:pt x="533399" y="359663"/>
                </a:lnTo>
                <a:lnTo>
                  <a:pt x="600218" y="358283"/>
                </a:lnTo>
                <a:lnTo>
                  <a:pt x="664586" y="354247"/>
                </a:lnTo>
                <a:lnTo>
                  <a:pt x="725998" y="347714"/>
                </a:lnTo>
                <a:lnTo>
                  <a:pt x="783951" y="338842"/>
                </a:lnTo>
                <a:lnTo>
                  <a:pt x="837943" y="327789"/>
                </a:lnTo>
                <a:lnTo>
                  <a:pt x="887468" y="314713"/>
                </a:lnTo>
                <a:lnTo>
                  <a:pt x="932024" y="299773"/>
                </a:lnTo>
                <a:lnTo>
                  <a:pt x="971107" y="283126"/>
                </a:lnTo>
                <a:lnTo>
                  <a:pt x="1030839" y="245346"/>
                </a:lnTo>
                <a:lnTo>
                  <a:pt x="1062636" y="202638"/>
                </a:lnTo>
                <a:lnTo>
                  <a:pt x="1066799" y="179831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52278" y="3128772"/>
            <a:ext cx="1079500" cy="373380"/>
          </a:xfrm>
          <a:custGeom>
            <a:avLst/>
            <a:gdLst/>
            <a:ahLst/>
            <a:cxnLst/>
            <a:rect l="l" t="t" r="r" b="b"/>
            <a:pathLst>
              <a:path w="1079500" h="373379">
                <a:moveTo>
                  <a:pt x="1078991" y="187451"/>
                </a:moveTo>
                <a:lnTo>
                  <a:pt x="1078991" y="185927"/>
                </a:lnTo>
                <a:lnTo>
                  <a:pt x="1077467" y="176783"/>
                </a:lnTo>
                <a:lnTo>
                  <a:pt x="1077467" y="175259"/>
                </a:lnTo>
                <a:lnTo>
                  <a:pt x="1060703" y="137159"/>
                </a:lnTo>
                <a:lnTo>
                  <a:pt x="1043939" y="120395"/>
                </a:lnTo>
                <a:lnTo>
                  <a:pt x="1034795" y="111251"/>
                </a:lnTo>
                <a:lnTo>
                  <a:pt x="1022603" y="103631"/>
                </a:lnTo>
                <a:lnTo>
                  <a:pt x="1011935" y="94487"/>
                </a:lnTo>
                <a:lnTo>
                  <a:pt x="998219" y="86867"/>
                </a:lnTo>
                <a:lnTo>
                  <a:pt x="984503" y="80771"/>
                </a:lnTo>
                <a:lnTo>
                  <a:pt x="969263" y="73151"/>
                </a:lnTo>
                <a:lnTo>
                  <a:pt x="952499" y="65531"/>
                </a:lnTo>
                <a:lnTo>
                  <a:pt x="935735" y="59435"/>
                </a:lnTo>
                <a:lnTo>
                  <a:pt x="899159" y="47243"/>
                </a:lnTo>
                <a:lnTo>
                  <a:pt x="879347" y="41147"/>
                </a:lnTo>
                <a:lnTo>
                  <a:pt x="859535" y="36575"/>
                </a:lnTo>
                <a:lnTo>
                  <a:pt x="838199" y="30479"/>
                </a:lnTo>
                <a:lnTo>
                  <a:pt x="816863" y="25907"/>
                </a:lnTo>
                <a:lnTo>
                  <a:pt x="794003" y="21335"/>
                </a:lnTo>
                <a:lnTo>
                  <a:pt x="771143" y="18287"/>
                </a:lnTo>
                <a:lnTo>
                  <a:pt x="748283" y="13715"/>
                </a:lnTo>
                <a:lnTo>
                  <a:pt x="697991" y="7619"/>
                </a:lnTo>
                <a:lnTo>
                  <a:pt x="646175" y="3047"/>
                </a:lnTo>
                <a:lnTo>
                  <a:pt x="594359" y="1523"/>
                </a:lnTo>
                <a:lnTo>
                  <a:pt x="539495" y="0"/>
                </a:lnTo>
                <a:lnTo>
                  <a:pt x="484631" y="1523"/>
                </a:lnTo>
                <a:lnTo>
                  <a:pt x="431291" y="3047"/>
                </a:lnTo>
                <a:lnTo>
                  <a:pt x="379475" y="7619"/>
                </a:lnTo>
                <a:lnTo>
                  <a:pt x="330707" y="13715"/>
                </a:lnTo>
                <a:lnTo>
                  <a:pt x="306323" y="18287"/>
                </a:lnTo>
                <a:lnTo>
                  <a:pt x="283463" y="21335"/>
                </a:lnTo>
                <a:lnTo>
                  <a:pt x="262127" y="25907"/>
                </a:lnTo>
                <a:lnTo>
                  <a:pt x="239267" y="30479"/>
                </a:lnTo>
                <a:lnTo>
                  <a:pt x="217931" y="36575"/>
                </a:lnTo>
                <a:lnTo>
                  <a:pt x="178307" y="47243"/>
                </a:lnTo>
                <a:lnTo>
                  <a:pt x="141731" y="59435"/>
                </a:lnTo>
                <a:lnTo>
                  <a:pt x="79247" y="88391"/>
                </a:lnTo>
                <a:lnTo>
                  <a:pt x="44195" y="111251"/>
                </a:lnTo>
                <a:lnTo>
                  <a:pt x="25907" y="129539"/>
                </a:lnTo>
                <a:lnTo>
                  <a:pt x="18287" y="137159"/>
                </a:lnTo>
                <a:lnTo>
                  <a:pt x="10667" y="147827"/>
                </a:lnTo>
                <a:lnTo>
                  <a:pt x="6095" y="156971"/>
                </a:lnTo>
                <a:lnTo>
                  <a:pt x="0" y="175259"/>
                </a:lnTo>
                <a:lnTo>
                  <a:pt x="0" y="196595"/>
                </a:lnTo>
                <a:lnTo>
                  <a:pt x="3047" y="207263"/>
                </a:lnTo>
                <a:lnTo>
                  <a:pt x="6095" y="216407"/>
                </a:lnTo>
                <a:lnTo>
                  <a:pt x="12191" y="227075"/>
                </a:lnTo>
                <a:lnTo>
                  <a:pt x="12191" y="178307"/>
                </a:lnTo>
                <a:lnTo>
                  <a:pt x="15239" y="169163"/>
                </a:lnTo>
                <a:lnTo>
                  <a:pt x="18287" y="161543"/>
                </a:lnTo>
                <a:lnTo>
                  <a:pt x="22859" y="153923"/>
                </a:lnTo>
                <a:lnTo>
                  <a:pt x="27431" y="144779"/>
                </a:lnTo>
                <a:lnTo>
                  <a:pt x="42671" y="129539"/>
                </a:lnTo>
                <a:lnTo>
                  <a:pt x="51815" y="121919"/>
                </a:lnTo>
                <a:lnTo>
                  <a:pt x="62483" y="112775"/>
                </a:lnTo>
                <a:lnTo>
                  <a:pt x="74675" y="106679"/>
                </a:lnTo>
                <a:lnTo>
                  <a:pt x="86867" y="99059"/>
                </a:lnTo>
                <a:lnTo>
                  <a:pt x="114299" y="83819"/>
                </a:lnTo>
                <a:lnTo>
                  <a:pt x="131063" y="77723"/>
                </a:lnTo>
                <a:lnTo>
                  <a:pt x="146303" y="71627"/>
                </a:lnTo>
                <a:lnTo>
                  <a:pt x="201167" y="53339"/>
                </a:lnTo>
                <a:lnTo>
                  <a:pt x="222503" y="48767"/>
                </a:lnTo>
                <a:lnTo>
                  <a:pt x="242315" y="42671"/>
                </a:lnTo>
                <a:lnTo>
                  <a:pt x="263651" y="38099"/>
                </a:lnTo>
                <a:lnTo>
                  <a:pt x="286511" y="35051"/>
                </a:lnTo>
                <a:lnTo>
                  <a:pt x="309371" y="30479"/>
                </a:lnTo>
                <a:lnTo>
                  <a:pt x="332231" y="27431"/>
                </a:lnTo>
                <a:lnTo>
                  <a:pt x="380999" y="21335"/>
                </a:lnTo>
                <a:lnTo>
                  <a:pt x="432815" y="16763"/>
                </a:lnTo>
                <a:lnTo>
                  <a:pt x="484631" y="13715"/>
                </a:lnTo>
                <a:lnTo>
                  <a:pt x="539495" y="12191"/>
                </a:lnTo>
                <a:lnTo>
                  <a:pt x="592835" y="13715"/>
                </a:lnTo>
                <a:lnTo>
                  <a:pt x="646175" y="16763"/>
                </a:lnTo>
                <a:lnTo>
                  <a:pt x="696467" y="21335"/>
                </a:lnTo>
                <a:lnTo>
                  <a:pt x="722375" y="24383"/>
                </a:lnTo>
                <a:lnTo>
                  <a:pt x="745235" y="27431"/>
                </a:lnTo>
                <a:lnTo>
                  <a:pt x="769619" y="30479"/>
                </a:lnTo>
                <a:lnTo>
                  <a:pt x="792479" y="35051"/>
                </a:lnTo>
                <a:lnTo>
                  <a:pt x="813815" y="38099"/>
                </a:lnTo>
                <a:lnTo>
                  <a:pt x="836675" y="42671"/>
                </a:lnTo>
                <a:lnTo>
                  <a:pt x="856487" y="48767"/>
                </a:lnTo>
                <a:lnTo>
                  <a:pt x="876299" y="53339"/>
                </a:lnTo>
                <a:lnTo>
                  <a:pt x="896111" y="59435"/>
                </a:lnTo>
                <a:lnTo>
                  <a:pt x="914399" y="65531"/>
                </a:lnTo>
                <a:lnTo>
                  <a:pt x="947927" y="77723"/>
                </a:lnTo>
                <a:lnTo>
                  <a:pt x="963167" y="85343"/>
                </a:lnTo>
                <a:lnTo>
                  <a:pt x="978407" y="91439"/>
                </a:lnTo>
                <a:lnTo>
                  <a:pt x="1016507" y="114299"/>
                </a:lnTo>
                <a:lnTo>
                  <a:pt x="1050035" y="146303"/>
                </a:lnTo>
                <a:lnTo>
                  <a:pt x="1056131" y="153923"/>
                </a:lnTo>
                <a:lnTo>
                  <a:pt x="1060703" y="161543"/>
                </a:lnTo>
                <a:lnTo>
                  <a:pt x="1063751" y="170687"/>
                </a:lnTo>
                <a:lnTo>
                  <a:pt x="1065275" y="178307"/>
                </a:lnTo>
                <a:lnTo>
                  <a:pt x="1065275" y="227837"/>
                </a:lnTo>
                <a:lnTo>
                  <a:pt x="1072895" y="216407"/>
                </a:lnTo>
                <a:lnTo>
                  <a:pt x="1075943" y="205739"/>
                </a:lnTo>
                <a:lnTo>
                  <a:pt x="1078991" y="187451"/>
                </a:lnTo>
                <a:close/>
              </a:path>
              <a:path w="1079500" h="373379">
                <a:moveTo>
                  <a:pt x="13715" y="178307"/>
                </a:moveTo>
                <a:lnTo>
                  <a:pt x="12191" y="178307"/>
                </a:lnTo>
                <a:lnTo>
                  <a:pt x="12191" y="185927"/>
                </a:lnTo>
                <a:lnTo>
                  <a:pt x="12318" y="186689"/>
                </a:lnTo>
                <a:lnTo>
                  <a:pt x="13715" y="178307"/>
                </a:lnTo>
                <a:close/>
              </a:path>
              <a:path w="1079500" h="373379">
                <a:moveTo>
                  <a:pt x="12318" y="186689"/>
                </a:moveTo>
                <a:lnTo>
                  <a:pt x="12191" y="185927"/>
                </a:lnTo>
                <a:lnTo>
                  <a:pt x="12191" y="187451"/>
                </a:lnTo>
                <a:lnTo>
                  <a:pt x="12318" y="186689"/>
                </a:lnTo>
                <a:close/>
              </a:path>
              <a:path w="1079500" h="373379">
                <a:moveTo>
                  <a:pt x="13715" y="195071"/>
                </a:moveTo>
                <a:lnTo>
                  <a:pt x="12318" y="186689"/>
                </a:lnTo>
                <a:lnTo>
                  <a:pt x="12191" y="187451"/>
                </a:lnTo>
                <a:lnTo>
                  <a:pt x="12191" y="193547"/>
                </a:lnTo>
                <a:lnTo>
                  <a:pt x="13715" y="195071"/>
                </a:lnTo>
                <a:close/>
              </a:path>
              <a:path w="1079500" h="373379">
                <a:moveTo>
                  <a:pt x="1065275" y="227837"/>
                </a:moveTo>
                <a:lnTo>
                  <a:pt x="1065275" y="193547"/>
                </a:lnTo>
                <a:lnTo>
                  <a:pt x="1063751" y="202691"/>
                </a:lnTo>
                <a:lnTo>
                  <a:pt x="1060703" y="211835"/>
                </a:lnTo>
                <a:lnTo>
                  <a:pt x="1056131" y="219455"/>
                </a:lnTo>
                <a:lnTo>
                  <a:pt x="1050035" y="227075"/>
                </a:lnTo>
                <a:lnTo>
                  <a:pt x="1043939" y="236219"/>
                </a:lnTo>
                <a:lnTo>
                  <a:pt x="1016507" y="259079"/>
                </a:lnTo>
                <a:lnTo>
                  <a:pt x="992123" y="274319"/>
                </a:lnTo>
                <a:lnTo>
                  <a:pt x="978407" y="281939"/>
                </a:lnTo>
                <a:lnTo>
                  <a:pt x="963167" y="288035"/>
                </a:lnTo>
                <a:lnTo>
                  <a:pt x="947927" y="295655"/>
                </a:lnTo>
                <a:lnTo>
                  <a:pt x="914399" y="307847"/>
                </a:lnTo>
                <a:lnTo>
                  <a:pt x="896111" y="313943"/>
                </a:lnTo>
                <a:lnTo>
                  <a:pt x="876299" y="318515"/>
                </a:lnTo>
                <a:lnTo>
                  <a:pt x="856487" y="324611"/>
                </a:lnTo>
                <a:lnTo>
                  <a:pt x="792479" y="338327"/>
                </a:lnTo>
                <a:lnTo>
                  <a:pt x="769619" y="342899"/>
                </a:lnTo>
                <a:lnTo>
                  <a:pt x="745235" y="345947"/>
                </a:lnTo>
                <a:lnTo>
                  <a:pt x="722375" y="348995"/>
                </a:lnTo>
                <a:lnTo>
                  <a:pt x="696467" y="352043"/>
                </a:lnTo>
                <a:lnTo>
                  <a:pt x="646175" y="356615"/>
                </a:lnTo>
                <a:lnTo>
                  <a:pt x="592835" y="359663"/>
                </a:lnTo>
                <a:lnTo>
                  <a:pt x="484631" y="359663"/>
                </a:lnTo>
                <a:lnTo>
                  <a:pt x="431291" y="356615"/>
                </a:lnTo>
                <a:lnTo>
                  <a:pt x="380999" y="352043"/>
                </a:lnTo>
                <a:lnTo>
                  <a:pt x="332231" y="345947"/>
                </a:lnTo>
                <a:lnTo>
                  <a:pt x="263651" y="333755"/>
                </a:lnTo>
                <a:lnTo>
                  <a:pt x="220979" y="324611"/>
                </a:lnTo>
                <a:lnTo>
                  <a:pt x="201167" y="318515"/>
                </a:lnTo>
                <a:lnTo>
                  <a:pt x="182879" y="313943"/>
                </a:lnTo>
                <a:lnTo>
                  <a:pt x="146303" y="301751"/>
                </a:lnTo>
                <a:lnTo>
                  <a:pt x="129539" y="295655"/>
                </a:lnTo>
                <a:lnTo>
                  <a:pt x="114299" y="288035"/>
                </a:lnTo>
                <a:lnTo>
                  <a:pt x="100583" y="281939"/>
                </a:lnTo>
                <a:lnTo>
                  <a:pt x="51815" y="251459"/>
                </a:lnTo>
                <a:lnTo>
                  <a:pt x="22859" y="219455"/>
                </a:lnTo>
                <a:lnTo>
                  <a:pt x="12191" y="193547"/>
                </a:lnTo>
                <a:lnTo>
                  <a:pt x="12191" y="227075"/>
                </a:lnTo>
                <a:lnTo>
                  <a:pt x="44195" y="262127"/>
                </a:lnTo>
                <a:lnTo>
                  <a:pt x="94487" y="292607"/>
                </a:lnTo>
                <a:lnTo>
                  <a:pt x="124967" y="306323"/>
                </a:lnTo>
                <a:lnTo>
                  <a:pt x="141731" y="313943"/>
                </a:lnTo>
                <a:lnTo>
                  <a:pt x="178307" y="326135"/>
                </a:lnTo>
                <a:lnTo>
                  <a:pt x="198119" y="330707"/>
                </a:lnTo>
                <a:lnTo>
                  <a:pt x="219455" y="336803"/>
                </a:lnTo>
                <a:lnTo>
                  <a:pt x="239267" y="341375"/>
                </a:lnTo>
                <a:lnTo>
                  <a:pt x="262127" y="345947"/>
                </a:lnTo>
                <a:lnTo>
                  <a:pt x="283463" y="350519"/>
                </a:lnTo>
                <a:lnTo>
                  <a:pt x="330707" y="358139"/>
                </a:lnTo>
                <a:lnTo>
                  <a:pt x="379475" y="364235"/>
                </a:lnTo>
                <a:lnTo>
                  <a:pt x="431291" y="368807"/>
                </a:lnTo>
                <a:lnTo>
                  <a:pt x="484631" y="371855"/>
                </a:lnTo>
                <a:lnTo>
                  <a:pt x="539495" y="373379"/>
                </a:lnTo>
                <a:lnTo>
                  <a:pt x="594359" y="371855"/>
                </a:lnTo>
                <a:lnTo>
                  <a:pt x="647699" y="368807"/>
                </a:lnTo>
                <a:lnTo>
                  <a:pt x="697991" y="364235"/>
                </a:lnTo>
                <a:lnTo>
                  <a:pt x="748283" y="358139"/>
                </a:lnTo>
                <a:lnTo>
                  <a:pt x="816863" y="345947"/>
                </a:lnTo>
                <a:lnTo>
                  <a:pt x="859535" y="336803"/>
                </a:lnTo>
                <a:lnTo>
                  <a:pt x="880871" y="330707"/>
                </a:lnTo>
                <a:lnTo>
                  <a:pt x="899159" y="326135"/>
                </a:lnTo>
                <a:lnTo>
                  <a:pt x="918971" y="320039"/>
                </a:lnTo>
                <a:lnTo>
                  <a:pt x="935735" y="313943"/>
                </a:lnTo>
                <a:lnTo>
                  <a:pt x="952499" y="306323"/>
                </a:lnTo>
                <a:lnTo>
                  <a:pt x="969263" y="300227"/>
                </a:lnTo>
                <a:lnTo>
                  <a:pt x="1011935" y="277367"/>
                </a:lnTo>
                <a:lnTo>
                  <a:pt x="1053083" y="243839"/>
                </a:lnTo>
                <a:lnTo>
                  <a:pt x="1060703" y="234695"/>
                </a:lnTo>
                <a:lnTo>
                  <a:pt x="1065275" y="227837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94679" y="3148074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800" spc="3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14762" y="2302763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214" y="807590"/>
                </a:moveTo>
                <a:lnTo>
                  <a:pt x="9143" y="739139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214" y="807590"/>
                </a:lnTo>
                <a:close/>
              </a:path>
              <a:path w="100964" h="828039">
                <a:moveTo>
                  <a:pt x="54863" y="799574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800099"/>
                </a:lnTo>
                <a:lnTo>
                  <a:pt x="50214" y="807590"/>
                </a:lnTo>
                <a:lnTo>
                  <a:pt x="54863" y="799574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214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89915" y="739139"/>
                </a:lnTo>
                <a:lnTo>
                  <a:pt x="50214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9010" y="2302763"/>
            <a:ext cx="257175" cy="828040"/>
          </a:xfrm>
          <a:custGeom>
            <a:avLst/>
            <a:gdLst/>
            <a:ahLst/>
            <a:cxnLst/>
            <a:rect l="l" t="t" r="r" b="b"/>
            <a:pathLst>
              <a:path w="257175" h="828039">
                <a:moveTo>
                  <a:pt x="128258" y="714209"/>
                </a:moveTo>
                <a:lnTo>
                  <a:pt x="52244" y="585215"/>
                </a:lnTo>
                <a:lnTo>
                  <a:pt x="45005" y="576691"/>
                </a:lnTo>
                <a:lnTo>
                  <a:pt x="35480" y="571880"/>
                </a:lnTo>
                <a:lnTo>
                  <a:pt x="24812" y="571071"/>
                </a:lnTo>
                <a:lnTo>
                  <a:pt x="14144" y="574547"/>
                </a:lnTo>
                <a:lnTo>
                  <a:pt x="5619" y="582025"/>
                </a:lnTo>
                <a:lnTo>
                  <a:pt x="809" y="592073"/>
                </a:lnTo>
                <a:lnTo>
                  <a:pt x="0" y="603265"/>
                </a:lnTo>
                <a:lnTo>
                  <a:pt x="3476" y="614171"/>
                </a:lnTo>
                <a:lnTo>
                  <a:pt x="99488" y="778094"/>
                </a:lnTo>
                <a:lnTo>
                  <a:pt x="99488" y="771143"/>
                </a:lnTo>
                <a:lnTo>
                  <a:pt x="104060" y="771143"/>
                </a:lnTo>
                <a:lnTo>
                  <a:pt x="104060" y="755903"/>
                </a:lnTo>
                <a:lnTo>
                  <a:pt x="128258" y="714209"/>
                </a:lnTo>
                <a:close/>
              </a:path>
              <a:path w="257175" h="828039">
                <a:moveTo>
                  <a:pt x="157400" y="663995"/>
                </a:moveTo>
                <a:lnTo>
                  <a:pt x="157400" y="0"/>
                </a:lnTo>
                <a:lnTo>
                  <a:pt x="99488" y="0"/>
                </a:lnTo>
                <a:lnTo>
                  <a:pt x="99488" y="665387"/>
                </a:lnTo>
                <a:lnTo>
                  <a:pt x="128258" y="714209"/>
                </a:lnTo>
                <a:lnTo>
                  <a:pt x="157400" y="663995"/>
                </a:lnTo>
                <a:close/>
              </a:path>
              <a:path w="257175" h="828039">
                <a:moveTo>
                  <a:pt x="157400" y="778094"/>
                </a:moveTo>
                <a:lnTo>
                  <a:pt x="157400" y="771143"/>
                </a:lnTo>
                <a:lnTo>
                  <a:pt x="99488" y="771143"/>
                </a:lnTo>
                <a:lnTo>
                  <a:pt x="99488" y="778094"/>
                </a:lnTo>
                <a:lnTo>
                  <a:pt x="128444" y="827531"/>
                </a:lnTo>
                <a:lnTo>
                  <a:pt x="157400" y="778094"/>
                </a:lnTo>
                <a:close/>
              </a:path>
              <a:path w="257175" h="828039">
                <a:moveTo>
                  <a:pt x="152828" y="755903"/>
                </a:moveTo>
                <a:lnTo>
                  <a:pt x="128258" y="714209"/>
                </a:lnTo>
                <a:lnTo>
                  <a:pt x="104060" y="755903"/>
                </a:lnTo>
                <a:lnTo>
                  <a:pt x="152828" y="755903"/>
                </a:lnTo>
                <a:close/>
              </a:path>
              <a:path w="257175" h="828039">
                <a:moveTo>
                  <a:pt x="152828" y="771143"/>
                </a:moveTo>
                <a:lnTo>
                  <a:pt x="152828" y="755903"/>
                </a:lnTo>
                <a:lnTo>
                  <a:pt x="104060" y="755903"/>
                </a:lnTo>
                <a:lnTo>
                  <a:pt x="104060" y="771143"/>
                </a:lnTo>
                <a:lnTo>
                  <a:pt x="152828" y="771143"/>
                </a:lnTo>
                <a:close/>
              </a:path>
              <a:path w="257175" h="828039">
                <a:moveTo>
                  <a:pt x="256889" y="603265"/>
                </a:moveTo>
                <a:lnTo>
                  <a:pt x="256079" y="592073"/>
                </a:lnTo>
                <a:lnTo>
                  <a:pt x="251269" y="582025"/>
                </a:lnTo>
                <a:lnTo>
                  <a:pt x="242744" y="574547"/>
                </a:lnTo>
                <a:lnTo>
                  <a:pt x="231838" y="571071"/>
                </a:lnTo>
                <a:lnTo>
                  <a:pt x="220646" y="571880"/>
                </a:lnTo>
                <a:lnTo>
                  <a:pt x="210597" y="576691"/>
                </a:lnTo>
                <a:lnTo>
                  <a:pt x="203120" y="585215"/>
                </a:lnTo>
                <a:lnTo>
                  <a:pt x="128258" y="714209"/>
                </a:lnTo>
                <a:lnTo>
                  <a:pt x="152828" y="755903"/>
                </a:lnTo>
                <a:lnTo>
                  <a:pt x="152828" y="771143"/>
                </a:lnTo>
                <a:lnTo>
                  <a:pt x="157400" y="771143"/>
                </a:lnTo>
                <a:lnTo>
                  <a:pt x="157400" y="778094"/>
                </a:lnTo>
                <a:lnTo>
                  <a:pt x="253412" y="614171"/>
                </a:lnTo>
                <a:lnTo>
                  <a:pt x="256889" y="60326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9562" y="2235707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214" y="807590"/>
                </a:moveTo>
                <a:lnTo>
                  <a:pt x="9143" y="739139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214" y="807590"/>
                </a:lnTo>
                <a:close/>
              </a:path>
              <a:path w="100964" h="828039">
                <a:moveTo>
                  <a:pt x="54863" y="799574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800099"/>
                </a:lnTo>
                <a:lnTo>
                  <a:pt x="50214" y="807590"/>
                </a:lnTo>
                <a:lnTo>
                  <a:pt x="54863" y="799574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214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89915" y="739139"/>
                </a:lnTo>
                <a:lnTo>
                  <a:pt x="50214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1962" y="2235707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214" y="807590"/>
                </a:moveTo>
                <a:lnTo>
                  <a:pt x="9143" y="739139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214" y="807590"/>
                </a:lnTo>
                <a:close/>
              </a:path>
              <a:path w="100964" h="828039">
                <a:moveTo>
                  <a:pt x="54863" y="799574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800099"/>
                </a:lnTo>
                <a:lnTo>
                  <a:pt x="50214" y="807590"/>
                </a:lnTo>
                <a:lnTo>
                  <a:pt x="54863" y="799574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214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89915" y="739139"/>
                </a:lnTo>
                <a:lnTo>
                  <a:pt x="50214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6210" y="2235707"/>
            <a:ext cx="257175" cy="828040"/>
          </a:xfrm>
          <a:custGeom>
            <a:avLst/>
            <a:gdLst/>
            <a:ahLst/>
            <a:cxnLst/>
            <a:rect l="l" t="t" r="r" b="b"/>
            <a:pathLst>
              <a:path w="257175" h="828039">
                <a:moveTo>
                  <a:pt x="128258" y="714209"/>
                </a:moveTo>
                <a:lnTo>
                  <a:pt x="52244" y="585215"/>
                </a:lnTo>
                <a:lnTo>
                  <a:pt x="45005" y="576691"/>
                </a:lnTo>
                <a:lnTo>
                  <a:pt x="35480" y="571880"/>
                </a:lnTo>
                <a:lnTo>
                  <a:pt x="24812" y="571071"/>
                </a:lnTo>
                <a:lnTo>
                  <a:pt x="14144" y="574547"/>
                </a:lnTo>
                <a:lnTo>
                  <a:pt x="5619" y="582025"/>
                </a:lnTo>
                <a:lnTo>
                  <a:pt x="809" y="592073"/>
                </a:lnTo>
                <a:lnTo>
                  <a:pt x="0" y="603265"/>
                </a:lnTo>
                <a:lnTo>
                  <a:pt x="3476" y="614171"/>
                </a:lnTo>
                <a:lnTo>
                  <a:pt x="99488" y="778094"/>
                </a:lnTo>
                <a:lnTo>
                  <a:pt x="99488" y="771143"/>
                </a:lnTo>
                <a:lnTo>
                  <a:pt x="104060" y="771143"/>
                </a:lnTo>
                <a:lnTo>
                  <a:pt x="104060" y="755903"/>
                </a:lnTo>
                <a:lnTo>
                  <a:pt x="128258" y="714209"/>
                </a:lnTo>
                <a:close/>
              </a:path>
              <a:path w="257175" h="828039">
                <a:moveTo>
                  <a:pt x="157400" y="663995"/>
                </a:moveTo>
                <a:lnTo>
                  <a:pt x="157400" y="0"/>
                </a:lnTo>
                <a:lnTo>
                  <a:pt x="99488" y="0"/>
                </a:lnTo>
                <a:lnTo>
                  <a:pt x="99488" y="665387"/>
                </a:lnTo>
                <a:lnTo>
                  <a:pt x="128258" y="714209"/>
                </a:lnTo>
                <a:lnTo>
                  <a:pt x="157400" y="663995"/>
                </a:lnTo>
                <a:close/>
              </a:path>
              <a:path w="257175" h="828039">
                <a:moveTo>
                  <a:pt x="157400" y="778094"/>
                </a:moveTo>
                <a:lnTo>
                  <a:pt x="157400" y="771143"/>
                </a:lnTo>
                <a:lnTo>
                  <a:pt x="99488" y="771143"/>
                </a:lnTo>
                <a:lnTo>
                  <a:pt x="99488" y="778094"/>
                </a:lnTo>
                <a:lnTo>
                  <a:pt x="128444" y="827531"/>
                </a:lnTo>
                <a:lnTo>
                  <a:pt x="157400" y="778094"/>
                </a:lnTo>
                <a:close/>
              </a:path>
              <a:path w="257175" h="828039">
                <a:moveTo>
                  <a:pt x="152828" y="755903"/>
                </a:moveTo>
                <a:lnTo>
                  <a:pt x="128258" y="714209"/>
                </a:lnTo>
                <a:lnTo>
                  <a:pt x="104060" y="755903"/>
                </a:lnTo>
                <a:lnTo>
                  <a:pt x="152828" y="755903"/>
                </a:lnTo>
                <a:close/>
              </a:path>
              <a:path w="257175" h="828039">
                <a:moveTo>
                  <a:pt x="152828" y="771143"/>
                </a:moveTo>
                <a:lnTo>
                  <a:pt x="152828" y="755903"/>
                </a:lnTo>
                <a:lnTo>
                  <a:pt x="104060" y="755903"/>
                </a:lnTo>
                <a:lnTo>
                  <a:pt x="104060" y="771143"/>
                </a:lnTo>
                <a:lnTo>
                  <a:pt x="152828" y="771143"/>
                </a:lnTo>
                <a:close/>
              </a:path>
              <a:path w="257175" h="828039">
                <a:moveTo>
                  <a:pt x="256889" y="603265"/>
                </a:moveTo>
                <a:lnTo>
                  <a:pt x="256079" y="592073"/>
                </a:lnTo>
                <a:lnTo>
                  <a:pt x="251269" y="582025"/>
                </a:lnTo>
                <a:lnTo>
                  <a:pt x="242744" y="574547"/>
                </a:lnTo>
                <a:lnTo>
                  <a:pt x="231838" y="571071"/>
                </a:lnTo>
                <a:lnTo>
                  <a:pt x="220646" y="571880"/>
                </a:lnTo>
                <a:lnTo>
                  <a:pt x="210597" y="576691"/>
                </a:lnTo>
                <a:lnTo>
                  <a:pt x="203120" y="585215"/>
                </a:lnTo>
                <a:lnTo>
                  <a:pt x="128258" y="714209"/>
                </a:lnTo>
                <a:lnTo>
                  <a:pt x="152828" y="755903"/>
                </a:lnTo>
                <a:lnTo>
                  <a:pt x="152828" y="771143"/>
                </a:lnTo>
                <a:lnTo>
                  <a:pt x="157400" y="771143"/>
                </a:lnTo>
                <a:lnTo>
                  <a:pt x="157400" y="778094"/>
                </a:lnTo>
                <a:lnTo>
                  <a:pt x="253412" y="614171"/>
                </a:lnTo>
                <a:lnTo>
                  <a:pt x="256889" y="60326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75238" y="2235707"/>
            <a:ext cx="104139" cy="828040"/>
          </a:xfrm>
          <a:custGeom>
            <a:avLst/>
            <a:gdLst/>
            <a:ahLst/>
            <a:cxnLst/>
            <a:rect l="l" t="t" r="r" b="b"/>
            <a:pathLst>
              <a:path w="104139" h="828039">
                <a:moveTo>
                  <a:pt x="51053" y="803095"/>
                </a:moveTo>
                <a:lnTo>
                  <a:pt x="12191" y="736091"/>
                </a:lnTo>
                <a:lnTo>
                  <a:pt x="10667" y="733043"/>
                </a:lnTo>
                <a:lnTo>
                  <a:pt x="7619" y="731519"/>
                </a:lnTo>
                <a:lnTo>
                  <a:pt x="1523" y="734567"/>
                </a:lnTo>
                <a:lnTo>
                  <a:pt x="0" y="739139"/>
                </a:lnTo>
                <a:lnTo>
                  <a:pt x="1523" y="742187"/>
                </a:lnTo>
                <a:lnTo>
                  <a:pt x="45719" y="817187"/>
                </a:lnTo>
                <a:lnTo>
                  <a:pt x="45719" y="812291"/>
                </a:lnTo>
                <a:lnTo>
                  <a:pt x="51053" y="803095"/>
                </a:lnTo>
                <a:close/>
              </a:path>
              <a:path w="104139" h="828039">
                <a:moveTo>
                  <a:pt x="57911" y="791271"/>
                </a:moveTo>
                <a:lnTo>
                  <a:pt x="57911" y="0"/>
                </a:lnTo>
                <a:lnTo>
                  <a:pt x="45719" y="0"/>
                </a:lnTo>
                <a:lnTo>
                  <a:pt x="45719" y="793898"/>
                </a:lnTo>
                <a:lnTo>
                  <a:pt x="51053" y="803095"/>
                </a:lnTo>
                <a:lnTo>
                  <a:pt x="57911" y="791271"/>
                </a:lnTo>
                <a:close/>
              </a:path>
              <a:path w="104139" h="828039">
                <a:moveTo>
                  <a:pt x="56387" y="812291"/>
                </a:moveTo>
                <a:lnTo>
                  <a:pt x="51053" y="803095"/>
                </a:lnTo>
                <a:lnTo>
                  <a:pt x="45719" y="812291"/>
                </a:lnTo>
                <a:lnTo>
                  <a:pt x="56387" y="812291"/>
                </a:lnTo>
                <a:close/>
              </a:path>
              <a:path w="104139" h="828039">
                <a:moveTo>
                  <a:pt x="56387" y="815339"/>
                </a:moveTo>
                <a:lnTo>
                  <a:pt x="56387" y="812291"/>
                </a:lnTo>
                <a:lnTo>
                  <a:pt x="45719" y="812291"/>
                </a:lnTo>
                <a:lnTo>
                  <a:pt x="45719" y="815339"/>
                </a:lnTo>
                <a:lnTo>
                  <a:pt x="56387" y="815339"/>
                </a:lnTo>
                <a:close/>
              </a:path>
              <a:path w="104139" h="828039">
                <a:moveTo>
                  <a:pt x="57911" y="817187"/>
                </a:moveTo>
                <a:lnTo>
                  <a:pt x="57911" y="815339"/>
                </a:lnTo>
                <a:lnTo>
                  <a:pt x="45719" y="815339"/>
                </a:lnTo>
                <a:lnTo>
                  <a:pt x="45719" y="817187"/>
                </a:lnTo>
                <a:lnTo>
                  <a:pt x="51815" y="827531"/>
                </a:lnTo>
                <a:lnTo>
                  <a:pt x="57911" y="817187"/>
                </a:lnTo>
                <a:close/>
              </a:path>
              <a:path w="104139" h="828039">
                <a:moveTo>
                  <a:pt x="103631" y="739139"/>
                </a:moveTo>
                <a:lnTo>
                  <a:pt x="102107" y="734567"/>
                </a:lnTo>
                <a:lnTo>
                  <a:pt x="96011" y="731519"/>
                </a:lnTo>
                <a:lnTo>
                  <a:pt x="92963" y="733043"/>
                </a:lnTo>
                <a:lnTo>
                  <a:pt x="89915" y="736091"/>
                </a:lnTo>
                <a:lnTo>
                  <a:pt x="51053" y="803095"/>
                </a:lnTo>
                <a:lnTo>
                  <a:pt x="56387" y="812291"/>
                </a:lnTo>
                <a:lnTo>
                  <a:pt x="56387" y="815339"/>
                </a:lnTo>
                <a:lnTo>
                  <a:pt x="57911" y="815339"/>
                </a:lnTo>
                <a:lnTo>
                  <a:pt x="57911" y="817187"/>
                </a:lnTo>
                <a:lnTo>
                  <a:pt x="102107" y="742187"/>
                </a:lnTo>
                <a:lnTo>
                  <a:pt x="103631" y="7391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3138" y="1696211"/>
            <a:ext cx="2459990" cy="502920"/>
          </a:xfrm>
          <a:custGeom>
            <a:avLst/>
            <a:gdLst/>
            <a:ahLst/>
            <a:cxnLst/>
            <a:rect l="l" t="t" r="r" b="b"/>
            <a:pathLst>
              <a:path w="2459990" h="502919">
                <a:moveTo>
                  <a:pt x="0" y="0"/>
                </a:moveTo>
                <a:lnTo>
                  <a:pt x="0" y="502919"/>
                </a:lnTo>
                <a:lnTo>
                  <a:pt x="2459735" y="502919"/>
                </a:lnTo>
                <a:lnTo>
                  <a:pt x="24597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07042" y="1688591"/>
            <a:ext cx="2472055" cy="516890"/>
          </a:xfrm>
          <a:custGeom>
            <a:avLst/>
            <a:gdLst/>
            <a:ahLst/>
            <a:cxnLst/>
            <a:rect l="l" t="t" r="r" b="b"/>
            <a:pathLst>
              <a:path w="2472054" h="516889">
                <a:moveTo>
                  <a:pt x="2471927" y="515111"/>
                </a:moveTo>
                <a:lnTo>
                  <a:pt x="2471927" y="3047"/>
                </a:lnTo>
                <a:lnTo>
                  <a:pt x="2468879" y="0"/>
                </a:lnTo>
                <a:lnTo>
                  <a:pt x="1523" y="0"/>
                </a:lnTo>
                <a:lnTo>
                  <a:pt x="0" y="3047"/>
                </a:lnTo>
                <a:lnTo>
                  <a:pt x="0" y="515111"/>
                </a:lnTo>
                <a:lnTo>
                  <a:pt x="1523" y="516635"/>
                </a:lnTo>
                <a:lnTo>
                  <a:pt x="6095" y="516635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459735" y="13715"/>
                </a:lnTo>
                <a:lnTo>
                  <a:pt x="2459735" y="7619"/>
                </a:lnTo>
                <a:lnTo>
                  <a:pt x="2465831" y="13715"/>
                </a:lnTo>
                <a:lnTo>
                  <a:pt x="2465831" y="516635"/>
                </a:lnTo>
                <a:lnTo>
                  <a:pt x="2468879" y="516635"/>
                </a:lnTo>
                <a:lnTo>
                  <a:pt x="2471927" y="515111"/>
                </a:lnTo>
                <a:close/>
              </a:path>
              <a:path w="2472054" h="516889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472054" h="516889">
                <a:moveTo>
                  <a:pt x="12191" y="504443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04443"/>
                </a:lnTo>
                <a:lnTo>
                  <a:pt x="12191" y="504443"/>
                </a:lnTo>
                <a:close/>
              </a:path>
              <a:path w="2472054" h="516889">
                <a:moveTo>
                  <a:pt x="2465831" y="504443"/>
                </a:moveTo>
                <a:lnTo>
                  <a:pt x="6095" y="504443"/>
                </a:lnTo>
                <a:lnTo>
                  <a:pt x="12191" y="510539"/>
                </a:lnTo>
                <a:lnTo>
                  <a:pt x="12191" y="516635"/>
                </a:lnTo>
                <a:lnTo>
                  <a:pt x="2459735" y="516635"/>
                </a:lnTo>
                <a:lnTo>
                  <a:pt x="2459735" y="510539"/>
                </a:lnTo>
                <a:lnTo>
                  <a:pt x="2465831" y="504443"/>
                </a:lnTo>
                <a:close/>
              </a:path>
              <a:path w="2472054" h="516889">
                <a:moveTo>
                  <a:pt x="12191" y="516635"/>
                </a:moveTo>
                <a:lnTo>
                  <a:pt x="12191" y="510539"/>
                </a:lnTo>
                <a:lnTo>
                  <a:pt x="6095" y="504443"/>
                </a:lnTo>
                <a:lnTo>
                  <a:pt x="6095" y="516635"/>
                </a:lnTo>
                <a:lnTo>
                  <a:pt x="12191" y="516635"/>
                </a:lnTo>
                <a:close/>
              </a:path>
              <a:path w="2472054" h="516889">
                <a:moveTo>
                  <a:pt x="2465831" y="13715"/>
                </a:moveTo>
                <a:lnTo>
                  <a:pt x="2459735" y="7619"/>
                </a:lnTo>
                <a:lnTo>
                  <a:pt x="2459735" y="13715"/>
                </a:lnTo>
                <a:lnTo>
                  <a:pt x="2465831" y="13715"/>
                </a:lnTo>
                <a:close/>
              </a:path>
              <a:path w="2472054" h="516889">
                <a:moveTo>
                  <a:pt x="2465831" y="504443"/>
                </a:moveTo>
                <a:lnTo>
                  <a:pt x="2465831" y="13715"/>
                </a:lnTo>
                <a:lnTo>
                  <a:pt x="2459735" y="13715"/>
                </a:lnTo>
                <a:lnTo>
                  <a:pt x="2459735" y="504443"/>
                </a:lnTo>
                <a:lnTo>
                  <a:pt x="2465831" y="504443"/>
                </a:lnTo>
                <a:close/>
              </a:path>
              <a:path w="2472054" h="516889">
                <a:moveTo>
                  <a:pt x="2465831" y="516635"/>
                </a:moveTo>
                <a:lnTo>
                  <a:pt x="2465831" y="504443"/>
                </a:lnTo>
                <a:lnTo>
                  <a:pt x="2459735" y="510539"/>
                </a:lnTo>
                <a:lnTo>
                  <a:pt x="2459735" y="516635"/>
                </a:lnTo>
                <a:lnTo>
                  <a:pt x="2465831" y="516635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63515" y="1739899"/>
            <a:ext cx="215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2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コール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数</a:t>
            </a:r>
            <a:r>
              <a:rPr sz="1200" spc="114" dirty="0">
                <a:solidFill>
                  <a:srgbClr val="3F3F3F"/>
                </a:solidFill>
                <a:latin typeface="Arial Unicode MS"/>
                <a:cs typeface="Arial Unicode MS"/>
              </a:rPr>
              <a:t>×転送量</a:t>
            </a:r>
            <a:endParaRPr sz="12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200" spc="50" dirty="0">
                <a:solidFill>
                  <a:srgbClr val="3F3F3F"/>
                </a:solidFill>
                <a:latin typeface="Arial Unicode MS"/>
                <a:cs typeface="Arial Unicode MS"/>
              </a:rPr>
              <a:t>(</a:t>
            </a:r>
            <a:r>
              <a:rPr sz="1200" spc="-2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2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種別によ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る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重さ区別あり）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97698" y="5362955"/>
            <a:ext cx="1007744" cy="323215"/>
          </a:xfrm>
          <a:custGeom>
            <a:avLst/>
            <a:gdLst/>
            <a:ahLst/>
            <a:cxnLst/>
            <a:rect l="l" t="t" r="r" b="b"/>
            <a:pathLst>
              <a:path w="1007745" h="323214">
                <a:moveTo>
                  <a:pt x="0" y="0"/>
                </a:moveTo>
                <a:lnTo>
                  <a:pt x="0" y="323087"/>
                </a:lnTo>
                <a:lnTo>
                  <a:pt x="1007363" y="323087"/>
                </a:lnTo>
                <a:lnTo>
                  <a:pt x="1007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91602" y="5356859"/>
            <a:ext cx="1019810" cy="335280"/>
          </a:xfrm>
          <a:custGeom>
            <a:avLst/>
            <a:gdLst/>
            <a:ahLst/>
            <a:cxnLst/>
            <a:rect l="l" t="t" r="r" b="b"/>
            <a:pathLst>
              <a:path w="1019810" h="335279">
                <a:moveTo>
                  <a:pt x="1019555" y="332231"/>
                </a:moveTo>
                <a:lnTo>
                  <a:pt x="1019555" y="3047"/>
                </a:lnTo>
                <a:lnTo>
                  <a:pt x="1018031" y="0"/>
                </a:lnTo>
                <a:lnTo>
                  <a:pt x="1523" y="0"/>
                </a:lnTo>
                <a:lnTo>
                  <a:pt x="0" y="3047"/>
                </a:lnTo>
                <a:lnTo>
                  <a:pt x="0" y="332231"/>
                </a:lnTo>
                <a:lnTo>
                  <a:pt x="1523" y="335279"/>
                </a:lnTo>
                <a:lnTo>
                  <a:pt x="6095" y="33527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007363" y="12191"/>
                </a:lnTo>
                <a:lnTo>
                  <a:pt x="1007363" y="6095"/>
                </a:lnTo>
                <a:lnTo>
                  <a:pt x="1013459" y="12191"/>
                </a:lnTo>
                <a:lnTo>
                  <a:pt x="1013459" y="335279"/>
                </a:lnTo>
                <a:lnTo>
                  <a:pt x="1018031" y="335279"/>
                </a:lnTo>
                <a:lnTo>
                  <a:pt x="1019555" y="332231"/>
                </a:lnTo>
                <a:close/>
              </a:path>
              <a:path w="1019810" h="33527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019810" h="335279">
                <a:moveTo>
                  <a:pt x="12191" y="32308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23087"/>
                </a:lnTo>
                <a:lnTo>
                  <a:pt x="12191" y="323087"/>
                </a:lnTo>
                <a:close/>
              </a:path>
              <a:path w="1019810" h="335279">
                <a:moveTo>
                  <a:pt x="1013459" y="323087"/>
                </a:moveTo>
                <a:lnTo>
                  <a:pt x="6095" y="323087"/>
                </a:lnTo>
                <a:lnTo>
                  <a:pt x="12191" y="329183"/>
                </a:lnTo>
                <a:lnTo>
                  <a:pt x="12191" y="335279"/>
                </a:lnTo>
                <a:lnTo>
                  <a:pt x="1007363" y="335279"/>
                </a:lnTo>
                <a:lnTo>
                  <a:pt x="1007363" y="329183"/>
                </a:lnTo>
                <a:lnTo>
                  <a:pt x="1013459" y="323087"/>
                </a:lnTo>
                <a:close/>
              </a:path>
              <a:path w="1019810" h="335279">
                <a:moveTo>
                  <a:pt x="12191" y="335279"/>
                </a:moveTo>
                <a:lnTo>
                  <a:pt x="12191" y="329183"/>
                </a:lnTo>
                <a:lnTo>
                  <a:pt x="6095" y="323087"/>
                </a:lnTo>
                <a:lnTo>
                  <a:pt x="6095" y="335279"/>
                </a:lnTo>
                <a:lnTo>
                  <a:pt x="12191" y="335279"/>
                </a:lnTo>
                <a:close/>
              </a:path>
              <a:path w="1019810" h="335279">
                <a:moveTo>
                  <a:pt x="1013459" y="12191"/>
                </a:moveTo>
                <a:lnTo>
                  <a:pt x="1007363" y="6095"/>
                </a:lnTo>
                <a:lnTo>
                  <a:pt x="1007363" y="12191"/>
                </a:lnTo>
                <a:lnTo>
                  <a:pt x="1013459" y="12191"/>
                </a:lnTo>
                <a:close/>
              </a:path>
              <a:path w="1019810" h="335279">
                <a:moveTo>
                  <a:pt x="1013459" y="323087"/>
                </a:moveTo>
                <a:lnTo>
                  <a:pt x="1013459" y="12191"/>
                </a:lnTo>
                <a:lnTo>
                  <a:pt x="1007363" y="12191"/>
                </a:lnTo>
                <a:lnTo>
                  <a:pt x="1007363" y="323087"/>
                </a:lnTo>
                <a:lnTo>
                  <a:pt x="1013459" y="323087"/>
                </a:lnTo>
                <a:close/>
              </a:path>
              <a:path w="1019810" h="335279">
                <a:moveTo>
                  <a:pt x="1013459" y="335279"/>
                </a:moveTo>
                <a:lnTo>
                  <a:pt x="1013459" y="323087"/>
                </a:lnTo>
                <a:lnTo>
                  <a:pt x="1007363" y="329183"/>
                </a:lnTo>
                <a:lnTo>
                  <a:pt x="1007363" y="335279"/>
                </a:lnTo>
                <a:lnTo>
                  <a:pt x="1013459" y="335279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2455" y="5618988"/>
            <a:ext cx="1703705" cy="422909"/>
          </a:xfrm>
          <a:custGeom>
            <a:avLst/>
            <a:gdLst/>
            <a:ahLst/>
            <a:cxnLst/>
            <a:rect l="l" t="t" r="r" b="b"/>
            <a:pathLst>
              <a:path w="1703705" h="422910">
                <a:moveTo>
                  <a:pt x="1627435" y="0"/>
                </a:moveTo>
                <a:lnTo>
                  <a:pt x="1156519" y="89915"/>
                </a:lnTo>
                <a:lnTo>
                  <a:pt x="1102052" y="86231"/>
                </a:lnTo>
                <a:lnTo>
                  <a:pt x="1046973" y="83303"/>
                </a:lnTo>
                <a:lnTo>
                  <a:pt x="991462" y="81124"/>
                </a:lnTo>
                <a:lnTo>
                  <a:pt x="935696" y="79689"/>
                </a:lnTo>
                <a:lnTo>
                  <a:pt x="879856" y="78990"/>
                </a:lnTo>
                <a:lnTo>
                  <a:pt x="824119" y="79022"/>
                </a:lnTo>
                <a:lnTo>
                  <a:pt x="768665" y="79778"/>
                </a:lnTo>
                <a:lnTo>
                  <a:pt x="713671" y="81252"/>
                </a:lnTo>
                <a:lnTo>
                  <a:pt x="659317" y="83438"/>
                </a:lnTo>
                <a:lnTo>
                  <a:pt x="605781" y="86330"/>
                </a:lnTo>
                <a:lnTo>
                  <a:pt x="553243" y="89921"/>
                </a:lnTo>
                <a:lnTo>
                  <a:pt x="501881" y="94205"/>
                </a:lnTo>
                <a:lnTo>
                  <a:pt x="451873" y="99176"/>
                </a:lnTo>
                <a:lnTo>
                  <a:pt x="403399" y="104827"/>
                </a:lnTo>
                <a:lnTo>
                  <a:pt x="356636" y="111153"/>
                </a:lnTo>
                <a:lnTo>
                  <a:pt x="311765" y="118146"/>
                </a:lnTo>
                <a:lnTo>
                  <a:pt x="268963" y="125801"/>
                </a:lnTo>
                <a:lnTo>
                  <a:pt x="228409" y="134111"/>
                </a:lnTo>
                <a:lnTo>
                  <a:pt x="172112" y="147431"/>
                </a:lnTo>
                <a:lnTo>
                  <a:pt x="123792" y="161588"/>
                </a:lnTo>
                <a:lnTo>
                  <a:pt x="83423" y="176455"/>
                </a:lnTo>
                <a:lnTo>
                  <a:pt x="26444" y="207809"/>
                </a:lnTo>
                <a:lnTo>
                  <a:pt x="977" y="240476"/>
                </a:lnTo>
                <a:lnTo>
                  <a:pt x="0" y="256984"/>
                </a:lnTo>
                <a:lnTo>
                  <a:pt x="6827" y="273438"/>
                </a:lnTo>
                <a:lnTo>
                  <a:pt x="43796" y="305676"/>
                </a:lnTo>
                <a:lnTo>
                  <a:pt x="111689" y="336174"/>
                </a:lnTo>
                <a:lnTo>
                  <a:pt x="157171" y="350451"/>
                </a:lnTo>
                <a:lnTo>
                  <a:pt x="210310" y="363911"/>
                </a:lnTo>
                <a:lnTo>
                  <a:pt x="271081" y="376427"/>
                </a:lnTo>
                <a:lnTo>
                  <a:pt x="315120" y="384254"/>
                </a:lnTo>
                <a:lnTo>
                  <a:pt x="361011" y="391353"/>
                </a:lnTo>
                <a:lnTo>
                  <a:pt x="408574" y="397725"/>
                </a:lnTo>
                <a:lnTo>
                  <a:pt x="457629" y="403373"/>
                </a:lnTo>
                <a:lnTo>
                  <a:pt x="507997" y="408298"/>
                </a:lnTo>
                <a:lnTo>
                  <a:pt x="559497" y="412503"/>
                </a:lnTo>
                <a:lnTo>
                  <a:pt x="611949" y="415990"/>
                </a:lnTo>
                <a:lnTo>
                  <a:pt x="665175" y="418761"/>
                </a:lnTo>
                <a:lnTo>
                  <a:pt x="718992" y="420817"/>
                </a:lnTo>
                <a:lnTo>
                  <a:pt x="773223" y="422161"/>
                </a:lnTo>
                <a:lnTo>
                  <a:pt x="827686" y="422794"/>
                </a:lnTo>
                <a:lnTo>
                  <a:pt x="882202" y="422719"/>
                </a:lnTo>
                <a:lnTo>
                  <a:pt x="936591" y="421937"/>
                </a:lnTo>
                <a:lnTo>
                  <a:pt x="990673" y="420452"/>
                </a:lnTo>
                <a:lnTo>
                  <a:pt x="1044269" y="418263"/>
                </a:lnTo>
                <a:lnTo>
                  <a:pt x="1097197" y="415374"/>
                </a:lnTo>
                <a:lnTo>
                  <a:pt x="1149279" y="411787"/>
                </a:lnTo>
                <a:lnTo>
                  <a:pt x="1200335" y="407503"/>
                </a:lnTo>
                <a:lnTo>
                  <a:pt x="1250184" y="402524"/>
                </a:lnTo>
                <a:lnTo>
                  <a:pt x="1298646" y="396853"/>
                </a:lnTo>
                <a:lnTo>
                  <a:pt x="1345543" y="390492"/>
                </a:lnTo>
                <a:lnTo>
                  <a:pt x="1390693" y="383442"/>
                </a:lnTo>
                <a:lnTo>
                  <a:pt x="1432363" y="375983"/>
                </a:lnTo>
                <a:lnTo>
                  <a:pt x="1432363" y="124967"/>
                </a:lnTo>
                <a:lnTo>
                  <a:pt x="1627435" y="0"/>
                </a:lnTo>
                <a:close/>
              </a:path>
              <a:path w="1703705" h="422910">
                <a:moveTo>
                  <a:pt x="1703444" y="244411"/>
                </a:moveTo>
                <a:lnTo>
                  <a:pt x="1682010" y="211684"/>
                </a:lnTo>
                <a:lnTo>
                  <a:pt x="1629554" y="180189"/>
                </a:lnTo>
                <a:lnTo>
                  <a:pt x="1591754" y="165221"/>
                </a:lnTo>
                <a:lnTo>
                  <a:pt x="1546273" y="150944"/>
                </a:lnTo>
                <a:lnTo>
                  <a:pt x="1493134" y="137484"/>
                </a:lnTo>
                <a:lnTo>
                  <a:pt x="1432363" y="124967"/>
                </a:lnTo>
                <a:lnTo>
                  <a:pt x="1432363" y="375983"/>
                </a:lnTo>
                <a:lnTo>
                  <a:pt x="1475035" y="367283"/>
                </a:lnTo>
                <a:lnTo>
                  <a:pt x="1531332" y="353964"/>
                </a:lnTo>
                <a:lnTo>
                  <a:pt x="1579652" y="339807"/>
                </a:lnTo>
                <a:lnTo>
                  <a:pt x="1620021" y="324940"/>
                </a:lnTo>
                <a:lnTo>
                  <a:pt x="1677000" y="293586"/>
                </a:lnTo>
                <a:lnTo>
                  <a:pt x="1702467" y="260919"/>
                </a:lnTo>
                <a:lnTo>
                  <a:pt x="1703444" y="244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0072" y="5605271"/>
            <a:ext cx="1729739" cy="449580"/>
          </a:xfrm>
          <a:custGeom>
            <a:avLst/>
            <a:gdLst/>
            <a:ahLst/>
            <a:cxnLst/>
            <a:rect l="l" t="t" r="r" b="b"/>
            <a:pathLst>
              <a:path w="1729739" h="449579">
                <a:moveTo>
                  <a:pt x="1166713" y="91275"/>
                </a:moveTo>
                <a:lnTo>
                  <a:pt x="1107941" y="86867"/>
                </a:lnTo>
                <a:lnTo>
                  <a:pt x="1045457" y="83819"/>
                </a:lnTo>
                <a:lnTo>
                  <a:pt x="920489" y="80771"/>
                </a:lnTo>
                <a:lnTo>
                  <a:pt x="793997" y="80771"/>
                </a:lnTo>
                <a:lnTo>
                  <a:pt x="733037" y="82295"/>
                </a:lnTo>
                <a:lnTo>
                  <a:pt x="670553" y="83819"/>
                </a:lnTo>
                <a:lnTo>
                  <a:pt x="611123" y="88391"/>
                </a:lnTo>
                <a:lnTo>
                  <a:pt x="551687" y="91439"/>
                </a:lnTo>
                <a:lnTo>
                  <a:pt x="493775" y="97535"/>
                </a:lnTo>
                <a:lnTo>
                  <a:pt x="384047" y="109727"/>
                </a:lnTo>
                <a:lnTo>
                  <a:pt x="332231" y="117347"/>
                </a:lnTo>
                <a:lnTo>
                  <a:pt x="283463" y="126491"/>
                </a:lnTo>
                <a:lnTo>
                  <a:pt x="237743" y="135635"/>
                </a:lnTo>
                <a:lnTo>
                  <a:pt x="181355" y="149351"/>
                </a:lnTo>
                <a:lnTo>
                  <a:pt x="155447" y="155447"/>
                </a:lnTo>
                <a:lnTo>
                  <a:pt x="109727" y="170687"/>
                </a:lnTo>
                <a:lnTo>
                  <a:pt x="73151" y="185927"/>
                </a:lnTo>
                <a:lnTo>
                  <a:pt x="30479" y="211835"/>
                </a:lnTo>
                <a:lnTo>
                  <a:pt x="13715" y="230123"/>
                </a:lnTo>
                <a:lnTo>
                  <a:pt x="12191" y="230123"/>
                </a:lnTo>
                <a:lnTo>
                  <a:pt x="12191" y="231647"/>
                </a:lnTo>
                <a:lnTo>
                  <a:pt x="6095" y="239267"/>
                </a:lnTo>
                <a:lnTo>
                  <a:pt x="6095" y="240791"/>
                </a:lnTo>
                <a:lnTo>
                  <a:pt x="1523" y="249935"/>
                </a:lnTo>
                <a:lnTo>
                  <a:pt x="1523" y="251459"/>
                </a:lnTo>
                <a:lnTo>
                  <a:pt x="0" y="260603"/>
                </a:lnTo>
                <a:lnTo>
                  <a:pt x="0" y="274319"/>
                </a:lnTo>
                <a:lnTo>
                  <a:pt x="3047" y="283463"/>
                </a:lnTo>
                <a:lnTo>
                  <a:pt x="3047" y="284987"/>
                </a:lnTo>
                <a:lnTo>
                  <a:pt x="4571" y="284987"/>
                </a:lnTo>
                <a:lnTo>
                  <a:pt x="9143" y="292607"/>
                </a:lnTo>
                <a:lnTo>
                  <a:pt x="9143" y="295655"/>
                </a:lnTo>
                <a:lnTo>
                  <a:pt x="15239" y="303275"/>
                </a:lnTo>
                <a:lnTo>
                  <a:pt x="16763" y="303275"/>
                </a:lnTo>
                <a:lnTo>
                  <a:pt x="16763" y="304799"/>
                </a:lnTo>
                <a:lnTo>
                  <a:pt x="24383" y="312419"/>
                </a:lnTo>
                <a:lnTo>
                  <a:pt x="24383" y="262127"/>
                </a:lnTo>
                <a:lnTo>
                  <a:pt x="24661" y="263513"/>
                </a:lnTo>
                <a:lnTo>
                  <a:pt x="25907" y="256031"/>
                </a:lnTo>
                <a:lnTo>
                  <a:pt x="25907" y="259079"/>
                </a:lnTo>
                <a:lnTo>
                  <a:pt x="27431" y="255269"/>
                </a:lnTo>
                <a:lnTo>
                  <a:pt x="27431" y="252983"/>
                </a:lnTo>
                <a:lnTo>
                  <a:pt x="32003" y="247268"/>
                </a:lnTo>
                <a:lnTo>
                  <a:pt x="32003" y="246887"/>
                </a:lnTo>
                <a:lnTo>
                  <a:pt x="39623" y="237743"/>
                </a:lnTo>
                <a:lnTo>
                  <a:pt x="100583" y="201167"/>
                </a:lnTo>
                <a:lnTo>
                  <a:pt x="120395" y="195071"/>
                </a:lnTo>
                <a:lnTo>
                  <a:pt x="140207" y="187451"/>
                </a:lnTo>
                <a:lnTo>
                  <a:pt x="163067" y="179831"/>
                </a:lnTo>
                <a:lnTo>
                  <a:pt x="187451" y="173735"/>
                </a:lnTo>
                <a:lnTo>
                  <a:pt x="214883" y="166115"/>
                </a:lnTo>
                <a:lnTo>
                  <a:pt x="243839" y="160019"/>
                </a:lnTo>
                <a:lnTo>
                  <a:pt x="265175" y="155447"/>
                </a:lnTo>
                <a:lnTo>
                  <a:pt x="289559" y="150875"/>
                </a:lnTo>
                <a:lnTo>
                  <a:pt x="312419" y="146303"/>
                </a:lnTo>
                <a:lnTo>
                  <a:pt x="336803" y="141731"/>
                </a:lnTo>
                <a:lnTo>
                  <a:pt x="388619" y="135635"/>
                </a:lnTo>
                <a:lnTo>
                  <a:pt x="414527" y="131063"/>
                </a:lnTo>
                <a:lnTo>
                  <a:pt x="496823" y="121919"/>
                </a:lnTo>
                <a:lnTo>
                  <a:pt x="553211" y="117347"/>
                </a:lnTo>
                <a:lnTo>
                  <a:pt x="612647" y="112775"/>
                </a:lnTo>
                <a:lnTo>
                  <a:pt x="672077" y="109727"/>
                </a:lnTo>
                <a:lnTo>
                  <a:pt x="733037" y="106679"/>
                </a:lnTo>
                <a:lnTo>
                  <a:pt x="795521" y="106679"/>
                </a:lnTo>
                <a:lnTo>
                  <a:pt x="858005" y="105155"/>
                </a:lnTo>
                <a:lnTo>
                  <a:pt x="920489" y="105155"/>
                </a:lnTo>
                <a:lnTo>
                  <a:pt x="982973" y="106679"/>
                </a:lnTo>
                <a:lnTo>
                  <a:pt x="1045457" y="109727"/>
                </a:lnTo>
                <a:lnTo>
                  <a:pt x="1106417" y="112775"/>
                </a:lnTo>
                <a:lnTo>
                  <a:pt x="1165853" y="117233"/>
                </a:lnTo>
                <a:lnTo>
                  <a:pt x="1165853" y="91439"/>
                </a:lnTo>
                <a:lnTo>
                  <a:pt x="1166713" y="91275"/>
                </a:lnTo>
                <a:close/>
              </a:path>
              <a:path w="1729739" h="449579">
                <a:moveTo>
                  <a:pt x="24661" y="263513"/>
                </a:moveTo>
                <a:lnTo>
                  <a:pt x="24383" y="262127"/>
                </a:lnTo>
                <a:lnTo>
                  <a:pt x="24383" y="265175"/>
                </a:lnTo>
                <a:lnTo>
                  <a:pt x="24661" y="263513"/>
                </a:lnTo>
                <a:close/>
              </a:path>
              <a:path w="1729739" h="449579">
                <a:moveTo>
                  <a:pt x="25907" y="269747"/>
                </a:moveTo>
                <a:lnTo>
                  <a:pt x="24661" y="263513"/>
                </a:lnTo>
                <a:lnTo>
                  <a:pt x="24383" y="265175"/>
                </a:lnTo>
                <a:lnTo>
                  <a:pt x="24383" y="266699"/>
                </a:lnTo>
                <a:lnTo>
                  <a:pt x="25907" y="269747"/>
                </a:lnTo>
                <a:close/>
              </a:path>
              <a:path w="1729739" h="449579">
                <a:moveTo>
                  <a:pt x="27431" y="275843"/>
                </a:moveTo>
                <a:lnTo>
                  <a:pt x="24383" y="266699"/>
                </a:lnTo>
                <a:lnTo>
                  <a:pt x="24383" y="312419"/>
                </a:lnTo>
                <a:lnTo>
                  <a:pt x="25907" y="313943"/>
                </a:lnTo>
                <a:lnTo>
                  <a:pt x="25907" y="272795"/>
                </a:lnTo>
                <a:lnTo>
                  <a:pt x="27431" y="275843"/>
                </a:lnTo>
                <a:close/>
              </a:path>
              <a:path w="1729739" h="449579">
                <a:moveTo>
                  <a:pt x="36575" y="288035"/>
                </a:moveTo>
                <a:lnTo>
                  <a:pt x="30479" y="278891"/>
                </a:lnTo>
                <a:lnTo>
                  <a:pt x="30479" y="281939"/>
                </a:lnTo>
                <a:lnTo>
                  <a:pt x="25907" y="272795"/>
                </a:lnTo>
                <a:lnTo>
                  <a:pt x="25907" y="313943"/>
                </a:lnTo>
                <a:lnTo>
                  <a:pt x="35051" y="319658"/>
                </a:lnTo>
                <a:lnTo>
                  <a:pt x="35051" y="286511"/>
                </a:lnTo>
                <a:lnTo>
                  <a:pt x="36575" y="288035"/>
                </a:lnTo>
                <a:close/>
              </a:path>
              <a:path w="1729739" h="449579">
                <a:moveTo>
                  <a:pt x="28955" y="251459"/>
                </a:moveTo>
                <a:lnTo>
                  <a:pt x="27431" y="252983"/>
                </a:lnTo>
                <a:lnTo>
                  <a:pt x="27431" y="255269"/>
                </a:lnTo>
                <a:lnTo>
                  <a:pt x="28955" y="251459"/>
                </a:lnTo>
                <a:close/>
              </a:path>
              <a:path w="1729739" h="449579">
                <a:moveTo>
                  <a:pt x="33527" y="245363"/>
                </a:moveTo>
                <a:lnTo>
                  <a:pt x="32003" y="246887"/>
                </a:lnTo>
                <a:lnTo>
                  <a:pt x="32003" y="247268"/>
                </a:lnTo>
                <a:lnTo>
                  <a:pt x="33527" y="245363"/>
                </a:lnTo>
                <a:close/>
              </a:path>
              <a:path w="1729739" h="449579">
                <a:moveTo>
                  <a:pt x="1696205" y="318134"/>
                </a:moveTo>
                <a:lnTo>
                  <a:pt x="1696205" y="283463"/>
                </a:lnTo>
                <a:lnTo>
                  <a:pt x="1680965" y="298703"/>
                </a:lnTo>
                <a:lnTo>
                  <a:pt x="1670297" y="304799"/>
                </a:lnTo>
                <a:lnTo>
                  <a:pt x="1627625" y="327659"/>
                </a:lnTo>
                <a:lnTo>
                  <a:pt x="1588001" y="341375"/>
                </a:lnTo>
                <a:lnTo>
                  <a:pt x="1565141" y="348995"/>
                </a:lnTo>
                <a:lnTo>
                  <a:pt x="1485893" y="368807"/>
                </a:lnTo>
                <a:lnTo>
                  <a:pt x="1423409" y="380999"/>
                </a:lnTo>
                <a:lnTo>
                  <a:pt x="1356353" y="391667"/>
                </a:lnTo>
                <a:lnTo>
                  <a:pt x="1321301" y="397763"/>
                </a:lnTo>
                <a:lnTo>
                  <a:pt x="1286249" y="400811"/>
                </a:lnTo>
                <a:lnTo>
                  <a:pt x="1249673" y="405383"/>
                </a:lnTo>
                <a:lnTo>
                  <a:pt x="1135373" y="414527"/>
                </a:lnTo>
                <a:lnTo>
                  <a:pt x="1056125" y="419099"/>
                </a:lnTo>
                <a:lnTo>
                  <a:pt x="975353" y="422147"/>
                </a:lnTo>
                <a:lnTo>
                  <a:pt x="894581" y="423671"/>
                </a:lnTo>
                <a:lnTo>
                  <a:pt x="813809" y="423671"/>
                </a:lnTo>
                <a:lnTo>
                  <a:pt x="731513" y="422147"/>
                </a:lnTo>
                <a:lnTo>
                  <a:pt x="652271" y="419099"/>
                </a:lnTo>
                <a:lnTo>
                  <a:pt x="573023" y="413003"/>
                </a:lnTo>
                <a:lnTo>
                  <a:pt x="458723" y="403859"/>
                </a:lnTo>
                <a:lnTo>
                  <a:pt x="387095" y="394715"/>
                </a:lnTo>
                <a:lnTo>
                  <a:pt x="352043" y="388619"/>
                </a:lnTo>
                <a:lnTo>
                  <a:pt x="318515" y="384047"/>
                </a:lnTo>
                <a:lnTo>
                  <a:pt x="254507" y="371855"/>
                </a:lnTo>
                <a:lnTo>
                  <a:pt x="225551" y="365759"/>
                </a:lnTo>
                <a:lnTo>
                  <a:pt x="198119" y="358139"/>
                </a:lnTo>
                <a:lnTo>
                  <a:pt x="173735" y="352043"/>
                </a:lnTo>
                <a:lnTo>
                  <a:pt x="149351" y="344423"/>
                </a:lnTo>
                <a:lnTo>
                  <a:pt x="128015" y="338327"/>
                </a:lnTo>
                <a:lnTo>
                  <a:pt x="91439" y="323087"/>
                </a:lnTo>
                <a:lnTo>
                  <a:pt x="76199" y="315467"/>
                </a:lnTo>
                <a:lnTo>
                  <a:pt x="62483" y="307847"/>
                </a:lnTo>
                <a:lnTo>
                  <a:pt x="51815" y="300227"/>
                </a:lnTo>
                <a:lnTo>
                  <a:pt x="42671" y="294131"/>
                </a:lnTo>
                <a:lnTo>
                  <a:pt x="35051" y="286511"/>
                </a:lnTo>
                <a:lnTo>
                  <a:pt x="35051" y="319658"/>
                </a:lnTo>
                <a:lnTo>
                  <a:pt x="38099" y="321563"/>
                </a:lnTo>
                <a:lnTo>
                  <a:pt x="50291" y="330707"/>
                </a:lnTo>
                <a:lnTo>
                  <a:pt x="65531" y="338327"/>
                </a:lnTo>
                <a:lnTo>
                  <a:pt x="82295" y="347471"/>
                </a:lnTo>
                <a:lnTo>
                  <a:pt x="100583" y="355091"/>
                </a:lnTo>
                <a:lnTo>
                  <a:pt x="120395" y="362711"/>
                </a:lnTo>
                <a:lnTo>
                  <a:pt x="143255" y="368807"/>
                </a:lnTo>
                <a:lnTo>
                  <a:pt x="166115" y="376427"/>
                </a:lnTo>
                <a:lnTo>
                  <a:pt x="249935" y="396239"/>
                </a:lnTo>
                <a:lnTo>
                  <a:pt x="348995" y="414527"/>
                </a:lnTo>
                <a:lnTo>
                  <a:pt x="493775" y="432815"/>
                </a:lnTo>
                <a:lnTo>
                  <a:pt x="531875" y="435863"/>
                </a:lnTo>
                <a:lnTo>
                  <a:pt x="571499" y="438911"/>
                </a:lnTo>
                <a:lnTo>
                  <a:pt x="650747" y="443483"/>
                </a:lnTo>
                <a:lnTo>
                  <a:pt x="731513" y="446531"/>
                </a:lnTo>
                <a:lnTo>
                  <a:pt x="813809" y="449579"/>
                </a:lnTo>
                <a:lnTo>
                  <a:pt x="894581" y="449579"/>
                </a:lnTo>
                <a:lnTo>
                  <a:pt x="976877" y="448055"/>
                </a:lnTo>
                <a:lnTo>
                  <a:pt x="1057649" y="445007"/>
                </a:lnTo>
                <a:lnTo>
                  <a:pt x="1136897" y="440435"/>
                </a:lnTo>
                <a:lnTo>
                  <a:pt x="1176521" y="437387"/>
                </a:lnTo>
                <a:lnTo>
                  <a:pt x="1214621" y="434339"/>
                </a:lnTo>
                <a:lnTo>
                  <a:pt x="1289297" y="426719"/>
                </a:lnTo>
                <a:lnTo>
                  <a:pt x="1324349" y="422147"/>
                </a:lnTo>
                <a:lnTo>
                  <a:pt x="1360925" y="417575"/>
                </a:lnTo>
                <a:lnTo>
                  <a:pt x="1394453" y="411479"/>
                </a:lnTo>
                <a:lnTo>
                  <a:pt x="1427981" y="406907"/>
                </a:lnTo>
                <a:lnTo>
                  <a:pt x="1459985" y="400811"/>
                </a:lnTo>
                <a:lnTo>
                  <a:pt x="1490465" y="394715"/>
                </a:lnTo>
                <a:lnTo>
                  <a:pt x="1520945" y="387095"/>
                </a:lnTo>
                <a:lnTo>
                  <a:pt x="1546853" y="380999"/>
                </a:lnTo>
                <a:lnTo>
                  <a:pt x="1597145" y="365759"/>
                </a:lnTo>
                <a:lnTo>
                  <a:pt x="1638293" y="350519"/>
                </a:lnTo>
                <a:lnTo>
                  <a:pt x="1685537" y="326135"/>
                </a:lnTo>
                <a:lnTo>
                  <a:pt x="1696205" y="318134"/>
                </a:lnTo>
                <a:close/>
              </a:path>
              <a:path w="1729739" h="449579">
                <a:moveTo>
                  <a:pt x="1168901" y="91439"/>
                </a:moveTo>
                <a:lnTo>
                  <a:pt x="1166713" y="91275"/>
                </a:lnTo>
                <a:lnTo>
                  <a:pt x="1165853" y="91439"/>
                </a:lnTo>
                <a:lnTo>
                  <a:pt x="1168901" y="91439"/>
                </a:lnTo>
                <a:close/>
              </a:path>
              <a:path w="1729739" h="449579">
                <a:moveTo>
                  <a:pt x="1168901" y="117347"/>
                </a:moveTo>
                <a:lnTo>
                  <a:pt x="1168901" y="91439"/>
                </a:lnTo>
                <a:lnTo>
                  <a:pt x="1165853" y="91439"/>
                </a:lnTo>
                <a:lnTo>
                  <a:pt x="1165853" y="117233"/>
                </a:lnTo>
                <a:lnTo>
                  <a:pt x="1167377" y="117347"/>
                </a:lnTo>
                <a:lnTo>
                  <a:pt x="1168901" y="117347"/>
                </a:lnTo>
                <a:close/>
              </a:path>
              <a:path w="1729739" h="449579">
                <a:moveTo>
                  <a:pt x="1653533" y="15239"/>
                </a:moveTo>
                <a:lnTo>
                  <a:pt x="1650485" y="9143"/>
                </a:lnTo>
                <a:lnTo>
                  <a:pt x="1648961" y="3047"/>
                </a:lnTo>
                <a:lnTo>
                  <a:pt x="1642865" y="0"/>
                </a:lnTo>
                <a:lnTo>
                  <a:pt x="1636769" y="1523"/>
                </a:lnTo>
                <a:lnTo>
                  <a:pt x="1166713" y="91275"/>
                </a:lnTo>
                <a:lnTo>
                  <a:pt x="1168901" y="91439"/>
                </a:lnTo>
                <a:lnTo>
                  <a:pt x="1168901" y="117347"/>
                </a:lnTo>
                <a:lnTo>
                  <a:pt x="1170425" y="117347"/>
                </a:lnTo>
                <a:lnTo>
                  <a:pt x="1170425" y="115823"/>
                </a:lnTo>
                <a:lnTo>
                  <a:pt x="1577479" y="38101"/>
                </a:lnTo>
                <a:lnTo>
                  <a:pt x="1632197" y="3047"/>
                </a:lnTo>
                <a:lnTo>
                  <a:pt x="1641341" y="25907"/>
                </a:lnTo>
                <a:lnTo>
                  <a:pt x="1641341" y="27312"/>
                </a:lnTo>
                <a:lnTo>
                  <a:pt x="1645913" y="24383"/>
                </a:lnTo>
                <a:lnTo>
                  <a:pt x="1652009" y="21335"/>
                </a:lnTo>
                <a:lnTo>
                  <a:pt x="1653533" y="15239"/>
                </a:lnTo>
                <a:close/>
              </a:path>
              <a:path w="1729739" h="449579">
                <a:moveTo>
                  <a:pt x="1641341" y="27312"/>
                </a:moveTo>
                <a:lnTo>
                  <a:pt x="1641341" y="25907"/>
                </a:lnTo>
                <a:lnTo>
                  <a:pt x="1577479" y="38101"/>
                </a:lnTo>
                <a:lnTo>
                  <a:pt x="1437125" y="128015"/>
                </a:lnTo>
                <a:lnTo>
                  <a:pt x="1434077" y="131063"/>
                </a:lnTo>
                <a:lnTo>
                  <a:pt x="1431029" y="135635"/>
                </a:lnTo>
                <a:lnTo>
                  <a:pt x="1432553" y="141731"/>
                </a:lnTo>
                <a:lnTo>
                  <a:pt x="1432553" y="146303"/>
                </a:lnTo>
                <a:lnTo>
                  <a:pt x="1437125" y="150875"/>
                </a:lnTo>
                <a:lnTo>
                  <a:pt x="1441697" y="150875"/>
                </a:lnTo>
                <a:lnTo>
                  <a:pt x="1447793" y="152037"/>
                </a:lnTo>
                <a:lnTo>
                  <a:pt x="1447793" y="126491"/>
                </a:lnTo>
                <a:lnTo>
                  <a:pt x="1477310" y="132395"/>
                </a:lnTo>
                <a:lnTo>
                  <a:pt x="1641341" y="27312"/>
                </a:lnTo>
                <a:close/>
              </a:path>
              <a:path w="1729739" h="449579">
                <a:moveTo>
                  <a:pt x="1477310" y="132395"/>
                </a:moveTo>
                <a:lnTo>
                  <a:pt x="1447793" y="126491"/>
                </a:lnTo>
                <a:lnTo>
                  <a:pt x="1450841" y="149351"/>
                </a:lnTo>
                <a:lnTo>
                  <a:pt x="1477310" y="132395"/>
                </a:lnTo>
                <a:close/>
              </a:path>
              <a:path w="1729739" h="449579">
                <a:moveTo>
                  <a:pt x="1728209" y="269747"/>
                </a:moveTo>
                <a:lnTo>
                  <a:pt x="1728209" y="254507"/>
                </a:lnTo>
                <a:lnTo>
                  <a:pt x="1725161" y="246887"/>
                </a:lnTo>
                <a:lnTo>
                  <a:pt x="1725161" y="243839"/>
                </a:lnTo>
                <a:lnTo>
                  <a:pt x="1720589" y="236219"/>
                </a:lnTo>
                <a:lnTo>
                  <a:pt x="1719065" y="234695"/>
                </a:lnTo>
                <a:lnTo>
                  <a:pt x="1711445" y="225551"/>
                </a:lnTo>
                <a:lnTo>
                  <a:pt x="1677917" y="198119"/>
                </a:lnTo>
                <a:lnTo>
                  <a:pt x="1629149" y="175259"/>
                </a:lnTo>
                <a:lnTo>
                  <a:pt x="1586477" y="160019"/>
                </a:lnTo>
                <a:lnTo>
                  <a:pt x="1536185" y="146303"/>
                </a:lnTo>
                <a:lnTo>
                  <a:pt x="1508753" y="138683"/>
                </a:lnTo>
                <a:lnTo>
                  <a:pt x="1477310" y="132395"/>
                </a:lnTo>
                <a:lnTo>
                  <a:pt x="1450841" y="149351"/>
                </a:lnTo>
                <a:lnTo>
                  <a:pt x="1447793" y="126491"/>
                </a:lnTo>
                <a:lnTo>
                  <a:pt x="1447793" y="152037"/>
                </a:lnTo>
                <a:lnTo>
                  <a:pt x="1473701" y="156971"/>
                </a:lnTo>
                <a:lnTo>
                  <a:pt x="1502657" y="164591"/>
                </a:lnTo>
                <a:lnTo>
                  <a:pt x="1530089" y="170687"/>
                </a:lnTo>
                <a:lnTo>
                  <a:pt x="1555997" y="176783"/>
                </a:lnTo>
                <a:lnTo>
                  <a:pt x="1578857" y="184403"/>
                </a:lnTo>
                <a:lnTo>
                  <a:pt x="1600193" y="192023"/>
                </a:lnTo>
                <a:lnTo>
                  <a:pt x="1620005" y="198119"/>
                </a:lnTo>
                <a:lnTo>
                  <a:pt x="1665725" y="220979"/>
                </a:lnTo>
                <a:lnTo>
                  <a:pt x="1699253" y="249935"/>
                </a:lnTo>
                <a:lnTo>
                  <a:pt x="1699253" y="250951"/>
                </a:lnTo>
                <a:lnTo>
                  <a:pt x="1702301" y="256031"/>
                </a:lnTo>
                <a:lnTo>
                  <a:pt x="1702301" y="258317"/>
                </a:lnTo>
                <a:lnTo>
                  <a:pt x="1703825" y="262127"/>
                </a:lnTo>
                <a:lnTo>
                  <a:pt x="1703825" y="311766"/>
                </a:lnTo>
                <a:lnTo>
                  <a:pt x="1708397" y="307847"/>
                </a:lnTo>
                <a:lnTo>
                  <a:pt x="1716017" y="300227"/>
                </a:lnTo>
                <a:lnTo>
                  <a:pt x="1716017" y="298703"/>
                </a:lnTo>
                <a:lnTo>
                  <a:pt x="1722113" y="289559"/>
                </a:lnTo>
                <a:lnTo>
                  <a:pt x="1723637" y="288035"/>
                </a:lnTo>
                <a:lnTo>
                  <a:pt x="1726685" y="280415"/>
                </a:lnTo>
                <a:lnTo>
                  <a:pt x="1726685" y="277367"/>
                </a:lnTo>
                <a:lnTo>
                  <a:pt x="1728209" y="269747"/>
                </a:lnTo>
                <a:close/>
              </a:path>
              <a:path w="1729739" h="449579">
                <a:moveTo>
                  <a:pt x="1641341" y="25907"/>
                </a:moveTo>
                <a:lnTo>
                  <a:pt x="1632197" y="3047"/>
                </a:lnTo>
                <a:lnTo>
                  <a:pt x="1577479" y="38101"/>
                </a:lnTo>
                <a:lnTo>
                  <a:pt x="1641341" y="25907"/>
                </a:lnTo>
                <a:close/>
              </a:path>
              <a:path w="1729739" h="449579">
                <a:moveTo>
                  <a:pt x="1699761" y="277367"/>
                </a:moveTo>
                <a:lnTo>
                  <a:pt x="1694681" y="284987"/>
                </a:lnTo>
                <a:lnTo>
                  <a:pt x="1696205" y="283463"/>
                </a:lnTo>
                <a:lnTo>
                  <a:pt x="1696205" y="318134"/>
                </a:lnTo>
                <a:lnTo>
                  <a:pt x="1697729" y="316991"/>
                </a:lnTo>
                <a:lnTo>
                  <a:pt x="1699253" y="315685"/>
                </a:lnTo>
                <a:lnTo>
                  <a:pt x="1699253" y="278891"/>
                </a:lnTo>
                <a:lnTo>
                  <a:pt x="1699761" y="277367"/>
                </a:lnTo>
                <a:close/>
              </a:path>
              <a:path w="1729739" h="449579">
                <a:moveTo>
                  <a:pt x="1699253" y="250951"/>
                </a:moveTo>
                <a:lnTo>
                  <a:pt x="1699253" y="249935"/>
                </a:lnTo>
                <a:lnTo>
                  <a:pt x="1697729" y="248411"/>
                </a:lnTo>
                <a:lnTo>
                  <a:pt x="1699253" y="250951"/>
                </a:lnTo>
                <a:close/>
              </a:path>
              <a:path w="1729739" h="449579">
                <a:moveTo>
                  <a:pt x="1700777" y="275843"/>
                </a:moveTo>
                <a:lnTo>
                  <a:pt x="1699761" y="277367"/>
                </a:lnTo>
                <a:lnTo>
                  <a:pt x="1699253" y="278891"/>
                </a:lnTo>
                <a:lnTo>
                  <a:pt x="1700777" y="275843"/>
                </a:lnTo>
                <a:close/>
              </a:path>
              <a:path w="1729739" h="449579">
                <a:moveTo>
                  <a:pt x="1700777" y="314379"/>
                </a:moveTo>
                <a:lnTo>
                  <a:pt x="1700777" y="275843"/>
                </a:lnTo>
                <a:lnTo>
                  <a:pt x="1699253" y="278891"/>
                </a:lnTo>
                <a:lnTo>
                  <a:pt x="1699253" y="315685"/>
                </a:lnTo>
                <a:lnTo>
                  <a:pt x="1700777" y="314379"/>
                </a:lnTo>
                <a:close/>
              </a:path>
              <a:path w="1729739" h="449579">
                <a:moveTo>
                  <a:pt x="1703825" y="311766"/>
                </a:moveTo>
                <a:lnTo>
                  <a:pt x="1703825" y="268223"/>
                </a:lnTo>
                <a:lnTo>
                  <a:pt x="1703548" y="266561"/>
                </a:lnTo>
                <a:lnTo>
                  <a:pt x="1702301" y="272795"/>
                </a:lnTo>
                <a:lnTo>
                  <a:pt x="1702301" y="269747"/>
                </a:lnTo>
                <a:lnTo>
                  <a:pt x="1699761" y="277367"/>
                </a:lnTo>
                <a:lnTo>
                  <a:pt x="1700777" y="275843"/>
                </a:lnTo>
                <a:lnTo>
                  <a:pt x="1700777" y="314379"/>
                </a:lnTo>
                <a:lnTo>
                  <a:pt x="1703825" y="311766"/>
                </a:lnTo>
                <a:close/>
              </a:path>
              <a:path w="1729739" h="449579">
                <a:moveTo>
                  <a:pt x="1702301" y="258317"/>
                </a:moveTo>
                <a:lnTo>
                  <a:pt x="1702301" y="256031"/>
                </a:lnTo>
                <a:lnTo>
                  <a:pt x="1700777" y="254507"/>
                </a:lnTo>
                <a:lnTo>
                  <a:pt x="1702301" y="258317"/>
                </a:lnTo>
                <a:close/>
              </a:path>
              <a:path w="1729739" h="449579">
                <a:moveTo>
                  <a:pt x="1703825" y="265175"/>
                </a:moveTo>
                <a:lnTo>
                  <a:pt x="1703825" y="262127"/>
                </a:lnTo>
                <a:lnTo>
                  <a:pt x="1702301" y="259079"/>
                </a:lnTo>
                <a:lnTo>
                  <a:pt x="1703548" y="266561"/>
                </a:lnTo>
                <a:lnTo>
                  <a:pt x="1703825" y="265175"/>
                </a:lnTo>
                <a:close/>
              </a:path>
              <a:path w="1729739" h="449579">
                <a:moveTo>
                  <a:pt x="1703825" y="268223"/>
                </a:moveTo>
                <a:lnTo>
                  <a:pt x="1703825" y="265175"/>
                </a:lnTo>
                <a:lnTo>
                  <a:pt x="1703548" y="266561"/>
                </a:lnTo>
                <a:lnTo>
                  <a:pt x="1703825" y="268223"/>
                </a:lnTo>
                <a:close/>
              </a:path>
              <a:path w="1729739" h="449579">
                <a:moveTo>
                  <a:pt x="1729733" y="266699"/>
                </a:moveTo>
                <a:lnTo>
                  <a:pt x="1728209" y="265175"/>
                </a:lnTo>
                <a:lnTo>
                  <a:pt x="1728209" y="268223"/>
                </a:lnTo>
                <a:lnTo>
                  <a:pt x="1729733" y="266699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06016" y="5408166"/>
            <a:ext cx="198882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ユーザー数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6ユーザ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55014" y="3711940"/>
            <a:ext cx="1343660" cy="765810"/>
          </a:xfrm>
          <a:custGeom>
            <a:avLst/>
            <a:gdLst/>
            <a:ahLst/>
            <a:cxnLst/>
            <a:rect l="l" t="t" r="r" b="b"/>
            <a:pathLst>
              <a:path w="1343660" h="765810">
                <a:moveTo>
                  <a:pt x="1343281" y="165843"/>
                </a:moveTo>
                <a:lnTo>
                  <a:pt x="1321556" y="128093"/>
                </a:lnTo>
                <a:lnTo>
                  <a:pt x="1268667" y="92916"/>
                </a:lnTo>
                <a:lnTo>
                  <a:pt x="1231353" y="76683"/>
                </a:lnTo>
                <a:lnTo>
                  <a:pt x="1187227" y="61564"/>
                </a:lnTo>
                <a:lnTo>
                  <a:pt x="1136616" y="47714"/>
                </a:lnTo>
                <a:lnTo>
                  <a:pt x="1079847" y="35290"/>
                </a:lnTo>
                <a:lnTo>
                  <a:pt x="1017246" y="24449"/>
                </a:lnTo>
                <a:lnTo>
                  <a:pt x="949140" y="15348"/>
                </a:lnTo>
                <a:lnTo>
                  <a:pt x="875856" y="8143"/>
                </a:lnTo>
                <a:lnTo>
                  <a:pt x="813268" y="3848"/>
                </a:lnTo>
                <a:lnTo>
                  <a:pt x="750527" y="1149"/>
                </a:lnTo>
                <a:lnTo>
                  <a:pt x="687986" y="0"/>
                </a:lnTo>
                <a:lnTo>
                  <a:pt x="626001" y="350"/>
                </a:lnTo>
                <a:lnTo>
                  <a:pt x="564924" y="2152"/>
                </a:lnTo>
                <a:lnTo>
                  <a:pt x="505108" y="5357"/>
                </a:lnTo>
                <a:lnTo>
                  <a:pt x="446908" y="9917"/>
                </a:lnTo>
                <a:lnTo>
                  <a:pt x="390678" y="15784"/>
                </a:lnTo>
                <a:lnTo>
                  <a:pt x="336770" y="22909"/>
                </a:lnTo>
                <a:lnTo>
                  <a:pt x="285538" y="31244"/>
                </a:lnTo>
                <a:lnTo>
                  <a:pt x="237337" y="40740"/>
                </a:lnTo>
                <a:lnTo>
                  <a:pt x="192519" y="51349"/>
                </a:lnTo>
                <a:lnTo>
                  <a:pt x="151438" y="63022"/>
                </a:lnTo>
                <a:lnTo>
                  <a:pt x="114448" y="75712"/>
                </a:lnTo>
                <a:lnTo>
                  <a:pt x="54156" y="103947"/>
                </a:lnTo>
                <a:lnTo>
                  <a:pt x="12052" y="138752"/>
                </a:lnTo>
                <a:lnTo>
                  <a:pt x="0" y="177498"/>
                </a:lnTo>
                <a:lnTo>
                  <a:pt x="6803" y="196555"/>
                </a:lnTo>
                <a:lnTo>
                  <a:pt x="44437" y="233202"/>
                </a:lnTo>
                <a:lnTo>
                  <a:pt x="111928" y="266783"/>
                </a:lnTo>
                <a:lnTo>
                  <a:pt x="156054" y="282008"/>
                </a:lnTo>
                <a:lnTo>
                  <a:pt x="206665" y="295966"/>
                </a:lnTo>
                <a:lnTo>
                  <a:pt x="263434" y="308491"/>
                </a:lnTo>
                <a:lnTo>
                  <a:pt x="326034" y="319417"/>
                </a:lnTo>
                <a:lnTo>
                  <a:pt x="394140" y="328576"/>
                </a:lnTo>
                <a:lnTo>
                  <a:pt x="467424" y="335803"/>
                </a:lnTo>
                <a:lnTo>
                  <a:pt x="467424" y="675964"/>
                </a:lnTo>
                <a:lnTo>
                  <a:pt x="721932" y="343423"/>
                </a:lnTo>
                <a:lnTo>
                  <a:pt x="789242" y="341055"/>
                </a:lnTo>
                <a:lnTo>
                  <a:pt x="854520" y="337052"/>
                </a:lnTo>
                <a:lnTo>
                  <a:pt x="917385" y="331493"/>
                </a:lnTo>
                <a:lnTo>
                  <a:pt x="977456" y="324458"/>
                </a:lnTo>
                <a:lnTo>
                  <a:pt x="1034352" y="316026"/>
                </a:lnTo>
                <a:lnTo>
                  <a:pt x="1087692" y="306276"/>
                </a:lnTo>
                <a:lnTo>
                  <a:pt x="1137095" y="295287"/>
                </a:lnTo>
                <a:lnTo>
                  <a:pt x="1182180" y="283140"/>
                </a:lnTo>
                <a:lnTo>
                  <a:pt x="1222566" y="269914"/>
                </a:lnTo>
                <a:lnTo>
                  <a:pt x="1287717" y="240540"/>
                </a:lnTo>
                <a:lnTo>
                  <a:pt x="1331229" y="204913"/>
                </a:lnTo>
                <a:lnTo>
                  <a:pt x="1341640" y="185291"/>
                </a:lnTo>
                <a:lnTo>
                  <a:pt x="1343281" y="165843"/>
                </a:lnTo>
                <a:close/>
              </a:path>
              <a:path w="1343660" h="765810">
                <a:moveTo>
                  <a:pt x="467424" y="675964"/>
                </a:moveTo>
                <a:lnTo>
                  <a:pt x="467424" y="335803"/>
                </a:lnTo>
                <a:lnTo>
                  <a:pt x="398844" y="765571"/>
                </a:lnTo>
                <a:lnTo>
                  <a:pt x="467424" y="675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2378" y="3698747"/>
            <a:ext cx="1369060" cy="794385"/>
          </a:xfrm>
          <a:custGeom>
            <a:avLst/>
            <a:gdLst/>
            <a:ahLst/>
            <a:cxnLst/>
            <a:rect l="l" t="t" r="r" b="b"/>
            <a:pathLst>
              <a:path w="1369060" h="794385">
                <a:moveTo>
                  <a:pt x="1368551" y="196595"/>
                </a:moveTo>
                <a:lnTo>
                  <a:pt x="1368551" y="175259"/>
                </a:lnTo>
                <a:lnTo>
                  <a:pt x="1365503" y="166115"/>
                </a:lnTo>
                <a:lnTo>
                  <a:pt x="1365503" y="164591"/>
                </a:lnTo>
                <a:lnTo>
                  <a:pt x="1336547" y="126491"/>
                </a:lnTo>
                <a:lnTo>
                  <a:pt x="1301495" y="102107"/>
                </a:lnTo>
                <a:lnTo>
                  <a:pt x="1254251" y="79247"/>
                </a:lnTo>
                <a:lnTo>
                  <a:pt x="1214627" y="67055"/>
                </a:lnTo>
                <a:lnTo>
                  <a:pt x="1194815" y="59435"/>
                </a:lnTo>
                <a:lnTo>
                  <a:pt x="1149095" y="47243"/>
                </a:lnTo>
                <a:lnTo>
                  <a:pt x="1124711" y="42671"/>
                </a:lnTo>
                <a:lnTo>
                  <a:pt x="1098803" y="36575"/>
                </a:lnTo>
                <a:lnTo>
                  <a:pt x="1043939" y="27431"/>
                </a:lnTo>
                <a:lnTo>
                  <a:pt x="986027" y="18287"/>
                </a:lnTo>
                <a:lnTo>
                  <a:pt x="954023" y="15239"/>
                </a:lnTo>
                <a:lnTo>
                  <a:pt x="922019" y="10667"/>
                </a:lnTo>
                <a:lnTo>
                  <a:pt x="890015" y="9143"/>
                </a:lnTo>
                <a:lnTo>
                  <a:pt x="822959" y="4571"/>
                </a:lnTo>
                <a:lnTo>
                  <a:pt x="755903" y="1523"/>
                </a:lnTo>
                <a:lnTo>
                  <a:pt x="688847" y="0"/>
                </a:lnTo>
                <a:lnTo>
                  <a:pt x="557783" y="3047"/>
                </a:lnTo>
                <a:lnTo>
                  <a:pt x="495299" y="7619"/>
                </a:lnTo>
                <a:lnTo>
                  <a:pt x="463295" y="9143"/>
                </a:lnTo>
                <a:lnTo>
                  <a:pt x="432815" y="12191"/>
                </a:lnTo>
                <a:lnTo>
                  <a:pt x="403859" y="16763"/>
                </a:lnTo>
                <a:lnTo>
                  <a:pt x="345947" y="22859"/>
                </a:lnTo>
                <a:lnTo>
                  <a:pt x="291083" y="32003"/>
                </a:lnTo>
                <a:lnTo>
                  <a:pt x="265175" y="38099"/>
                </a:lnTo>
                <a:lnTo>
                  <a:pt x="239267" y="42671"/>
                </a:lnTo>
                <a:lnTo>
                  <a:pt x="216407" y="48767"/>
                </a:lnTo>
                <a:lnTo>
                  <a:pt x="192023" y="54863"/>
                </a:lnTo>
                <a:lnTo>
                  <a:pt x="149351" y="67055"/>
                </a:lnTo>
                <a:lnTo>
                  <a:pt x="109727" y="82295"/>
                </a:lnTo>
                <a:lnTo>
                  <a:pt x="60959" y="105155"/>
                </a:lnTo>
                <a:lnTo>
                  <a:pt x="24383" y="132587"/>
                </a:lnTo>
                <a:lnTo>
                  <a:pt x="10667" y="150875"/>
                </a:lnTo>
                <a:lnTo>
                  <a:pt x="9143" y="150875"/>
                </a:lnTo>
                <a:lnTo>
                  <a:pt x="9143" y="152399"/>
                </a:lnTo>
                <a:lnTo>
                  <a:pt x="4571" y="161543"/>
                </a:lnTo>
                <a:lnTo>
                  <a:pt x="4571" y="163067"/>
                </a:lnTo>
                <a:lnTo>
                  <a:pt x="1523" y="170687"/>
                </a:lnTo>
                <a:lnTo>
                  <a:pt x="1523" y="172211"/>
                </a:lnTo>
                <a:lnTo>
                  <a:pt x="0" y="172211"/>
                </a:lnTo>
                <a:lnTo>
                  <a:pt x="0" y="195071"/>
                </a:lnTo>
                <a:lnTo>
                  <a:pt x="3047" y="204215"/>
                </a:lnTo>
                <a:lnTo>
                  <a:pt x="3047" y="205739"/>
                </a:lnTo>
                <a:lnTo>
                  <a:pt x="7619" y="213359"/>
                </a:lnTo>
                <a:lnTo>
                  <a:pt x="7619" y="216407"/>
                </a:lnTo>
                <a:lnTo>
                  <a:pt x="13715" y="225551"/>
                </a:lnTo>
                <a:lnTo>
                  <a:pt x="21335" y="234695"/>
                </a:lnTo>
                <a:lnTo>
                  <a:pt x="24383" y="237308"/>
                </a:lnTo>
                <a:lnTo>
                  <a:pt x="24383" y="182879"/>
                </a:lnTo>
                <a:lnTo>
                  <a:pt x="24637" y="184403"/>
                </a:lnTo>
                <a:lnTo>
                  <a:pt x="25907" y="176783"/>
                </a:lnTo>
                <a:lnTo>
                  <a:pt x="25907" y="179831"/>
                </a:lnTo>
                <a:lnTo>
                  <a:pt x="27431" y="170687"/>
                </a:lnTo>
                <a:lnTo>
                  <a:pt x="27431" y="172211"/>
                </a:lnTo>
                <a:lnTo>
                  <a:pt x="30479" y="167131"/>
                </a:lnTo>
                <a:lnTo>
                  <a:pt x="30479" y="166115"/>
                </a:lnTo>
                <a:lnTo>
                  <a:pt x="36575" y="156971"/>
                </a:lnTo>
                <a:lnTo>
                  <a:pt x="74675" y="126491"/>
                </a:lnTo>
                <a:lnTo>
                  <a:pt x="103631" y="112775"/>
                </a:lnTo>
                <a:lnTo>
                  <a:pt x="120395" y="105155"/>
                </a:lnTo>
                <a:lnTo>
                  <a:pt x="156971" y="91439"/>
                </a:lnTo>
                <a:lnTo>
                  <a:pt x="199643" y="79247"/>
                </a:lnTo>
                <a:lnTo>
                  <a:pt x="245363" y="67055"/>
                </a:lnTo>
                <a:lnTo>
                  <a:pt x="295655" y="57911"/>
                </a:lnTo>
                <a:lnTo>
                  <a:pt x="377951" y="44195"/>
                </a:lnTo>
                <a:lnTo>
                  <a:pt x="435863" y="38099"/>
                </a:lnTo>
                <a:lnTo>
                  <a:pt x="496823" y="32003"/>
                </a:lnTo>
                <a:lnTo>
                  <a:pt x="559307" y="28955"/>
                </a:lnTo>
                <a:lnTo>
                  <a:pt x="623315" y="25907"/>
                </a:lnTo>
                <a:lnTo>
                  <a:pt x="755903" y="25907"/>
                </a:lnTo>
                <a:lnTo>
                  <a:pt x="821435" y="28955"/>
                </a:lnTo>
                <a:lnTo>
                  <a:pt x="888491" y="33527"/>
                </a:lnTo>
                <a:lnTo>
                  <a:pt x="950975" y="39623"/>
                </a:lnTo>
                <a:lnTo>
                  <a:pt x="982979" y="44195"/>
                </a:lnTo>
                <a:lnTo>
                  <a:pt x="1011935" y="47243"/>
                </a:lnTo>
                <a:lnTo>
                  <a:pt x="1040891" y="51815"/>
                </a:lnTo>
                <a:lnTo>
                  <a:pt x="1068323" y="56387"/>
                </a:lnTo>
                <a:lnTo>
                  <a:pt x="1094231" y="60959"/>
                </a:lnTo>
                <a:lnTo>
                  <a:pt x="1142999" y="73151"/>
                </a:lnTo>
                <a:lnTo>
                  <a:pt x="1165859" y="77723"/>
                </a:lnTo>
                <a:lnTo>
                  <a:pt x="1208531" y="89915"/>
                </a:lnTo>
                <a:lnTo>
                  <a:pt x="1226819" y="97535"/>
                </a:lnTo>
                <a:lnTo>
                  <a:pt x="1245107" y="103631"/>
                </a:lnTo>
                <a:lnTo>
                  <a:pt x="1260347" y="111251"/>
                </a:lnTo>
                <a:lnTo>
                  <a:pt x="1275587" y="117347"/>
                </a:lnTo>
                <a:lnTo>
                  <a:pt x="1289303" y="124967"/>
                </a:lnTo>
                <a:lnTo>
                  <a:pt x="1301495" y="132587"/>
                </a:lnTo>
                <a:lnTo>
                  <a:pt x="1312163" y="138683"/>
                </a:lnTo>
                <a:lnTo>
                  <a:pt x="1321307" y="146303"/>
                </a:lnTo>
                <a:lnTo>
                  <a:pt x="1328927" y="153923"/>
                </a:lnTo>
                <a:lnTo>
                  <a:pt x="1335023" y="161543"/>
                </a:lnTo>
                <a:lnTo>
                  <a:pt x="1339595" y="167639"/>
                </a:lnTo>
                <a:lnTo>
                  <a:pt x="1342643" y="175259"/>
                </a:lnTo>
                <a:lnTo>
                  <a:pt x="1342643" y="176783"/>
                </a:lnTo>
                <a:lnTo>
                  <a:pt x="1344167" y="181355"/>
                </a:lnTo>
                <a:lnTo>
                  <a:pt x="1344167" y="235965"/>
                </a:lnTo>
                <a:lnTo>
                  <a:pt x="1351787" y="227075"/>
                </a:lnTo>
                <a:lnTo>
                  <a:pt x="1359407" y="217931"/>
                </a:lnTo>
                <a:lnTo>
                  <a:pt x="1363979" y="208787"/>
                </a:lnTo>
                <a:lnTo>
                  <a:pt x="1363979" y="207263"/>
                </a:lnTo>
                <a:lnTo>
                  <a:pt x="1367027" y="198119"/>
                </a:lnTo>
                <a:lnTo>
                  <a:pt x="1367027" y="196595"/>
                </a:lnTo>
                <a:lnTo>
                  <a:pt x="1368551" y="196595"/>
                </a:lnTo>
                <a:close/>
              </a:path>
              <a:path w="1369060" h="794385">
                <a:moveTo>
                  <a:pt x="24637" y="184403"/>
                </a:moveTo>
                <a:lnTo>
                  <a:pt x="24383" y="182879"/>
                </a:lnTo>
                <a:lnTo>
                  <a:pt x="24383" y="185927"/>
                </a:lnTo>
                <a:lnTo>
                  <a:pt x="24637" y="184403"/>
                </a:lnTo>
                <a:close/>
              </a:path>
              <a:path w="1369060" h="794385">
                <a:moveTo>
                  <a:pt x="25907" y="192023"/>
                </a:moveTo>
                <a:lnTo>
                  <a:pt x="24637" y="184403"/>
                </a:lnTo>
                <a:lnTo>
                  <a:pt x="24383" y="185927"/>
                </a:lnTo>
                <a:lnTo>
                  <a:pt x="24383" y="188975"/>
                </a:lnTo>
                <a:lnTo>
                  <a:pt x="25907" y="192023"/>
                </a:lnTo>
                <a:close/>
              </a:path>
              <a:path w="1369060" h="794385">
                <a:moveTo>
                  <a:pt x="27431" y="196595"/>
                </a:moveTo>
                <a:lnTo>
                  <a:pt x="24383" y="188975"/>
                </a:lnTo>
                <a:lnTo>
                  <a:pt x="24383" y="237308"/>
                </a:lnTo>
                <a:lnTo>
                  <a:pt x="25907" y="238614"/>
                </a:lnTo>
                <a:lnTo>
                  <a:pt x="25907" y="195071"/>
                </a:lnTo>
                <a:lnTo>
                  <a:pt x="27431" y="196595"/>
                </a:lnTo>
                <a:close/>
              </a:path>
              <a:path w="1369060" h="794385">
                <a:moveTo>
                  <a:pt x="30479" y="204215"/>
                </a:moveTo>
                <a:lnTo>
                  <a:pt x="25907" y="195071"/>
                </a:lnTo>
                <a:lnTo>
                  <a:pt x="25907" y="238614"/>
                </a:lnTo>
                <a:lnTo>
                  <a:pt x="28955" y="241227"/>
                </a:lnTo>
                <a:lnTo>
                  <a:pt x="28955" y="202691"/>
                </a:lnTo>
                <a:lnTo>
                  <a:pt x="30479" y="204215"/>
                </a:lnTo>
                <a:close/>
              </a:path>
              <a:path w="1369060" h="794385">
                <a:moveTo>
                  <a:pt x="492251" y="350519"/>
                </a:moveTo>
                <a:lnTo>
                  <a:pt x="492251" y="344423"/>
                </a:lnTo>
                <a:lnTo>
                  <a:pt x="489203" y="341375"/>
                </a:lnTo>
                <a:lnTo>
                  <a:pt x="487679" y="338327"/>
                </a:lnTo>
                <a:lnTo>
                  <a:pt x="484631" y="336803"/>
                </a:lnTo>
                <a:lnTo>
                  <a:pt x="481583" y="336803"/>
                </a:lnTo>
                <a:lnTo>
                  <a:pt x="448055" y="333755"/>
                </a:lnTo>
                <a:lnTo>
                  <a:pt x="417575" y="329183"/>
                </a:lnTo>
                <a:lnTo>
                  <a:pt x="385571" y="326135"/>
                </a:lnTo>
                <a:lnTo>
                  <a:pt x="356615" y="321563"/>
                </a:lnTo>
                <a:lnTo>
                  <a:pt x="327659" y="318515"/>
                </a:lnTo>
                <a:lnTo>
                  <a:pt x="300227" y="313943"/>
                </a:lnTo>
                <a:lnTo>
                  <a:pt x="274319" y="307847"/>
                </a:lnTo>
                <a:lnTo>
                  <a:pt x="249935" y="303275"/>
                </a:lnTo>
                <a:lnTo>
                  <a:pt x="202691" y="291083"/>
                </a:lnTo>
                <a:lnTo>
                  <a:pt x="160019" y="278891"/>
                </a:lnTo>
                <a:lnTo>
                  <a:pt x="123443" y="266699"/>
                </a:lnTo>
                <a:lnTo>
                  <a:pt x="106679" y="259079"/>
                </a:lnTo>
                <a:lnTo>
                  <a:pt x="92963" y="252983"/>
                </a:lnTo>
                <a:lnTo>
                  <a:pt x="79247" y="245363"/>
                </a:lnTo>
                <a:lnTo>
                  <a:pt x="67055" y="237743"/>
                </a:lnTo>
                <a:lnTo>
                  <a:pt x="56387" y="230123"/>
                </a:lnTo>
                <a:lnTo>
                  <a:pt x="47243" y="224027"/>
                </a:lnTo>
                <a:lnTo>
                  <a:pt x="39623" y="216407"/>
                </a:lnTo>
                <a:lnTo>
                  <a:pt x="33527" y="208787"/>
                </a:lnTo>
                <a:lnTo>
                  <a:pt x="28955" y="202691"/>
                </a:lnTo>
                <a:lnTo>
                  <a:pt x="28955" y="241227"/>
                </a:lnTo>
                <a:lnTo>
                  <a:pt x="32003" y="243839"/>
                </a:lnTo>
                <a:lnTo>
                  <a:pt x="41147" y="251459"/>
                </a:lnTo>
                <a:lnTo>
                  <a:pt x="53339" y="259079"/>
                </a:lnTo>
                <a:lnTo>
                  <a:pt x="67055" y="268223"/>
                </a:lnTo>
                <a:lnTo>
                  <a:pt x="97535" y="283463"/>
                </a:lnTo>
                <a:lnTo>
                  <a:pt x="114299" y="289559"/>
                </a:lnTo>
                <a:lnTo>
                  <a:pt x="134111" y="297179"/>
                </a:lnTo>
                <a:lnTo>
                  <a:pt x="173735" y="309371"/>
                </a:lnTo>
                <a:lnTo>
                  <a:pt x="196595" y="316991"/>
                </a:lnTo>
                <a:lnTo>
                  <a:pt x="219455" y="321563"/>
                </a:lnTo>
                <a:lnTo>
                  <a:pt x="269747" y="333755"/>
                </a:lnTo>
                <a:lnTo>
                  <a:pt x="324611" y="342899"/>
                </a:lnTo>
                <a:lnTo>
                  <a:pt x="382523" y="352043"/>
                </a:lnTo>
                <a:lnTo>
                  <a:pt x="465828" y="359977"/>
                </a:lnTo>
                <a:lnTo>
                  <a:pt x="467867" y="347471"/>
                </a:lnTo>
                <a:lnTo>
                  <a:pt x="478535" y="361187"/>
                </a:lnTo>
                <a:lnTo>
                  <a:pt x="478535" y="436778"/>
                </a:lnTo>
                <a:lnTo>
                  <a:pt x="492251" y="350519"/>
                </a:lnTo>
                <a:close/>
              </a:path>
              <a:path w="1369060" h="794385">
                <a:moveTo>
                  <a:pt x="32003" y="164591"/>
                </a:moveTo>
                <a:lnTo>
                  <a:pt x="30479" y="166115"/>
                </a:lnTo>
                <a:lnTo>
                  <a:pt x="30479" y="167131"/>
                </a:lnTo>
                <a:lnTo>
                  <a:pt x="32003" y="164591"/>
                </a:lnTo>
                <a:close/>
              </a:path>
              <a:path w="1369060" h="794385">
                <a:moveTo>
                  <a:pt x="478535" y="436778"/>
                </a:moveTo>
                <a:lnTo>
                  <a:pt x="478535" y="361187"/>
                </a:lnTo>
                <a:lnTo>
                  <a:pt x="465828" y="359977"/>
                </a:lnTo>
                <a:lnTo>
                  <a:pt x="397763" y="777239"/>
                </a:lnTo>
                <a:lnTo>
                  <a:pt x="397763" y="783335"/>
                </a:lnTo>
                <a:lnTo>
                  <a:pt x="400811" y="789431"/>
                </a:lnTo>
                <a:lnTo>
                  <a:pt x="400811" y="771143"/>
                </a:lnTo>
                <a:lnTo>
                  <a:pt x="431808" y="730644"/>
                </a:lnTo>
                <a:lnTo>
                  <a:pt x="478535" y="436778"/>
                </a:lnTo>
                <a:close/>
              </a:path>
              <a:path w="1369060" h="794385">
                <a:moveTo>
                  <a:pt x="431808" y="730644"/>
                </a:moveTo>
                <a:lnTo>
                  <a:pt x="400811" y="771143"/>
                </a:lnTo>
                <a:lnTo>
                  <a:pt x="423671" y="781811"/>
                </a:lnTo>
                <a:lnTo>
                  <a:pt x="431808" y="730644"/>
                </a:lnTo>
                <a:close/>
              </a:path>
              <a:path w="1369060" h="794385">
                <a:moveTo>
                  <a:pt x="1344167" y="235965"/>
                </a:moveTo>
                <a:lnTo>
                  <a:pt x="1344167" y="187451"/>
                </a:lnTo>
                <a:lnTo>
                  <a:pt x="1343913" y="185927"/>
                </a:lnTo>
                <a:lnTo>
                  <a:pt x="1342643" y="193547"/>
                </a:lnTo>
                <a:lnTo>
                  <a:pt x="1342643" y="190499"/>
                </a:lnTo>
                <a:lnTo>
                  <a:pt x="1341119" y="199643"/>
                </a:lnTo>
                <a:lnTo>
                  <a:pt x="1341119" y="196595"/>
                </a:lnTo>
                <a:lnTo>
                  <a:pt x="1336547" y="205739"/>
                </a:lnTo>
                <a:lnTo>
                  <a:pt x="1331975" y="213359"/>
                </a:lnTo>
                <a:lnTo>
                  <a:pt x="1324355" y="219455"/>
                </a:lnTo>
                <a:lnTo>
                  <a:pt x="1315211" y="227075"/>
                </a:lnTo>
                <a:lnTo>
                  <a:pt x="1309115" y="233171"/>
                </a:lnTo>
                <a:lnTo>
                  <a:pt x="1290827" y="245363"/>
                </a:lnTo>
                <a:lnTo>
                  <a:pt x="1280159" y="249935"/>
                </a:lnTo>
                <a:lnTo>
                  <a:pt x="1269491" y="256031"/>
                </a:lnTo>
                <a:lnTo>
                  <a:pt x="1257299" y="260603"/>
                </a:lnTo>
                <a:lnTo>
                  <a:pt x="1245107" y="266699"/>
                </a:lnTo>
                <a:lnTo>
                  <a:pt x="1231391" y="271271"/>
                </a:lnTo>
                <a:lnTo>
                  <a:pt x="1216151" y="275843"/>
                </a:lnTo>
                <a:lnTo>
                  <a:pt x="1202435" y="281939"/>
                </a:lnTo>
                <a:lnTo>
                  <a:pt x="1185671" y="286511"/>
                </a:lnTo>
                <a:lnTo>
                  <a:pt x="1170431" y="291083"/>
                </a:lnTo>
                <a:lnTo>
                  <a:pt x="1152143" y="295655"/>
                </a:lnTo>
                <a:lnTo>
                  <a:pt x="1135379" y="298703"/>
                </a:lnTo>
                <a:lnTo>
                  <a:pt x="1098803" y="307847"/>
                </a:lnTo>
                <a:lnTo>
                  <a:pt x="1059179" y="315467"/>
                </a:lnTo>
                <a:lnTo>
                  <a:pt x="1018031" y="321563"/>
                </a:lnTo>
                <a:lnTo>
                  <a:pt x="973835" y="327659"/>
                </a:lnTo>
                <a:lnTo>
                  <a:pt x="929639" y="332231"/>
                </a:lnTo>
                <a:lnTo>
                  <a:pt x="882395" y="336803"/>
                </a:lnTo>
                <a:lnTo>
                  <a:pt x="784859" y="342899"/>
                </a:lnTo>
                <a:lnTo>
                  <a:pt x="734567" y="344423"/>
                </a:lnTo>
                <a:lnTo>
                  <a:pt x="729995" y="344423"/>
                </a:lnTo>
                <a:lnTo>
                  <a:pt x="726947" y="345947"/>
                </a:lnTo>
                <a:lnTo>
                  <a:pt x="723899" y="348995"/>
                </a:lnTo>
                <a:lnTo>
                  <a:pt x="431808" y="730644"/>
                </a:lnTo>
                <a:lnTo>
                  <a:pt x="423671" y="781811"/>
                </a:lnTo>
                <a:lnTo>
                  <a:pt x="400811" y="771143"/>
                </a:lnTo>
                <a:lnTo>
                  <a:pt x="400811" y="789431"/>
                </a:lnTo>
                <a:lnTo>
                  <a:pt x="405383" y="790955"/>
                </a:lnTo>
                <a:lnTo>
                  <a:pt x="411479" y="794003"/>
                </a:lnTo>
                <a:lnTo>
                  <a:pt x="417575" y="792479"/>
                </a:lnTo>
                <a:lnTo>
                  <a:pt x="420623" y="787907"/>
                </a:lnTo>
                <a:lnTo>
                  <a:pt x="734567" y="378159"/>
                </a:lnTo>
                <a:lnTo>
                  <a:pt x="734567" y="368807"/>
                </a:lnTo>
                <a:lnTo>
                  <a:pt x="745235" y="364235"/>
                </a:lnTo>
                <a:lnTo>
                  <a:pt x="745235" y="368494"/>
                </a:lnTo>
                <a:lnTo>
                  <a:pt x="786383" y="367283"/>
                </a:lnTo>
                <a:lnTo>
                  <a:pt x="835151" y="365759"/>
                </a:lnTo>
                <a:lnTo>
                  <a:pt x="883919" y="361187"/>
                </a:lnTo>
                <a:lnTo>
                  <a:pt x="931163" y="358139"/>
                </a:lnTo>
                <a:lnTo>
                  <a:pt x="976883" y="352043"/>
                </a:lnTo>
                <a:lnTo>
                  <a:pt x="1021079" y="345947"/>
                </a:lnTo>
                <a:lnTo>
                  <a:pt x="1063751" y="339851"/>
                </a:lnTo>
                <a:lnTo>
                  <a:pt x="1103375" y="332231"/>
                </a:lnTo>
                <a:lnTo>
                  <a:pt x="1123187" y="327659"/>
                </a:lnTo>
                <a:lnTo>
                  <a:pt x="1141475" y="324611"/>
                </a:lnTo>
                <a:lnTo>
                  <a:pt x="1159763" y="320039"/>
                </a:lnTo>
                <a:lnTo>
                  <a:pt x="1210055" y="306323"/>
                </a:lnTo>
                <a:lnTo>
                  <a:pt x="1225295" y="300227"/>
                </a:lnTo>
                <a:lnTo>
                  <a:pt x="1240535" y="295655"/>
                </a:lnTo>
                <a:lnTo>
                  <a:pt x="1254251" y="289559"/>
                </a:lnTo>
                <a:lnTo>
                  <a:pt x="1267967" y="284987"/>
                </a:lnTo>
                <a:lnTo>
                  <a:pt x="1292351" y="272795"/>
                </a:lnTo>
                <a:lnTo>
                  <a:pt x="1313687" y="260603"/>
                </a:lnTo>
                <a:lnTo>
                  <a:pt x="1324355" y="252983"/>
                </a:lnTo>
                <a:lnTo>
                  <a:pt x="1333499" y="246887"/>
                </a:lnTo>
                <a:lnTo>
                  <a:pt x="1342643" y="237743"/>
                </a:lnTo>
                <a:lnTo>
                  <a:pt x="1344167" y="235965"/>
                </a:lnTo>
                <a:close/>
              </a:path>
              <a:path w="1369060" h="794385">
                <a:moveTo>
                  <a:pt x="478535" y="361187"/>
                </a:moveTo>
                <a:lnTo>
                  <a:pt x="467867" y="347471"/>
                </a:lnTo>
                <a:lnTo>
                  <a:pt x="465828" y="359977"/>
                </a:lnTo>
                <a:lnTo>
                  <a:pt x="478535" y="361187"/>
                </a:lnTo>
                <a:close/>
              </a:path>
              <a:path w="1369060" h="794385">
                <a:moveTo>
                  <a:pt x="745235" y="364235"/>
                </a:moveTo>
                <a:lnTo>
                  <a:pt x="734567" y="368807"/>
                </a:lnTo>
                <a:lnTo>
                  <a:pt x="741898" y="368592"/>
                </a:lnTo>
                <a:lnTo>
                  <a:pt x="745235" y="364235"/>
                </a:lnTo>
                <a:close/>
              </a:path>
              <a:path w="1369060" h="794385">
                <a:moveTo>
                  <a:pt x="741898" y="368592"/>
                </a:moveTo>
                <a:lnTo>
                  <a:pt x="734567" y="368807"/>
                </a:lnTo>
                <a:lnTo>
                  <a:pt x="734567" y="378159"/>
                </a:lnTo>
                <a:lnTo>
                  <a:pt x="741898" y="368592"/>
                </a:lnTo>
                <a:close/>
              </a:path>
              <a:path w="1369060" h="794385">
                <a:moveTo>
                  <a:pt x="745235" y="368494"/>
                </a:moveTo>
                <a:lnTo>
                  <a:pt x="745235" y="364235"/>
                </a:lnTo>
                <a:lnTo>
                  <a:pt x="741898" y="368592"/>
                </a:lnTo>
                <a:lnTo>
                  <a:pt x="745235" y="368494"/>
                </a:lnTo>
                <a:close/>
              </a:path>
              <a:path w="1369060" h="794385">
                <a:moveTo>
                  <a:pt x="1342643" y="176783"/>
                </a:moveTo>
                <a:lnTo>
                  <a:pt x="1342643" y="175259"/>
                </a:lnTo>
                <a:lnTo>
                  <a:pt x="1341119" y="172211"/>
                </a:lnTo>
                <a:lnTo>
                  <a:pt x="1342643" y="176783"/>
                </a:lnTo>
                <a:close/>
              </a:path>
              <a:path w="1369060" h="794385">
                <a:moveTo>
                  <a:pt x="1344167" y="184403"/>
                </a:moveTo>
                <a:lnTo>
                  <a:pt x="1344167" y="181355"/>
                </a:lnTo>
                <a:lnTo>
                  <a:pt x="1342643" y="178307"/>
                </a:lnTo>
                <a:lnTo>
                  <a:pt x="1343913" y="185927"/>
                </a:lnTo>
                <a:lnTo>
                  <a:pt x="1344167" y="184403"/>
                </a:lnTo>
                <a:close/>
              </a:path>
              <a:path w="1369060" h="794385">
                <a:moveTo>
                  <a:pt x="1344167" y="187451"/>
                </a:moveTo>
                <a:lnTo>
                  <a:pt x="1344167" y="184403"/>
                </a:lnTo>
                <a:lnTo>
                  <a:pt x="1343913" y="185927"/>
                </a:lnTo>
                <a:lnTo>
                  <a:pt x="1344167" y="18745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289936" y="3751578"/>
            <a:ext cx="4737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20</a:t>
            </a:r>
            <a:r>
              <a:rPr sz="1400" spc="-70" dirty="0">
                <a:latin typeface="Arial Unicode MS"/>
                <a:cs typeface="Arial Unicode MS"/>
              </a:rPr>
              <a:t>G</a:t>
            </a:r>
            <a:r>
              <a:rPr sz="1400" spc="5" dirty="0">
                <a:latin typeface="Arial Unicode MS"/>
                <a:cs typeface="Arial Unicode MS"/>
              </a:rPr>
              <a:t>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90849" y="3714870"/>
            <a:ext cx="1343660" cy="765810"/>
          </a:xfrm>
          <a:custGeom>
            <a:avLst/>
            <a:gdLst/>
            <a:ahLst/>
            <a:cxnLst/>
            <a:rect l="l" t="t" r="r" b="b"/>
            <a:pathLst>
              <a:path w="1343660" h="765810">
                <a:moveTo>
                  <a:pt x="1343281" y="165056"/>
                </a:moveTo>
                <a:lnTo>
                  <a:pt x="1321556" y="127431"/>
                </a:lnTo>
                <a:lnTo>
                  <a:pt x="1268667" y="92271"/>
                </a:lnTo>
                <a:lnTo>
                  <a:pt x="1231353" y="76041"/>
                </a:lnTo>
                <a:lnTo>
                  <a:pt x="1187227" y="60937"/>
                </a:lnTo>
                <a:lnTo>
                  <a:pt x="1136616" y="47129"/>
                </a:lnTo>
                <a:lnTo>
                  <a:pt x="1079847" y="34788"/>
                </a:lnTo>
                <a:lnTo>
                  <a:pt x="1017246" y="24082"/>
                </a:lnTo>
                <a:lnTo>
                  <a:pt x="949140" y="15183"/>
                </a:lnTo>
                <a:lnTo>
                  <a:pt x="875856" y="8260"/>
                </a:lnTo>
                <a:lnTo>
                  <a:pt x="813268" y="3950"/>
                </a:lnTo>
                <a:lnTo>
                  <a:pt x="750527" y="1211"/>
                </a:lnTo>
                <a:lnTo>
                  <a:pt x="687986" y="0"/>
                </a:lnTo>
                <a:lnTo>
                  <a:pt x="626001" y="273"/>
                </a:lnTo>
                <a:lnTo>
                  <a:pt x="564924" y="1990"/>
                </a:lnTo>
                <a:lnTo>
                  <a:pt x="505108" y="5106"/>
                </a:lnTo>
                <a:lnTo>
                  <a:pt x="446908" y="9578"/>
                </a:lnTo>
                <a:lnTo>
                  <a:pt x="390678" y="15365"/>
                </a:lnTo>
                <a:lnTo>
                  <a:pt x="336770" y="22423"/>
                </a:lnTo>
                <a:lnTo>
                  <a:pt x="285538" y="30709"/>
                </a:lnTo>
                <a:lnTo>
                  <a:pt x="237337" y="40181"/>
                </a:lnTo>
                <a:lnTo>
                  <a:pt x="192519" y="50796"/>
                </a:lnTo>
                <a:lnTo>
                  <a:pt x="151438" y="62510"/>
                </a:lnTo>
                <a:lnTo>
                  <a:pt x="114448" y="75282"/>
                </a:lnTo>
                <a:lnTo>
                  <a:pt x="54156" y="103826"/>
                </a:lnTo>
                <a:lnTo>
                  <a:pt x="12052" y="138868"/>
                </a:lnTo>
                <a:lnTo>
                  <a:pt x="0" y="177600"/>
                </a:lnTo>
                <a:lnTo>
                  <a:pt x="6803" y="196637"/>
                </a:lnTo>
                <a:lnTo>
                  <a:pt x="44437" y="233199"/>
                </a:lnTo>
                <a:lnTo>
                  <a:pt x="111928" y="266616"/>
                </a:lnTo>
                <a:lnTo>
                  <a:pt x="156054" y="281720"/>
                </a:lnTo>
                <a:lnTo>
                  <a:pt x="206665" y="295528"/>
                </a:lnTo>
                <a:lnTo>
                  <a:pt x="263434" y="307869"/>
                </a:lnTo>
                <a:lnTo>
                  <a:pt x="326034" y="318574"/>
                </a:lnTo>
                <a:lnTo>
                  <a:pt x="394140" y="327473"/>
                </a:lnTo>
                <a:lnTo>
                  <a:pt x="467424" y="334396"/>
                </a:lnTo>
                <a:lnTo>
                  <a:pt x="467424" y="676081"/>
                </a:lnTo>
                <a:lnTo>
                  <a:pt x="721932" y="343540"/>
                </a:lnTo>
                <a:lnTo>
                  <a:pt x="789592" y="341171"/>
                </a:lnTo>
                <a:lnTo>
                  <a:pt x="855155" y="337162"/>
                </a:lnTo>
                <a:lnTo>
                  <a:pt x="918243" y="331586"/>
                </a:lnTo>
                <a:lnTo>
                  <a:pt x="978472" y="324519"/>
                </a:lnTo>
                <a:lnTo>
                  <a:pt x="1035464" y="316033"/>
                </a:lnTo>
                <a:lnTo>
                  <a:pt x="1088835" y="306202"/>
                </a:lnTo>
                <a:lnTo>
                  <a:pt x="1138207" y="295102"/>
                </a:lnTo>
                <a:lnTo>
                  <a:pt x="1183196" y="282806"/>
                </a:lnTo>
                <a:lnTo>
                  <a:pt x="1223424" y="269388"/>
                </a:lnTo>
                <a:lnTo>
                  <a:pt x="1288067" y="239483"/>
                </a:lnTo>
                <a:lnTo>
                  <a:pt x="1331229" y="203788"/>
                </a:lnTo>
                <a:lnTo>
                  <a:pt x="1341640" y="184369"/>
                </a:lnTo>
                <a:lnTo>
                  <a:pt x="1343281" y="165056"/>
                </a:lnTo>
                <a:close/>
              </a:path>
              <a:path w="1343660" h="765810">
                <a:moveTo>
                  <a:pt x="467424" y="676081"/>
                </a:moveTo>
                <a:lnTo>
                  <a:pt x="467424" y="334396"/>
                </a:lnTo>
                <a:lnTo>
                  <a:pt x="398844" y="765688"/>
                </a:lnTo>
                <a:lnTo>
                  <a:pt x="467424" y="676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8214" y="3701795"/>
            <a:ext cx="1370330" cy="792480"/>
          </a:xfrm>
          <a:custGeom>
            <a:avLst/>
            <a:gdLst/>
            <a:ahLst/>
            <a:cxnLst/>
            <a:rect l="l" t="t" r="r" b="b"/>
            <a:pathLst>
              <a:path w="1370329" h="792479">
                <a:moveTo>
                  <a:pt x="1365503" y="207263"/>
                </a:moveTo>
                <a:lnTo>
                  <a:pt x="1365503" y="163067"/>
                </a:lnTo>
                <a:lnTo>
                  <a:pt x="1360931" y="153923"/>
                </a:lnTo>
                <a:lnTo>
                  <a:pt x="1327403" y="117347"/>
                </a:lnTo>
                <a:lnTo>
                  <a:pt x="1287779" y="94487"/>
                </a:lnTo>
                <a:lnTo>
                  <a:pt x="1235963" y="73151"/>
                </a:lnTo>
                <a:lnTo>
                  <a:pt x="1216151" y="65531"/>
                </a:lnTo>
                <a:lnTo>
                  <a:pt x="1173479" y="53339"/>
                </a:lnTo>
                <a:lnTo>
                  <a:pt x="1124711" y="41147"/>
                </a:lnTo>
                <a:lnTo>
                  <a:pt x="1098803" y="36575"/>
                </a:lnTo>
                <a:lnTo>
                  <a:pt x="1072895" y="30479"/>
                </a:lnTo>
                <a:lnTo>
                  <a:pt x="1043939" y="25907"/>
                </a:lnTo>
                <a:lnTo>
                  <a:pt x="1016507" y="21335"/>
                </a:lnTo>
                <a:lnTo>
                  <a:pt x="986027" y="18287"/>
                </a:lnTo>
                <a:lnTo>
                  <a:pt x="923543" y="10667"/>
                </a:lnTo>
                <a:lnTo>
                  <a:pt x="822959" y="3047"/>
                </a:lnTo>
                <a:lnTo>
                  <a:pt x="688847" y="0"/>
                </a:lnTo>
                <a:lnTo>
                  <a:pt x="623315" y="0"/>
                </a:lnTo>
                <a:lnTo>
                  <a:pt x="495299" y="6095"/>
                </a:lnTo>
                <a:lnTo>
                  <a:pt x="403859" y="15239"/>
                </a:lnTo>
                <a:lnTo>
                  <a:pt x="374903" y="19811"/>
                </a:lnTo>
                <a:lnTo>
                  <a:pt x="345947" y="22859"/>
                </a:lnTo>
                <a:lnTo>
                  <a:pt x="291083" y="32003"/>
                </a:lnTo>
                <a:lnTo>
                  <a:pt x="265175" y="36575"/>
                </a:lnTo>
                <a:lnTo>
                  <a:pt x="216407" y="48767"/>
                </a:lnTo>
                <a:lnTo>
                  <a:pt x="193547" y="53339"/>
                </a:lnTo>
                <a:lnTo>
                  <a:pt x="170687" y="60959"/>
                </a:lnTo>
                <a:lnTo>
                  <a:pt x="149351" y="67055"/>
                </a:lnTo>
                <a:lnTo>
                  <a:pt x="129539" y="74675"/>
                </a:lnTo>
                <a:lnTo>
                  <a:pt x="111251" y="80771"/>
                </a:lnTo>
                <a:lnTo>
                  <a:pt x="92963" y="88391"/>
                </a:lnTo>
                <a:lnTo>
                  <a:pt x="76199" y="96011"/>
                </a:lnTo>
                <a:lnTo>
                  <a:pt x="48767" y="114299"/>
                </a:lnTo>
                <a:lnTo>
                  <a:pt x="36575" y="121919"/>
                </a:lnTo>
                <a:lnTo>
                  <a:pt x="16763" y="141731"/>
                </a:lnTo>
                <a:lnTo>
                  <a:pt x="9143" y="152399"/>
                </a:lnTo>
                <a:lnTo>
                  <a:pt x="4571" y="160019"/>
                </a:lnTo>
                <a:lnTo>
                  <a:pt x="4571" y="163067"/>
                </a:lnTo>
                <a:lnTo>
                  <a:pt x="1523" y="170687"/>
                </a:lnTo>
                <a:lnTo>
                  <a:pt x="1523" y="173735"/>
                </a:lnTo>
                <a:lnTo>
                  <a:pt x="0" y="181355"/>
                </a:lnTo>
                <a:lnTo>
                  <a:pt x="0" y="193547"/>
                </a:lnTo>
                <a:lnTo>
                  <a:pt x="1523" y="195071"/>
                </a:lnTo>
                <a:lnTo>
                  <a:pt x="3047" y="202691"/>
                </a:lnTo>
                <a:lnTo>
                  <a:pt x="3047" y="204215"/>
                </a:lnTo>
                <a:lnTo>
                  <a:pt x="4571" y="205739"/>
                </a:lnTo>
                <a:lnTo>
                  <a:pt x="7619" y="213359"/>
                </a:lnTo>
                <a:lnTo>
                  <a:pt x="7619" y="214883"/>
                </a:lnTo>
                <a:lnTo>
                  <a:pt x="9143" y="214883"/>
                </a:lnTo>
                <a:lnTo>
                  <a:pt x="15239" y="224027"/>
                </a:lnTo>
                <a:lnTo>
                  <a:pt x="22859" y="233171"/>
                </a:lnTo>
                <a:lnTo>
                  <a:pt x="25907" y="236219"/>
                </a:lnTo>
                <a:lnTo>
                  <a:pt x="25907" y="178307"/>
                </a:lnTo>
                <a:lnTo>
                  <a:pt x="27431" y="174497"/>
                </a:lnTo>
                <a:lnTo>
                  <a:pt x="27431" y="172211"/>
                </a:lnTo>
                <a:lnTo>
                  <a:pt x="32003" y="163067"/>
                </a:lnTo>
                <a:lnTo>
                  <a:pt x="38099" y="156971"/>
                </a:lnTo>
                <a:lnTo>
                  <a:pt x="44195" y="149351"/>
                </a:lnTo>
                <a:lnTo>
                  <a:pt x="76199" y="126491"/>
                </a:lnTo>
                <a:lnTo>
                  <a:pt x="120395" y="105155"/>
                </a:lnTo>
                <a:lnTo>
                  <a:pt x="138683" y="97535"/>
                </a:lnTo>
                <a:lnTo>
                  <a:pt x="178307" y="85343"/>
                </a:lnTo>
                <a:lnTo>
                  <a:pt x="199643" y="77723"/>
                </a:lnTo>
                <a:lnTo>
                  <a:pt x="222503" y="73151"/>
                </a:lnTo>
                <a:lnTo>
                  <a:pt x="246887" y="67055"/>
                </a:lnTo>
                <a:lnTo>
                  <a:pt x="271271" y="62483"/>
                </a:lnTo>
                <a:lnTo>
                  <a:pt x="297179" y="56387"/>
                </a:lnTo>
                <a:lnTo>
                  <a:pt x="323087" y="51815"/>
                </a:lnTo>
                <a:lnTo>
                  <a:pt x="350519" y="48767"/>
                </a:lnTo>
                <a:lnTo>
                  <a:pt x="377951" y="44195"/>
                </a:lnTo>
                <a:lnTo>
                  <a:pt x="406907" y="41147"/>
                </a:lnTo>
                <a:lnTo>
                  <a:pt x="437387" y="38099"/>
                </a:lnTo>
                <a:lnTo>
                  <a:pt x="466343" y="35051"/>
                </a:lnTo>
                <a:lnTo>
                  <a:pt x="496823" y="32003"/>
                </a:lnTo>
                <a:lnTo>
                  <a:pt x="560831" y="27431"/>
                </a:lnTo>
                <a:lnTo>
                  <a:pt x="624839" y="25907"/>
                </a:lnTo>
                <a:lnTo>
                  <a:pt x="755903" y="25907"/>
                </a:lnTo>
                <a:lnTo>
                  <a:pt x="821435" y="28955"/>
                </a:lnTo>
                <a:lnTo>
                  <a:pt x="888491" y="33527"/>
                </a:lnTo>
                <a:lnTo>
                  <a:pt x="952499" y="39623"/>
                </a:lnTo>
                <a:lnTo>
                  <a:pt x="1040891" y="51815"/>
                </a:lnTo>
                <a:lnTo>
                  <a:pt x="1094231" y="60959"/>
                </a:lnTo>
                <a:lnTo>
                  <a:pt x="1120139" y="67055"/>
                </a:lnTo>
                <a:lnTo>
                  <a:pt x="1142999" y="71627"/>
                </a:lnTo>
                <a:lnTo>
                  <a:pt x="1188719" y="83819"/>
                </a:lnTo>
                <a:lnTo>
                  <a:pt x="1208531" y="89915"/>
                </a:lnTo>
                <a:lnTo>
                  <a:pt x="1226819" y="96011"/>
                </a:lnTo>
                <a:lnTo>
                  <a:pt x="1245107" y="103631"/>
                </a:lnTo>
                <a:lnTo>
                  <a:pt x="1261871" y="109727"/>
                </a:lnTo>
                <a:lnTo>
                  <a:pt x="1301495" y="131063"/>
                </a:lnTo>
                <a:lnTo>
                  <a:pt x="1335023" y="160019"/>
                </a:lnTo>
                <a:lnTo>
                  <a:pt x="1342643" y="173735"/>
                </a:lnTo>
                <a:lnTo>
                  <a:pt x="1342643" y="172211"/>
                </a:lnTo>
                <a:lnTo>
                  <a:pt x="1344167" y="179831"/>
                </a:lnTo>
                <a:lnTo>
                  <a:pt x="1344167" y="236219"/>
                </a:lnTo>
                <a:lnTo>
                  <a:pt x="1353311" y="227075"/>
                </a:lnTo>
                <a:lnTo>
                  <a:pt x="1359407" y="216407"/>
                </a:lnTo>
                <a:lnTo>
                  <a:pt x="1363979" y="208787"/>
                </a:lnTo>
                <a:lnTo>
                  <a:pt x="1365503" y="207263"/>
                </a:lnTo>
                <a:close/>
              </a:path>
              <a:path w="1370329" h="792479">
                <a:moveTo>
                  <a:pt x="493775" y="347471"/>
                </a:moveTo>
                <a:lnTo>
                  <a:pt x="492251" y="342899"/>
                </a:lnTo>
                <a:lnTo>
                  <a:pt x="490727" y="339851"/>
                </a:lnTo>
                <a:lnTo>
                  <a:pt x="487679" y="338327"/>
                </a:lnTo>
                <a:lnTo>
                  <a:pt x="484631" y="335279"/>
                </a:lnTo>
                <a:lnTo>
                  <a:pt x="481583" y="335279"/>
                </a:lnTo>
                <a:lnTo>
                  <a:pt x="417575" y="329183"/>
                </a:lnTo>
                <a:lnTo>
                  <a:pt x="356615" y="321563"/>
                </a:lnTo>
                <a:lnTo>
                  <a:pt x="274319" y="307847"/>
                </a:lnTo>
                <a:lnTo>
                  <a:pt x="225551" y="297179"/>
                </a:lnTo>
                <a:lnTo>
                  <a:pt x="181355" y="284987"/>
                </a:lnTo>
                <a:lnTo>
                  <a:pt x="141731" y="272795"/>
                </a:lnTo>
                <a:lnTo>
                  <a:pt x="124967" y="265175"/>
                </a:lnTo>
                <a:lnTo>
                  <a:pt x="108203" y="259079"/>
                </a:lnTo>
                <a:lnTo>
                  <a:pt x="92963" y="251459"/>
                </a:lnTo>
                <a:lnTo>
                  <a:pt x="79247" y="245363"/>
                </a:lnTo>
                <a:lnTo>
                  <a:pt x="67055" y="237743"/>
                </a:lnTo>
                <a:lnTo>
                  <a:pt x="56387" y="230123"/>
                </a:lnTo>
                <a:lnTo>
                  <a:pt x="47243" y="222503"/>
                </a:lnTo>
                <a:lnTo>
                  <a:pt x="33527" y="208787"/>
                </a:lnTo>
                <a:lnTo>
                  <a:pt x="30479" y="201167"/>
                </a:lnTo>
                <a:lnTo>
                  <a:pt x="30479" y="202691"/>
                </a:lnTo>
                <a:lnTo>
                  <a:pt x="27431" y="195071"/>
                </a:lnTo>
                <a:lnTo>
                  <a:pt x="27431" y="196595"/>
                </a:lnTo>
                <a:lnTo>
                  <a:pt x="25907" y="188975"/>
                </a:lnTo>
                <a:lnTo>
                  <a:pt x="25907" y="236219"/>
                </a:lnTo>
                <a:lnTo>
                  <a:pt x="32003" y="242315"/>
                </a:lnTo>
                <a:lnTo>
                  <a:pt x="67055" y="266699"/>
                </a:lnTo>
                <a:lnTo>
                  <a:pt x="134111" y="297179"/>
                </a:lnTo>
                <a:lnTo>
                  <a:pt x="196595" y="315467"/>
                </a:lnTo>
                <a:lnTo>
                  <a:pt x="245363" y="327659"/>
                </a:lnTo>
                <a:lnTo>
                  <a:pt x="269747" y="332231"/>
                </a:lnTo>
                <a:lnTo>
                  <a:pt x="297179" y="338327"/>
                </a:lnTo>
                <a:lnTo>
                  <a:pt x="324611" y="342899"/>
                </a:lnTo>
                <a:lnTo>
                  <a:pt x="353567" y="347471"/>
                </a:lnTo>
                <a:lnTo>
                  <a:pt x="384047" y="350519"/>
                </a:lnTo>
                <a:lnTo>
                  <a:pt x="414527" y="355091"/>
                </a:lnTo>
                <a:lnTo>
                  <a:pt x="465639" y="359959"/>
                </a:lnTo>
                <a:lnTo>
                  <a:pt x="467867" y="345947"/>
                </a:lnTo>
                <a:lnTo>
                  <a:pt x="478535" y="361187"/>
                </a:lnTo>
                <a:lnTo>
                  <a:pt x="478535" y="436473"/>
                </a:lnTo>
                <a:lnTo>
                  <a:pt x="492251" y="350519"/>
                </a:lnTo>
                <a:lnTo>
                  <a:pt x="493775" y="347471"/>
                </a:lnTo>
                <a:close/>
              </a:path>
              <a:path w="1370329" h="792479">
                <a:moveTo>
                  <a:pt x="28955" y="170687"/>
                </a:moveTo>
                <a:lnTo>
                  <a:pt x="27431" y="172211"/>
                </a:lnTo>
                <a:lnTo>
                  <a:pt x="27431" y="174497"/>
                </a:lnTo>
                <a:lnTo>
                  <a:pt x="28955" y="170687"/>
                </a:lnTo>
                <a:close/>
              </a:path>
              <a:path w="1370329" h="792479">
                <a:moveTo>
                  <a:pt x="478535" y="436473"/>
                </a:moveTo>
                <a:lnTo>
                  <a:pt x="478535" y="361187"/>
                </a:lnTo>
                <a:lnTo>
                  <a:pt x="465639" y="359959"/>
                </a:lnTo>
                <a:lnTo>
                  <a:pt x="399287" y="777239"/>
                </a:lnTo>
                <a:lnTo>
                  <a:pt x="397763" y="783335"/>
                </a:lnTo>
                <a:lnTo>
                  <a:pt x="400811" y="787907"/>
                </a:lnTo>
                <a:lnTo>
                  <a:pt x="400811" y="771143"/>
                </a:lnTo>
                <a:lnTo>
                  <a:pt x="431528" y="731053"/>
                </a:lnTo>
                <a:lnTo>
                  <a:pt x="478535" y="436473"/>
                </a:lnTo>
                <a:close/>
              </a:path>
              <a:path w="1370329" h="792479">
                <a:moveTo>
                  <a:pt x="431528" y="731053"/>
                </a:moveTo>
                <a:lnTo>
                  <a:pt x="400811" y="771143"/>
                </a:lnTo>
                <a:lnTo>
                  <a:pt x="423671" y="780287"/>
                </a:lnTo>
                <a:lnTo>
                  <a:pt x="431528" y="731053"/>
                </a:lnTo>
                <a:close/>
              </a:path>
              <a:path w="1370329" h="792479">
                <a:moveTo>
                  <a:pt x="1342643" y="237743"/>
                </a:moveTo>
                <a:lnTo>
                  <a:pt x="1342643" y="196595"/>
                </a:lnTo>
                <a:lnTo>
                  <a:pt x="1338071" y="205739"/>
                </a:lnTo>
                <a:lnTo>
                  <a:pt x="1331975" y="211835"/>
                </a:lnTo>
                <a:lnTo>
                  <a:pt x="1325879" y="219455"/>
                </a:lnTo>
                <a:lnTo>
                  <a:pt x="1316735" y="227075"/>
                </a:lnTo>
                <a:lnTo>
                  <a:pt x="1309115" y="233171"/>
                </a:lnTo>
                <a:lnTo>
                  <a:pt x="1299971" y="237743"/>
                </a:lnTo>
                <a:lnTo>
                  <a:pt x="1290827" y="243839"/>
                </a:lnTo>
                <a:lnTo>
                  <a:pt x="1280159" y="249935"/>
                </a:lnTo>
                <a:lnTo>
                  <a:pt x="1269491" y="254507"/>
                </a:lnTo>
                <a:lnTo>
                  <a:pt x="1257299" y="260603"/>
                </a:lnTo>
                <a:lnTo>
                  <a:pt x="1245107" y="265175"/>
                </a:lnTo>
                <a:lnTo>
                  <a:pt x="1231391" y="271271"/>
                </a:lnTo>
                <a:lnTo>
                  <a:pt x="1217675" y="275843"/>
                </a:lnTo>
                <a:lnTo>
                  <a:pt x="1187195" y="284987"/>
                </a:lnTo>
                <a:lnTo>
                  <a:pt x="1153667" y="294131"/>
                </a:lnTo>
                <a:lnTo>
                  <a:pt x="1117091" y="303275"/>
                </a:lnTo>
                <a:lnTo>
                  <a:pt x="1098803" y="306323"/>
                </a:lnTo>
                <a:lnTo>
                  <a:pt x="1059179" y="313943"/>
                </a:lnTo>
                <a:lnTo>
                  <a:pt x="1018031" y="321563"/>
                </a:lnTo>
                <a:lnTo>
                  <a:pt x="973835" y="326135"/>
                </a:lnTo>
                <a:lnTo>
                  <a:pt x="929639" y="332231"/>
                </a:lnTo>
                <a:lnTo>
                  <a:pt x="882395" y="335279"/>
                </a:lnTo>
                <a:lnTo>
                  <a:pt x="835151" y="339851"/>
                </a:lnTo>
                <a:lnTo>
                  <a:pt x="734567" y="342899"/>
                </a:lnTo>
                <a:lnTo>
                  <a:pt x="731519" y="342899"/>
                </a:lnTo>
                <a:lnTo>
                  <a:pt x="726947" y="344423"/>
                </a:lnTo>
                <a:lnTo>
                  <a:pt x="725423" y="347471"/>
                </a:lnTo>
                <a:lnTo>
                  <a:pt x="431528" y="731053"/>
                </a:lnTo>
                <a:lnTo>
                  <a:pt x="423671" y="780287"/>
                </a:lnTo>
                <a:lnTo>
                  <a:pt x="400811" y="771143"/>
                </a:lnTo>
                <a:lnTo>
                  <a:pt x="400811" y="787907"/>
                </a:lnTo>
                <a:lnTo>
                  <a:pt x="406907" y="790955"/>
                </a:lnTo>
                <a:lnTo>
                  <a:pt x="411479" y="792479"/>
                </a:lnTo>
                <a:lnTo>
                  <a:pt x="417575" y="790955"/>
                </a:lnTo>
                <a:lnTo>
                  <a:pt x="422147" y="786383"/>
                </a:lnTo>
                <a:lnTo>
                  <a:pt x="736091" y="376183"/>
                </a:lnTo>
                <a:lnTo>
                  <a:pt x="736091" y="368807"/>
                </a:lnTo>
                <a:lnTo>
                  <a:pt x="745235" y="364235"/>
                </a:lnTo>
                <a:lnTo>
                  <a:pt x="745235" y="368530"/>
                </a:lnTo>
                <a:lnTo>
                  <a:pt x="786383" y="367283"/>
                </a:lnTo>
                <a:lnTo>
                  <a:pt x="836675" y="364235"/>
                </a:lnTo>
                <a:lnTo>
                  <a:pt x="885443" y="361187"/>
                </a:lnTo>
                <a:lnTo>
                  <a:pt x="932687" y="356615"/>
                </a:lnTo>
                <a:lnTo>
                  <a:pt x="978407" y="352043"/>
                </a:lnTo>
                <a:lnTo>
                  <a:pt x="1063751" y="339851"/>
                </a:lnTo>
                <a:lnTo>
                  <a:pt x="1103375" y="332231"/>
                </a:lnTo>
                <a:lnTo>
                  <a:pt x="1159763" y="318515"/>
                </a:lnTo>
                <a:lnTo>
                  <a:pt x="1210055" y="304799"/>
                </a:lnTo>
                <a:lnTo>
                  <a:pt x="1240535" y="294131"/>
                </a:lnTo>
                <a:lnTo>
                  <a:pt x="1254251" y="289559"/>
                </a:lnTo>
                <a:lnTo>
                  <a:pt x="1281683" y="277367"/>
                </a:lnTo>
                <a:lnTo>
                  <a:pt x="1292351" y="271271"/>
                </a:lnTo>
                <a:lnTo>
                  <a:pt x="1304543" y="265175"/>
                </a:lnTo>
                <a:lnTo>
                  <a:pt x="1315211" y="259079"/>
                </a:lnTo>
                <a:lnTo>
                  <a:pt x="1333499" y="246887"/>
                </a:lnTo>
                <a:lnTo>
                  <a:pt x="1342643" y="237743"/>
                </a:lnTo>
                <a:close/>
              </a:path>
              <a:path w="1370329" h="792479">
                <a:moveTo>
                  <a:pt x="478535" y="361187"/>
                </a:moveTo>
                <a:lnTo>
                  <a:pt x="467867" y="345947"/>
                </a:lnTo>
                <a:lnTo>
                  <a:pt x="465639" y="359959"/>
                </a:lnTo>
                <a:lnTo>
                  <a:pt x="478535" y="361187"/>
                </a:lnTo>
                <a:close/>
              </a:path>
              <a:path w="1370329" h="792479">
                <a:moveTo>
                  <a:pt x="745235" y="364235"/>
                </a:moveTo>
                <a:lnTo>
                  <a:pt x="736091" y="368807"/>
                </a:lnTo>
                <a:lnTo>
                  <a:pt x="741870" y="368632"/>
                </a:lnTo>
                <a:lnTo>
                  <a:pt x="745235" y="364235"/>
                </a:lnTo>
                <a:close/>
              </a:path>
              <a:path w="1370329" h="792479">
                <a:moveTo>
                  <a:pt x="741870" y="368632"/>
                </a:moveTo>
                <a:lnTo>
                  <a:pt x="736091" y="368807"/>
                </a:lnTo>
                <a:lnTo>
                  <a:pt x="736091" y="376183"/>
                </a:lnTo>
                <a:lnTo>
                  <a:pt x="741870" y="368632"/>
                </a:lnTo>
                <a:close/>
              </a:path>
              <a:path w="1370329" h="792479">
                <a:moveTo>
                  <a:pt x="745235" y="368530"/>
                </a:moveTo>
                <a:lnTo>
                  <a:pt x="745235" y="364235"/>
                </a:lnTo>
                <a:lnTo>
                  <a:pt x="741870" y="368632"/>
                </a:lnTo>
                <a:lnTo>
                  <a:pt x="745235" y="368530"/>
                </a:lnTo>
                <a:close/>
              </a:path>
              <a:path w="1370329" h="792479">
                <a:moveTo>
                  <a:pt x="1344167" y="236219"/>
                </a:moveTo>
                <a:lnTo>
                  <a:pt x="1344167" y="190499"/>
                </a:lnTo>
                <a:lnTo>
                  <a:pt x="1341119" y="198119"/>
                </a:lnTo>
                <a:lnTo>
                  <a:pt x="1342643" y="196595"/>
                </a:lnTo>
                <a:lnTo>
                  <a:pt x="1342643" y="237743"/>
                </a:lnTo>
                <a:lnTo>
                  <a:pt x="1344167" y="236219"/>
                </a:lnTo>
                <a:close/>
              </a:path>
              <a:path w="1370329" h="792479">
                <a:moveTo>
                  <a:pt x="1344167" y="190499"/>
                </a:moveTo>
                <a:lnTo>
                  <a:pt x="1344167" y="184403"/>
                </a:lnTo>
                <a:lnTo>
                  <a:pt x="1342643" y="192023"/>
                </a:lnTo>
                <a:lnTo>
                  <a:pt x="1344167" y="190499"/>
                </a:lnTo>
                <a:close/>
              </a:path>
              <a:path w="1370329" h="792479">
                <a:moveTo>
                  <a:pt x="1368551" y="198119"/>
                </a:moveTo>
                <a:lnTo>
                  <a:pt x="1368551" y="173735"/>
                </a:lnTo>
                <a:lnTo>
                  <a:pt x="1367027" y="166115"/>
                </a:lnTo>
                <a:lnTo>
                  <a:pt x="1367027" y="164591"/>
                </a:lnTo>
                <a:lnTo>
                  <a:pt x="1365503" y="164591"/>
                </a:lnTo>
                <a:lnTo>
                  <a:pt x="1365503" y="205739"/>
                </a:lnTo>
                <a:lnTo>
                  <a:pt x="1368551" y="198119"/>
                </a:lnTo>
                <a:close/>
              </a:path>
              <a:path w="1370329" h="792479">
                <a:moveTo>
                  <a:pt x="1370075" y="187451"/>
                </a:moveTo>
                <a:lnTo>
                  <a:pt x="1370075" y="184403"/>
                </a:lnTo>
                <a:lnTo>
                  <a:pt x="1368551" y="176783"/>
                </a:lnTo>
                <a:lnTo>
                  <a:pt x="1368551" y="196595"/>
                </a:lnTo>
                <a:lnTo>
                  <a:pt x="1370075" y="18745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009007" y="3753102"/>
            <a:ext cx="509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10</a:t>
            </a:r>
            <a:r>
              <a:rPr sz="1400" spc="125" dirty="0">
                <a:latin typeface="Arial Unicode MS"/>
                <a:cs typeface="Arial Unicode MS"/>
              </a:rPr>
              <a:t>M</a:t>
            </a:r>
            <a:r>
              <a:rPr sz="1400" spc="5" dirty="0">
                <a:latin typeface="Arial Unicode MS"/>
                <a:cs typeface="Arial Unicode MS"/>
              </a:rPr>
              <a:t>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66666" y="3727736"/>
            <a:ext cx="1344295" cy="767080"/>
          </a:xfrm>
          <a:custGeom>
            <a:avLst/>
            <a:gdLst/>
            <a:ahLst/>
            <a:cxnLst/>
            <a:rect l="l" t="t" r="r" b="b"/>
            <a:pathLst>
              <a:path w="1344295" h="767079">
                <a:moveTo>
                  <a:pt x="1344066" y="165892"/>
                </a:moveTo>
                <a:lnTo>
                  <a:pt x="1322675" y="128212"/>
                </a:lnTo>
                <a:lnTo>
                  <a:pt x="1270001" y="92932"/>
                </a:lnTo>
                <a:lnTo>
                  <a:pt x="1232757" y="76607"/>
                </a:lnTo>
                <a:lnTo>
                  <a:pt x="1188681" y="61383"/>
                </a:lnTo>
                <a:lnTo>
                  <a:pt x="1138104" y="47425"/>
                </a:lnTo>
                <a:lnTo>
                  <a:pt x="1081356" y="34900"/>
                </a:lnTo>
                <a:lnTo>
                  <a:pt x="1018766" y="23974"/>
                </a:lnTo>
                <a:lnTo>
                  <a:pt x="950664" y="14814"/>
                </a:lnTo>
                <a:lnTo>
                  <a:pt x="877380" y="7588"/>
                </a:lnTo>
                <a:lnTo>
                  <a:pt x="814777" y="3531"/>
                </a:lnTo>
                <a:lnTo>
                  <a:pt x="751992" y="1015"/>
                </a:lnTo>
                <a:lnTo>
                  <a:pt x="689385" y="0"/>
                </a:lnTo>
                <a:lnTo>
                  <a:pt x="627312" y="443"/>
                </a:lnTo>
                <a:lnTo>
                  <a:pt x="566130" y="2305"/>
                </a:lnTo>
                <a:lnTo>
                  <a:pt x="506197" y="5544"/>
                </a:lnTo>
                <a:lnTo>
                  <a:pt x="447870" y="10119"/>
                </a:lnTo>
                <a:lnTo>
                  <a:pt x="391507" y="15990"/>
                </a:lnTo>
                <a:lnTo>
                  <a:pt x="337465" y="23115"/>
                </a:lnTo>
                <a:lnTo>
                  <a:pt x="286101" y="31454"/>
                </a:lnTo>
                <a:lnTo>
                  <a:pt x="237772" y="40965"/>
                </a:lnTo>
                <a:lnTo>
                  <a:pt x="192837" y="51608"/>
                </a:lnTo>
                <a:lnTo>
                  <a:pt x="151651" y="63342"/>
                </a:lnTo>
                <a:lnTo>
                  <a:pt x="114574" y="76125"/>
                </a:lnTo>
                <a:lnTo>
                  <a:pt x="54171" y="104677"/>
                </a:lnTo>
                <a:lnTo>
                  <a:pt x="12052" y="139698"/>
                </a:lnTo>
                <a:lnTo>
                  <a:pt x="0" y="178287"/>
                </a:lnTo>
                <a:lnTo>
                  <a:pt x="6803" y="197221"/>
                </a:lnTo>
                <a:lnTo>
                  <a:pt x="44437" y="233571"/>
                </a:lnTo>
                <a:lnTo>
                  <a:pt x="111928" y="266827"/>
                </a:lnTo>
                <a:lnTo>
                  <a:pt x="156054" y="281896"/>
                </a:lnTo>
                <a:lnTo>
                  <a:pt x="206665" y="295712"/>
                </a:lnTo>
                <a:lnTo>
                  <a:pt x="263434" y="308115"/>
                </a:lnTo>
                <a:lnTo>
                  <a:pt x="326034" y="318946"/>
                </a:lnTo>
                <a:lnTo>
                  <a:pt x="394140" y="328043"/>
                </a:lnTo>
                <a:lnTo>
                  <a:pt x="467424" y="335248"/>
                </a:lnTo>
                <a:lnTo>
                  <a:pt x="467424" y="676609"/>
                </a:lnTo>
                <a:lnTo>
                  <a:pt x="721932" y="342868"/>
                </a:lnTo>
                <a:lnTo>
                  <a:pt x="789592" y="340849"/>
                </a:lnTo>
                <a:lnTo>
                  <a:pt x="855155" y="337131"/>
                </a:lnTo>
                <a:lnTo>
                  <a:pt x="918243" y="331795"/>
                </a:lnTo>
                <a:lnTo>
                  <a:pt x="978472" y="324918"/>
                </a:lnTo>
                <a:lnTo>
                  <a:pt x="1035464" y="316581"/>
                </a:lnTo>
                <a:lnTo>
                  <a:pt x="1088835" y="306863"/>
                </a:lnTo>
                <a:lnTo>
                  <a:pt x="1138207" y="295843"/>
                </a:lnTo>
                <a:lnTo>
                  <a:pt x="1183196" y="283601"/>
                </a:lnTo>
                <a:lnTo>
                  <a:pt x="1223424" y="270216"/>
                </a:lnTo>
                <a:lnTo>
                  <a:pt x="1288067" y="240334"/>
                </a:lnTo>
                <a:lnTo>
                  <a:pt x="1331533" y="204639"/>
                </a:lnTo>
                <a:lnTo>
                  <a:pt x="1342205" y="185216"/>
                </a:lnTo>
                <a:lnTo>
                  <a:pt x="1344066" y="165892"/>
                </a:lnTo>
                <a:close/>
              </a:path>
              <a:path w="1344295" h="767079">
                <a:moveTo>
                  <a:pt x="467424" y="676609"/>
                </a:moveTo>
                <a:lnTo>
                  <a:pt x="467424" y="335248"/>
                </a:lnTo>
                <a:lnTo>
                  <a:pt x="398844" y="766540"/>
                </a:lnTo>
                <a:lnTo>
                  <a:pt x="467424" y="676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54030" y="3715511"/>
            <a:ext cx="1370330" cy="792480"/>
          </a:xfrm>
          <a:custGeom>
            <a:avLst/>
            <a:gdLst/>
            <a:ahLst/>
            <a:cxnLst/>
            <a:rect l="l" t="t" r="r" b="b"/>
            <a:pathLst>
              <a:path w="1370329" h="792479">
                <a:moveTo>
                  <a:pt x="1523" y="193547"/>
                </a:moveTo>
                <a:lnTo>
                  <a:pt x="1523" y="173735"/>
                </a:lnTo>
                <a:lnTo>
                  <a:pt x="0" y="181355"/>
                </a:lnTo>
                <a:lnTo>
                  <a:pt x="0" y="192023"/>
                </a:lnTo>
                <a:lnTo>
                  <a:pt x="1523" y="193547"/>
                </a:lnTo>
                <a:close/>
              </a:path>
              <a:path w="1370329" h="792479">
                <a:moveTo>
                  <a:pt x="1365503" y="207263"/>
                </a:moveTo>
                <a:lnTo>
                  <a:pt x="1365503" y="163067"/>
                </a:lnTo>
                <a:lnTo>
                  <a:pt x="1360931" y="153923"/>
                </a:lnTo>
                <a:lnTo>
                  <a:pt x="1327403" y="117347"/>
                </a:lnTo>
                <a:lnTo>
                  <a:pt x="1287779" y="94487"/>
                </a:lnTo>
                <a:lnTo>
                  <a:pt x="1235963" y="73151"/>
                </a:lnTo>
                <a:lnTo>
                  <a:pt x="1216151" y="65531"/>
                </a:lnTo>
                <a:lnTo>
                  <a:pt x="1173479" y="53339"/>
                </a:lnTo>
                <a:lnTo>
                  <a:pt x="1124711" y="41147"/>
                </a:lnTo>
                <a:lnTo>
                  <a:pt x="1098803" y="36575"/>
                </a:lnTo>
                <a:lnTo>
                  <a:pt x="1072895" y="30479"/>
                </a:lnTo>
                <a:lnTo>
                  <a:pt x="1045463" y="25907"/>
                </a:lnTo>
                <a:lnTo>
                  <a:pt x="1016507" y="21335"/>
                </a:lnTo>
                <a:lnTo>
                  <a:pt x="986027" y="18287"/>
                </a:lnTo>
                <a:lnTo>
                  <a:pt x="955547" y="13715"/>
                </a:lnTo>
                <a:lnTo>
                  <a:pt x="923543" y="10667"/>
                </a:lnTo>
                <a:lnTo>
                  <a:pt x="890015" y="7619"/>
                </a:lnTo>
                <a:lnTo>
                  <a:pt x="822959" y="3047"/>
                </a:lnTo>
                <a:lnTo>
                  <a:pt x="755903" y="0"/>
                </a:lnTo>
                <a:lnTo>
                  <a:pt x="623315" y="0"/>
                </a:lnTo>
                <a:lnTo>
                  <a:pt x="495299" y="6095"/>
                </a:lnTo>
                <a:lnTo>
                  <a:pt x="403859" y="15239"/>
                </a:lnTo>
                <a:lnTo>
                  <a:pt x="345947" y="22859"/>
                </a:lnTo>
                <a:lnTo>
                  <a:pt x="291083" y="32003"/>
                </a:lnTo>
                <a:lnTo>
                  <a:pt x="216407" y="48767"/>
                </a:lnTo>
                <a:lnTo>
                  <a:pt x="193547" y="53339"/>
                </a:lnTo>
                <a:lnTo>
                  <a:pt x="170687" y="60959"/>
                </a:lnTo>
                <a:lnTo>
                  <a:pt x="149351" y="67055"/>
                </a:lnTo>
                <a:lnTo>
                  <a:pt x="129539" y="74675"/>
                </a:lnTo>
                <a:lnTo>
                  <a:pt x="111251" y="80771"/>
                </a:lnTo>
                <a:lnTo>
                  <a:pt x="92963" y="88391"/>
                </a:lnTo>
                <a:lnTo>
                  <a:pt x="77723" y="96011"/>
                </a:lnTo>
                <a:lnTo>
                  <a:pt x="62483" y="105155"/>
                </a:lnTo>
                <a:lnTo>
                  <a:pt x="48767" y="112775"/>
                </a:lnTo>
                <a:lnTo>
                  <a:pt x="36575" y="121919"/>
                </a:lnTo>
                <a:lnTo>
                  <a:pt x="16763" y="141731"/>
                </a:lnTo>
                <a:lnTo>
                  <a:pt x="9143" y="152399"/>
                </a:lnTo>
                <a:lnTo>
                  <a:pt x="6095" y="160019"/>
                </a:lnTo>
                <a:lnTo>
                  <a:pt x="4571" y="161543"/>
                </a:lnTo>
                <a:lnTo>
                  <a:pt x="1523" y="170687"/>
                </a:lnTo>
                <a:lnTo>
                  <a:pt x="1523" y="195071"/>
                </a:lnTo>
                <a:lnTo>
                  <a:pt x="3047" y="202691"/>
                </a:lnTo>
                <a:lnTo>
                  <a:pt x="3047" y="204215"/>
                </a:lnTo>
                <a:lnTo>
                  <a:pt x="4571" y="205739"/>
                </a:lnTo>
                <a:lnTo>
                  <a:pt x="7619" y="213359"/>
                </a:lnTo>
                <a:lnTo>
                  <a:pt x="7619" y="214883"/>
                </a:lnTo>
                <a:lnTo>
                  <a:pt x="9143" y="214883"/>
                </a:lnTo>
                <a:lnTo>
                  <a:pt x="15239" y="224027"/>
                </a:lnTo>
                <a:lnTo>
                  <a:pt x="22859" y="233171"/>
                </a:lnTo>
                <a:lnTo>
                  <a:pt x="25907" y="236219"/>
                </a:lnTo>
                <a:lnTo>
                  <a:pt x="25907" y="178307"/>
                </a:lnTo>
                <a:lnTo>
                  <a:pt x="27431" y="174497"/>
                </a:lnTo>
                <a:lnTo>
                  <a:pt x="27431" y="172211"/>
                </a:lnTo>
                <a:lnTo>
                  <a:pt x="32003" y="163067"/>
                </a:lnTo>
                <a:lnTo>
                  <a:pt x="38099" y="156971"/>
                </a:lnTo>
                <a:lnTo>
                  <a:pt x="44195" y="149351"/>
                </a:lnTo>
                <a:lnTo>
                  <a:pt x="76199" y="126491"/>
                </a:lnTo>
                <a:lnTo>
                  <a:pt x="120395" y="105155"/>
                </a:lnTo>
                <a:lnTo>
                  <a:pt x="138683" y="97535"/>
                </a:lnTo>
                <a:lnTo>
                  <a:pt x="158495" y="91439"/>
                </a:lnTo>
                <a:lnTo>
                  <a:pt x="178307" y="83819"/>
                </a:lnTo>
                <a:lnTo>
                  <a:pt x="199643" y="77723"/>
                </a:lnTo>
                <a:lnTo>
                  <a:pt x="222503" y="73151"/>
                </a:lnTo>
                <a:lnTo>
                  <a:pt x="246887" y="67055"/>
                </a:lnTo>
                <a:lnTo>
                  <a:pt x="271271" y="62483"/>
                </a:lnTo>
                <a:lnTo>
                  <a:pt x="297179" y="56387"/>
                </a:lnTo>
                <a:lnTo>
                  <a:pt x="323087" y="51815"/>
                </a:lnTo>
                <a:lnTo>
                  <a:pt x="350519" y="48767"/>
                </a:lnTo>
                <a:lnTo>
                  <a:pt x="377951" y="44195"/>
                </a:lnTo>
                <a:lnTo>
                  <a:pt x="406907" y="41147"/>
                </a:lnTo>
                <a:lnTo>
                  <a:pt x="437387" y="38099"/>
                </a:lnTo>
                <a:lnTo>
                  <a:pt x="466343" y="35051"/>
                </a:lnTo>
                <a:lnTo>
                  <a:pt x="498347" y="32003"/>
                </a:lnTo>
                <a:lnTo>
                  <a:pt x="560831" y="27431"/>
                </a:lnTo>
                <a:lnTo>
                  <a:pt x="624839" y="25907"/>
                </a:lnTo>
                <a:lnTo>
                  <a:pt x="690371" y="24383"/>
                </a:lnTo>
                <a:lnTo>
                  <a:pt x="755903" y="25907"/>
                </a:lnTo>
                <a:lnTo>
                  <a:pt x="822959" y="28955"/>
                </a:lnTo>
                <a:lnTo>
                  <a:pt x="888491" y="33527"/>
                </a:lnTo>
                <a:lnTo>
                  <a:pt x="952499" y="39623"/>
                </a:lnTo>
                <a:lnTo>
                  <a:pt x="1040891" y="51815"/>
                </a:lnTo>
                <a:lnTo>
                  <a:pt x="1120139" y="65531"/>
                </a:lnTo>
                <a:lnTo>
                  <a:pt x="1167383" y="77723"/>
                </a:lnTo>
                <a:lnTo>
                  <a:pt x="1228343" y="96011"/>
                </a:lnTo>
                <a:lnTo>
                  <a:pt x="1245107" y="103631"/>
                </a:lnTo>
                <a:lnTo>
                  <a:pt x="1261871" y="109727"/>
                </a:lnTo>
                <a:lnTo>
                  <a:pt x="1277111" y="117347"/>
                </a:lnTo>
                <a:lnTo>
                  <a:pt x="1290827" y="124967"/>
                </a:lnTo>
                <a:lnTo>
                  <a:pt x="1303019" y="131063"/>
                </a:lnTo>
                <a:lnTo>
                  <a:pt x="1335023" y="160019"/>
                </a:lnTo>
                <a:lnTo>
                  <a:pt x="1342643" y="173735"/>
                </a:lnTo>
                <a:lnTo>
                  <a:pt x="1342643" y="172211"/>
                </a:lnTo>
                <a:lnTo>
                  <a:pt x="1344167" y="179831"/>
                </a:lnTo>
                <a:lnTo>
                  <a:pt x="1344167" y="236219"/>
                </a:lnTo>
                <a:lnTo>
                  <a:pt x="1353311" y="227075"/>
                </a:lnTo>
                <a:lnTo>
                  <a:pt x="1359407" y="217931"/>
                </a:lnTo>
                <a:lnTo>
                  <a:pt x="1359407" y="216407"/>
                </a:lnTo>
                <a:lnTo>
                  <a:pt x="1363979" y="208787"/>
                </a:lnTo>
                <a:lnTo>
                  <a:pt x="1365503" y="207263"/>
                </a:lnTo>
                <a:close/>
              </a:path>
              <a:path w="1370329" h="792479">
                <a:moveTo>
                  <a:pt x="493775" y="350519"/>
                </a:moveTo>
                <a:lnTo>
                  <a:pt x="493775" y="345947"/>
                </a:lnTo>
                <a:lnTo>
                  <a:pt x="490727" y="339851"/>
                </a:lnTo>
                <a:lnTo>
                  <a:pt x="487679" y="338327"/>
                </a:lnTo>
                <a:lnTo>
                  <a:pt x="484631" y="335279"/>
                </a:lnTo>
                <a:lnTo>
                  <a:pt x="481583" y="335279"/>
                </a:lnTo>
                <a:lnTo>
                  <a:pt x="417575" y="329183"/>
                </a:lnTo>
                <a:lnTo>
                  <a:pt x="329183" y="316991"/>
                </a:lnTo>
                <a:lnTo>
                  <a:pt x="275843" y="307847"/>
                </a:lnTo>
                <a:lnTo>
                  <a:pt x="249935" y="301751"/>
                </a:lnTo>
                <a:lnTo>
                  <a:pt x="225551" y="297179"/>
                </a:lnTo>
                <a:lnTo>
                  <a:pt x="202691" y="291083"/>
                </a:lnTo>
                <a:lnTo>
                  <a:pt x="181355" y="284987"/>
                </a:lnTo>
                <a:lnTo>
                  <a:pt x="141731" y="272795"/>
                </a:lnTo>
                <a:lnTo>
                  <a:pt x="124967" y="265175"/>
                </a:lnTo>
                <a:lnTo>
                  <a:pt x="108203" y="259079"/>
                </a:lnTo>
                <a:lnTo>
                  <a:pt x="92963" y="251459"/>
                </a:lnTo>
                <a:lnTo>
                  <a:pt x="79247" y="243839"/>
                </a:lnTo>
                <a:lnTo>
                  <a:pt x="67055" y="237743"/>
                </a:lnTo>
                <a:lnTo>
                  <a:pt x="56387" y="230123"/>
                </a:lnTo>
                <a:lnTo>
                  <a:pt x="47243" y="222503"/>
                </a:lnTo>
                <a:lnTo>
                  <a:pt x="41147" y="214883"/>
                </a:lnTo>
                <a:lnTo>
                  <a:pt x="35051" y="208787"/>
                </a:lnTo>
                <a:lnTo>
                  <a:pt x="30479" y="201167"/>
                </a:lnTo>
                <a:lnTo>
                  <a:pt x="30479" y="202691"/>
                </a:lnTo>
                <a:lnTo>
                  <a:pt x="27431" y="195071"/>
                </a:lnTo>
                <a:lnTo>
                  <a:pt x="27431" y="196595"/>
                </a:lnTo>
                <a:lnTo>
                  <a:pt x="25907" y="188975"/>
                </a:lnTo>
                <a:lnTo>
                  <a:pt x="25907" y="236219"/>
                </a:lnTo>
                <a:lnTo>
                  <a:pt x="67055" y="266699"/>
                </a:lnTo>
                <a:lnTo>
                  <a:pt x="115823" y="289559"/>
                </a:lnTo>
                <a:lnTo>
                  <a:pt x="134111" y="295655"/>
                </a:lnTo>
                <a:lnTo>
                  <a:pt x="153923" y="303275"/>
                </a:lnTo>
                <a:lnTo>
                  <a:pt x="196595" y="315467"/>
                </a:lnTo>
                <a:lnTo>
                  <a:pt x="245363" y="327659"/>
                </a:lnTo>
                <a:lnTo>
                  <a:pt x="271271" y="332231"/>
                </a:lnTo>
                <a:lnTo>
                  <a:pt x="297179" y="338327"/>
                </a:lnTo>
                <a:lnTo>
                  <a:pt x="324611" y="342899"/>
                </a:lnTo>
                <a:lnTo>
                  <a:pt x="353567" y="347471"/>
                </a:lnTo>
                <a:lnTo>
                  <a:pt x="384047" y="350519"/>
                </a:lnTo>
                <a:lnTo>
                  <a:pt x="414527" y="355091"/>
                </a:lnTo>
                <a:lnTo>
                  <a:pt x="446531" y="358139"/>
                </a:lnTo>
                <a:lnTo>
                  <a:pt x="465652" y="359878"/>
                </a:lnTo>
                <a:lnTo>
                  <a:pt x="467867" y="345947"/>
                </a:lnTo>
                <a:lnTo>
                  <a:pt x="480059" y="361187"/>
                </a:lnTo>
                <a:lnTo>
                  <a:pt x="480059" y="434605"/>
                </a:lnTo>
                <a:lnTo>
                  <a:pt x="493775" y="350519"/>
                </a:lnTo>
                <a:close/>
              </a:path>
              <a:path w="1370329" h="792479">
                <a:moveTo>
                  <a:pt x="28955" y="170687"/>
                </a:moveTo>
                <a:lnTo>
                  <a:pt x="27431" y="172211"/>
                </a:lnTo>
                <a:lnTo>
                  <a:pt x="27431" y="174497"/>
                </a:lnTo>
                <a:lnTo>
                  <a:pt x="28955" y="170687"/>
                </a:lnTo>
                <a:close/>
              </a:path>
              <a:path w="1370329" h="792479">
                <a:moveTo>
                  <a:pt x="480059" y="434605"/>
                </a:moveTo>
                <a:lnTo>
                  <a:pt x="480059" y="361187"/>
                </a:lnTo>
                <a:lnTo>
                  <a:pt x="465652" y="359878"/>
                </a:lnTo>
                <a:lnTo>
                  <a:pt x="399287" y="777239"/>
                </a:lnTo>
                <a:lnTo>
                  <a:pt x="397763" y="783335"/>
                </a:lnTo>
                <a:lnTo>
                  <a:pt x="400811" y="787907"/>
                </a:lnTo>
                <a:lnTo>
                  <a:pt x="402335" y="788669"/>
                </a:lnTo>
                <a:lnTo>
                  <a:pt x="402335" y="771143"/>
                </a:lnTo>
                <a:lnTo>
                  <a:pt x="431375" y="733064"/>
                </a:lnTo>
                <a:lnTo>
                  <a:pt x="480059" y="434605"/>
                </a:lnTo>
                <a:close/>
              </a:path>
              <a:path w="1370329" h="792479">
                <a:moveTo>
                  <a:pt x="431375" y="733064"/>
                </a:moveTo>
                <a:lnTo>
                  <a:pt x="402335" y="771143"/>
                </a:lnTo>
                <a:lnTo>
                  <a:pt x="423671" y="780287"/>
                </a:lnTo>
                <a:lnTo>
                  <a:pt x="431375" y="733064"/>
                </a:lnTo>
                <a:close/>
              </a:path>
              <a:path w="1370329" h="792479">
                <a:moveTo>
                  <a:pt x="1342643" y="237743"/>
                </a:moveTo>
                <a:lnTo>
                  <a:pt x="1342643" y="196595"/>
                </a:lnTo>
                <a:lnTo>
                  <a:pt x="1338071" y="205739"/>
                </a:lnTo>
                <a:lnTo>
                  <a:pt x="1338071" y="204215"/>
                </a:lnTo>
                <a:lnTo>
                  <a:pt x="1325879" y="219455"/>
                </a:lnTo>
                <a:lnTo>
                  <a:pt x="1316735" y="227075"/>
                </a:lnTo>
                <a:lnTo>
                  <a:pt x="1309115" y="233171"/>
                </a:lnTo>
                <a:lnTo>
                  <a:pt x="1299971" y="237743"/>
                </a:lnTo>
                <a:lnTo>
                  <a:pt x="1281683" y="249935"/>
                </a:lnTo>
                <a:lnTo>
                  <a:pt x="1269491" y="254507"/>
                </a:lnTo>
                <a:lnTo>
                  <a:pt x="1257299" y="260603"/>
                </a:lnTo>
                <a:lnTo>
                  <a:pt x="1245107" y="265175"/>
                </a:lnTo>
                <a:lnTo>
                  <a:pt x="1187195" y="284987"/>
                </a:lnTo>
                <a:lnTo>
                  <a:pt x="1117091" y="303275"/>
                </a:lnTo>
                <a:lnTo>
                  <a:pt x="1098803" y="306323"/>
                </a:lnTo>
                <a:lnTo>
                  <a:pt x="1059179" y="313943"/>
                </a:lnTo>
                <a:lnTo>
                  <a:pt x="1018031" y="321563"/>
                </a:lnTo>
                <a:lnTo>
                  <a:pt x="975359" y="326135"/>
                </a:lnTo>
                <a:lnTo>
                  <a:pt x="929639" y="332231"/>
                </a:lnTo>
                <a:lnTo>
                  <a:pt x="882395" y="335279"/>
                </a:lnTo>
                <a:lnTo>
                  <a:pt x="835151" y="339851"/>
                </a:lnTo>
                <a:lnTo>
                  <a:pt x="734567" y="342899"/>
                </a:lnTo>
                <a:lnTo>
                  <a:pt x="731519" y="342899"/>
                </a:lnTo>
                <a:lnTo>
                  <a:pt x="726947" y="344423"/>
                </a:lnTo>
                <a:lnTo>
                  <a:pt x="725423" y="347471"/>
                </a:lnTo>
                <a:lnTo>
                  <a:pt x="431375" y="733064"/>
                </a:lnTo>
                <a:lnTo>
                  <a:pt x="423671" y="780287"/>
                </a:lnTo>
                <a:lnTo>
                  <a:pt x="402335" y="771143"/>
                </a:lnTo>
                <a:lnTo>
                  <a:pt x="402335" y="788669"/>
                </a:lnTo>
                <a:lnTo>
                  <a:pt x="406907" y="790955"/>
                </a:lnTo>
                <a:lnTo>
                  <a:pt x="411479" y="792479"/>
                </a:lnTo>
                <a:lnTo>
                  <a:pt x="419099" y="790955"/>
                </a:lnTo>
                <a:lnTo>
                  <a:pt x="422147" y="786383"/>
                </a:lnTo>
                <a:lnTo>
                  <a:pt x="736091" y="376183"/>
                </a:lnTo>
                <a:lnTo>
                  <a:pt x="736091" y="368807"/>
                </a:lnTo>
                <a:lnTo>
                  <a:pt x="745235" y="364235"/>
                </a:lnTo>
                <a:lnTo>
                  <a:pt x="745235" y="368530"/>
                </a:lnTo>
                <a:lnTo>
                  <a:pt x="786383" y="367283"/>
                </a:lnTo>
                <a:lnTo>
                  <a:pt x="836675" y="364235"/>
                </a:lnTo>
                <a:lnTo>
                  <a:pt x="885443" y="361187"/>
                </a:lnTo>
                <a:lnTo>
                  <a:pt x="932687" y="356615"/>
                </a:lnTo>
                <a:lnTo>
                  <a:pt x="978407" y="352043"/>
                </a:lnTo>
                <a:lnTo>
                  <a:pt x="1022603" y="345947"/>
                </a:lnTo>
                <a:lnTo>
                  <a:pt x="1063751" y="339851"/>
                </a:lnTo>
                <a:lnTo>
                  <a:pt x="1103375" y="332231"/>
                </a:lnTo>
                <a:lnTo>
                  <a:pt x="1178051" y="313943"/>
                </a:lnTo>
                <a:lnTo>
                  <a:pt x="1225295" y="300227"/>
                </a:lnTo>
                <a:lnTo>
                  <a:pt x="1240535" y="294131"/>
                </a:lnTo>
                <a:lnTo>
                  <a:pt x="1254251" y="289559"/>
                </a:lnTo>
                <a:lnTo>
                  <a:pt x="1281683" y="277367"/>
                </a:lnTo>
                <a:lnTo>
                  <a:pt x="1292351" y="271271"/>
                </a:lnTo>
                <a:lnTo>
                  <a:pt x="1304543" y="265175"/>
                </a:lnTo>
                <a:lnTo>
                  <a:pt x="1315211" y="259079"/>
                </a:lnTo>
                <a:lnTo>
                  <a:pt x="1333499" y="246887"/>
                </a:lnTo>
                <a:lnTo>
                  <a:pt x="1342643" y="237743"/>
                </a:lnTo>
                <a:close/>
              </a:path>
              <a:path w="1370329" h="792479">
                <a:moveTo>
                  <a:pt x="480059" y="361187"/>
                </a:moveTo>
                <a:lnTo>
                  <a:pt x="467867" y="345947"/>
                </a:lnTo>
                <a:lnTo>
                  <a:pt x="465652" y="359878"/>
                </a:lnTo>
                <a:lnTo>
                  <a:pt x="480059" y="361187"/>
                </a:lnTo>
                <a:close/>
              </a:path>
              <a:path w="1370329" h="792479">
                <a:moveTo>
                  <a:pt x="745235" y="364235"/>
                </a:moveTo>
                <a:lnTo>
                  <a:pt x="736091" y="368807"/>
                </a:lnTo>
                <a:lnTo>
                  <a:pt x="741870" y="368632"/>
                </a:lnTo>
                <a:lnTo>
                  <a:pt x="745235" y="364235"/>
                </a:lnTo>
                <a:close/>
              </a:path>
              <a:path w="1370329" h="792479">
                <a:moveTo>
                  <a:pt x="741870" y="368632"/>
                </a:moveTo>
                <a:lnTo>
                  <a:pt x="736091" y="368807"/>
                </a:lnTo>
                <a:lnTo>
                  <a:pt x="736091" y="376183"/>
                </a:lnTo>
                <a:lnTo>
                  <a:pt x="741870" y="368632"/>
                </a:lnTo>
                <a:close/>
              </a:path>
              <a:path w="1370329" h="792479">
                <a:moveTo>
                  <a:pt x="745235" y="368530"/>
                </a:moveTo>
                <a:lnTo>
                  <a:pt x="745235" y="364235"/>
                </a:lnTo>
                <a:lnTo>
                  <a:pt x="741870" y="368632"/>
                </a:lnTo>
                <a:lnTo>
                  <a:pt x="745235" y="368530"/>
                </a:lnTo>
                <a:close/>
              </a:path>
              <a:path w="1370329" h="792479">
                <a:moveTo>
                  <a:pt x="1344167" y="236219"/>
                </a:moveTo>
                <a:lnTo>
                  <a:pt x="1344167" y="190499"/>
                </a:lnTo>
                <a:lnTo>
                  <a:pt x="1341119" y="198119"/>
                </a:lnTo>
                <a:lnTo>
                  <a:pt x="1342643" y="196595"/>
                </a:lnTo>
                <a:lnTo>
                  <a:pt x="1342643" y="237743"/>
                </a:lnTo>
                <a:lnTo>
                  <a:pt x="1344167" y="236219"/>
                </a:lnTo>
                <a:close/>
              </a:path>
              <a:path w="1370329" h="792479">
                <a:moveTo>
                  <a:pt x="1368551" y="198119"/>
                </a:moveTo>
                <a:lnTo>
                  <a:pt x="1368551" y="173735"/>
                </a:lnTo>
                <a:lnTo>
                  <a:pt x="1367027" y="166115"/>
                </a:lnTo>
                <a:lnTo>
                  <a:pt x="1367027" y="164591"/>
                </a:lnTo>
                <a:lnTo>
                  <a:pt x="1365503" y="164591"/>
                </a:lnTo>
                <a:lnTo>
                  <a:pt x="1365503" y="205739"/>
                </a:lnTo>
                <a:lnTo>
                  <a:pt x="1368551" y="198119"/>
                </a:lnTo>
                <a:close/>
              </a:path>
              <a:path w="1370329" h="792479">
                <a:moveTo>
                  <a:pt x="1370075" y="187451"/>
                </a:moveTo>
                <a:lnTo>
                  <a:pt x="1370075" y="184403"/>
                </a:lnTo>
                <a:lnTo>
                  <a:pt x="1368551" y="176783"/>
                </a:lnTo>
                <a:lnTo>
                  <a:pt x="1368551" y="195071"/>
                </a:lnTo>
                <a:lnTo>
                  <a:pt x="1370075" y="18745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92214" y="3766818"/>
            <a:ext cx="1095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ハイスペック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12690" y="1416439"/>
            <a:ext cx="2353945" cy="420370"/>
          </a:xfrm>
          <a:custGeom>
            <a:avLst/>
            <a:gdLst/>
            <a:ahLst/>
            <a:cxnLst/>
            <a:rect l="l" t="t" r="r" b="b"/>
            <a:pathLst>
              <a:path w="2353945" h="420369">
                <a:moveTo>
                  <a:pt x="2353504" y="199559"/>
                </a:moveTo>
                <a:lnTo>
                  <a:pt x="2324944" y="156170"/>
                </a:lnTo>
                <a:lnTo>
                  <a:pt x="2274010" y="127970"/>
                </a:lnTo>
                <a:lnTo>
                  <a:pt x="2197183" y="100931"/>
                </a:lnTo>
                <a:lnTo>
                  <a:pt x="2148959" y="88002"/>
                </a:lnTo>
                <a:lnTo>
                  <a:pt x="2094140" y="75550"/>
                </a:lnTo>
                <a:lnTo>
                  <a:pt x="2056245" y="67855"/>
                </a:lnTo>
                <a:lnTo>
                  <a:pt x="2016605" y="60564"/>
                </a:lnTo>
                <a:lnTo>
                  <a:pt x="1975317" y="53679"/>
                </a:lnTo>
                <a:lnTo>
                  <a:pt x="1932475" y="47202"/>
                </a:lnTo>
                <a:lnTo>
                  <a:pt x="1888173" y="41134"/>
                </a:lnTo>
                <a:lnTo>
                  <a:pt x="1842507" y="35477"/>
                </a:lnTo>
                <a:lnTo>
                  <a:pt x="1795572" y="30232"/>
                </a:lnTo>
                <a:lnTo>
                  <a:pt x="1747462" y="25401"/>
                </a:lnTo>
                <a:lnTo>
                  <a:pt x="1698272" y="20985"/>
                </a:lnTo>
                <a:lnTo>
                  <a:pt x="1648098" y="16986"/>
                </a:lnTo>
                <a:lnTo>
                  <a:pt x="1597034" y="13405"/>
                </a:lnTo>
                <a:lnTo>
                  <a:pt x="1545175" y="10244"/>
                </a:lnTo>
                <a:lnTo>
                  <a:pt x="1492616" y="7504"/>
                </a:lnTo>
                <a:lnTo>
                  <a:pt x="1439452" y="5187"/>
                </a:lnTo>
                <a:lnTo>
                  <a:pt x="1385778" y="3295"/>
                </a:lnTo>
                <a:lnTo>
                  <a:pt x="1331688" y="1828"/>
                </a:lnTo>
                <a:lnTo>
                  <a:pt x="1277278" y="789"/>
                </a:lnTo>
                <a:lnTo>
                  <a:pt x="1222643" y="179"/>
                </a:lnTo>
                <a:lnTo>
                  <a:pt x="1167877" y="0"/>
                </a:lnTo>
                <a:lnTo>
                  <a:pt x="1113076" y="252"/>
                </a:lnTo>
                <a:lnTo>
                  <a:pt x="1058334" y="938"/>
                </a:lnTo>
                <a:lnTo>
                  <a:pt x="1003746" y="2059"/>
                </a:lnTo>
                <a:lnTo>
                  <a:pt x="949407" y="3617"/>
                </a:lnTo>
                <a:lnTo>
                  <a:pt x="895413" y="5613"/>
                </a:lnTo>
                <a:lnTo>
                  <a:pt x="841857" y="8049"/>
                </a:lnTo>
                <a:lnTo>
                  <a:pt x="788835" y="10926"/>
                </a:lnTo>
                <a:lnTo>
                  <a:pt x="736441" y="14245"/>
                </a:lnTo>
                <a:lnTo>
                  <a:pt x="684772" y="18009"/>
                </a:lnTo>
                <a:lnTo>
                  <a:pt x="633921" y="22219"/>
                </a:lnTo>
                <a:lnTo>
                  <a:pt x="583983" y="26876"/>
                </a:lnTo>
                <a:lnTo>
                  <a:pt x="535054" y="31982"/>
                </a:lnTo>
                <a:lnTo>
                  <a:pt x="487228" y="37538"/>
                </a:lnTo>
                <a:lnTo>
                  <a:pt x="440600" y="43546"/>
                </a:lnTo>
                <a:lnTo>
                  <a:pt x="371010" y="53925"/>
                </a:lnTo>
                <a:lnTo>
                  <a:pt x="307266" y="64989"/>
                </a:lnTo>
                <a:lnTo>
                  <a:pt x="249407" y="76676"/>
                </a:lnTo>
                <a:lnTo>
                  <a:pt x="197471" y="88927"/>
                </a:lnTo>
                <a:lnTo>
                  <a:pt x="151500" y="101679"/>
                </a:lnTo>
                <a:lnTo>
                  <a:pt x="111531" y="114871"/>
                </a:lnTo>
                <a:lnTo>
                  <a:pt x="49762" y="142332"/>
                </a:lnTo>
                <a:lnTo>
                  <a:pt x="12479" y="170819"/>
                </a:lnTo>
                <a:lnTo>
                  <a:pt x="0" y="199844"/>
                </a:lnTo>
                <a:lnTo>
                  <a:pt x="3159" y="214404"/>
                </a:lnTo>
                <a:lnTo>
                  <a:pt x="28476" y="243316"/>
                </a:lnTo>
                <a:lnTo>
                  <a:pt x="79385" y="271540"/>
                </a:lnTo>
                <a:lnTo>
                  <a:pt x="156202" y="298588"/>
                </a:lnTo>
                <a:lnTo>
                  <a:pt x="204425" y="311517"/>
                </a:lnTo>
                <a:lnTo>
                  <a:pt x="259244" y="323968"/>
                </a:lnTo>
                <a:lnTo>
                  <a:pt x="259244" y="403547"/>
                </a:lnTo>
                <a:lnTo>
                  <a:pt x="602144" y="372736"/>
                </a:lnTo>
                <a:lnTo>
                  <a:pt x="650927" y="377105"/>
                </a:lnTo>
                <a:lnTo>
                  <a:pt x="700507" y="381069"/>
                </a:lnTo>
                <a:lnTo>
                  <a:pt x="750801" y="384626"/>
                </a:lnTo>
                <a:lnTo>
                  <a:pt x="801726" y="387778"/>
                </a:lnTo>
                <a:lnTo>
                  <a:pt x="853199" y="390524"/>
                </a:lnTo>
                <a:lnTo>
                  <a:pt x="905138" y="392864"/>
                </a:lnTo>
                <a:lnTo>
                  <a:pt x="957460" y="394798"/>
                </a:lnTo>
                <a:lnTo>
                  <a:pt x="1010082" y="396327"/>
                </a:lnTo>
                <a:lnTo>
                  <a:pt x="1062921" y="397449"/>
                </a:lnTo>
                <a:lnTo>
                  <a:pt x="1115896" y="398166"/>
                </a:lnTo>
                <a:lnTo>
                  <a:pt x="1168922" y="398477"/>
                </a:lnTo>
                <a:lnTo>
                  <a:pt x="1221917" y="398383"/>
                </a:lnTo>
                <a:lnTo>
                  <a:pt x="1274799" y="397882"/>
                </a:lnTo>
                <a:lnTo>
                  <a:pt x="1327485" y="396976"/>
                </a:lnTo>
                <a:lnTo>
                  <a:pt x="1379892" y="395664"/>
                </a:lnTo>
                <a:lnTo>
                  <a:pt x="1431938" y="393946"/>
                </a:lnTo>
                <a:lnTo>
                  <a:pt x="1483539" y="391822"/>
                </a:lnTo>
                <a:lnTo>
                  <a:pt x="1534613" y="389293"/>
                </a:lnTo>
                <a:lnTo>
                  <a:pt x="1585078" y="386357"/>
                </a:lnTo>
                <a:lnTo>
                  <a:pt x="1634850" y="383016"/>
                </a:lnTo>
                <a:lnTo>
                  <a:pt x="1683847" y="379269"/>
                </a:lnTo>
                <a:lnTo>
                  <a:pt x="1731986" y="375117"/>
                </a:lnTo>
                <a:lnTo>
                  <a:pt x="1779184" y="370558"/>
                </a:lnTo>
                <a:lnTo>
                  <a:pt x="1825359" y="365594"/>
                </a:lnTo>
                <a:lnTo>
                  <a:pt x="1870428" y="360224"/>
                </a:lnTo>
                <a:lnTo>
                  <a:pt x="1914308" y="354448"/>
                </a:lnTo>
                <a:lnTo>
                  <a:pt x="1983690" y="344278"/>
                </a:lnTo>
                <a:lnTo>
                  <a:pt x="2047246" y="333402"/>
                </a:lnTo>
                <a:lnTo>
                  <a:pt x="2104937" y="321884"/>
                </a:lnTo>
                <a:lnTo>
                  <a:pt x="2156721" y="309786"/>
                </a:lnTo>
                <a:lnTo>
                  <a:pt x="2202558" y="297168"/>
                </a:lnTo>
                <a:lnTo>
                  <a:pt x="2242408" y="284095"/>
                </a:lnTo>
                <a:lnTo>
                  <a:pt x="2303983" y="256829"/>
                </a:lnTo>
                <a:lnTo>
                  <a:pt x="2341123" y="228484"/>
                </a:lnTo>
                <a:lnTo>
                  <a:pt x="2350429" y="214063"/>
                </a:lnTo>
                <a:lnTo>
                  <a:pt x="2353504" y="199559"/>
                </a:lnTo>
                <a:close/>
              </a:path>
              <a:path w="2353945" h="420369">
                <a:moveTo>
                  <a:pt x="259244" y="403547"/>
                </a:moveTo>
                <a:lnTo>
                  <a:pt x="259244" y="323968"/>
                </a:lnTo>
                <a:lnTo>
                  <a:pt x="76364" y="419980"/>
                </a:lnTo>
                <a:lnTo>
                  <a:pt x="259244" y="40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00662" y="1403597"/>
            <a:ext cx="2377440" cy="445134"/>
          </a:xfrm>
          <a:custGeom>
            <a:avLst/>
            <a:gdLst/>
            <a:ahLst/>
            <a:cxnLst/>
            <a:rect l="l" t="t" r="r" b="b"/>
            <a:pathLst>
              <a:path w="2377440" h="445135">
                <a:moveTo>
                  <a:pt x="15239" y="252990"/>
                </a:moveTo>
                <a:lnTo>
                  <a:pt x="15239" y="172218"/>
                </a:lnTo>
                <a:lnTo>
                  <a:pt x="0" y="184410"/>
                </a:lnTo>
                <a:lnTo>
                  <a:pt x="0" y="246894"/>
                </a:lnTo>
                <a:lnTo>
                  <a:pt x="15239" y="252990"/>
                </a:lnTo>
                <a:close/>
              </a:path>
              <a:path w="2377440" h="445135">
                <a:moveTo>
                  <a:pt x="45719" y="176790"/>
                </a:moveTo>
                <a:lnTo>
                  <a:pt x="45719" y="147834"/>
                </a:lnTo>
                <a:lnTo>
                  <a:pt x="30479" y="156978"/>
                </a:lnTo>
                <a:lnTo>
                  <a:pt x="15239" y="163074"/>
                </a:lnTo>
                <a:lnTo>
                  <a:pt x="15239" y="201174"/>
                </a:lnTo>
                <a:lnTo>
                  <a:pt x="30479" y="196602"/>
                </a:lnTo>
                <a:lnTo>
                  <a:pt x="30479" y="185934"/>
                </a:lnTo>
                <a:lnTo>
                  <a:pt x="45719" y="176790"/>
                </a:lnTo>
                <a:close/>
              </a:path>
              <a:path w="2377440" h="445135">
                <a:moveTo>
                  <a:pt x="76199" y="292614"/>
                </a:moveTo>
                <a:lnTo>
                  <a:pt x="76199" y="265182"/>
                </a:lnTo>
                <a:lnTo>
                  <a:pt x="60959" y="260610"/>
                </a:lnTo>
                <a:lnTo>
                  <a:pt x="60959" y="256038"/>
                </a:lnTo>
                <a:lnTo>
                  <a:pt x="30479" y="242322"/>
                </a:lnTo>
                <a:lnTo>
                  <a:pt x="30479" y="230130"/>
                </a:lnTo>
                <a:lnTo>
                  <a:pt x="15239" y="227082"/>
                </a:lnTo>
                <a:lnTo>
                  <a:pt x="15239" y="263658"/>
                </a:lnTo>
                <a:lnTo>
                  <a:pt x="30479" y="268230"/>
                </a:lnTo>
                <a:lnTo>
                  <a:pt x="45719" y="277374"/>
                </a:lnTo>
                <a:lnTo>
                  <a:pt x="45719" y="283470"/>
                </a:lnTo>
                <a:lnTo>
                  <a:pt x="76199" y="292614"/>
                </a:lnTo>
                <a:close/>
              </a:path>
              <a:path w="2377440" h="445135">
                <a:moveTo>
                  <a:pt x="2331719" y="181362"/>
                </a:moveTo>
                <a:lnTo>
                  <a:pt x="2331719" y="152406"/>
                </a:lnTo>
                <a:lnTo>
                  <a:pt x="2316479" y="146310"/>
                </a:lnTo>
                <a:lnTo>
                  <a:pt x="2301239" y="137166"/>
                </a:lnTo>
                <a:lnTo>
                  <a:pt x="2270759" y="123450"/>
                </a:lnTo>
                <a:lnTo>
                  <a:pt x="2240279" y="114299"/>
                </a:lnTo>
                <a:lnTo>
                  <a:pt x="2225039" y="105155"/>
                </a:lnTo>
                <a:lnTo>
                  <a:pt x="2164079" y="86867"/>
                </a:lnTo>
                <a:lnTo>
                  <a:pt x="2133599" y="83819"/>
                </a:lnTo>
                <a:lnTo>
                  <a:pt x="2103119" y="74675"/>
                </a:lnTo>
                <a:lnTo>
                  <a:pt x="2057399" y="67055"/>
                </a:lnTo>
                <a:lnTo>
                  <a:pt x="2026919" y="59435"/>
                </a:lnTo>
                <a:lnTo>
                  <a:pt x="1981199" y="53339"/>
                </a:lnTo>
                <a:lnTo>
                  <a:pt x="1935479" y="45719"/>
                </a:lnTo>
                <a:lnTo>
                  <a:pt x="1889759" y="39623"/>
                </a:lnTo>
                <a:lnTo>
                  <a:pt x="1737359" y="24383"/>
                </a:lnTo>
                <a:lnTo>
                  <a:pt x="1645919" y="16763"/>
                </a:lnTo>
                <a:lnTo>
                  <a:pt x="1539239" y="9143"/>
                </a:lnTo>
                <a:lnTo>
                  <a:pt x="1417319" y="4571"/>
                </a:lnTo>
                <a:lnTo>
                  <a:pt x="1310639" y="1523"/>
                </a:lnTo>
                <a:lnTo>
                  <a:pt x="1203959" y="0"/>
                </a:lnTo>
                <a:lnTo>
                  <a:pt x="975359" y="3047"/>
                </a:lnTo>
                <a:lnTo>
                  <a:pt x="853439" y="7619"/>
                </a:lnTo>
                <a:lnTo>
                  <a:pt x="746759" y="13715"/>
                </a:lnTo>
                <a:lnTo>
                  <a:pt x="640079" y="22859"/>
                </a:lnTo>
                <a:lnTo>
                  <a:pt x="548639" y="32003"/>
                </a:lnTo>
                <a:lnTo>
                  <a:pt x="441959" y="44195"/>
                </a:lnTo>
                <a:lnTo>
                  <a:pt x="396239" y="50291"/>
                </a:lnTo>
                <a:lnTo>
                  <a:pt x="380999" y="54863"/>
                </a:lnTo>
                <a:lnTo>
                  <a:pt x="335279" y="60959"/>
                </a:lnTo>
                <a:lnTo>
                  <a:pt x="304799" y="65531"/>
                </a:lnTo>
                <a:lnTo>
                  <a:pt x="289559" y="68579"/>
                </a:lnTo>
                <a:lnTo>
                  <a:pt x="274319" y="73151"/>
                </a:lnTo>
                <a:lnTo>
                  <a:pt x="259079" y="76199"/>
                </a:lnTo>
                <a:lnTo>
                  <a:pt x="243839" y="80771"/>
                </a:lnTo>
                <a:lnTo>
                  <a:pt x="213359" y="85343"/>
                </a:lnTo>
                <a:lnTo>
                  <a:pt x="198119" y="88391"/>
                </a:lnTo>
                <a:lnTo>
                  <a:pt x="152399" y="102107"/>
                </a:lnTo>
                <a:lnTo>
                  <a:pt x="137159" y="105155"/>
                </a:lnTo>
                <a:lnTo>
                  <a:pt x="121919" y="114299"/>
                </a:lnTo>
                <a:lnTo>
                  <a:pt x="91439" y="123450"/>
                </a:lnTo>
                <a:lnTo>
                  <a:pt x="76199" y="132594"/>
                </a:lnTo>
                <a:lnTo>
                  <a:pt x="45719" y="141738"/>
                </a:lnTo>
                <a:lnTo>
                  <a:pt x="45719" y="173742"/>
                </a:lnTo>
                <a:lnTo>
                  <a:pt x="76199" y="160026"/>
                </a:lnTo>
                <a:lnTo>
                  <a:pt x="91439" y="150882"/>
                </a:lnTo>
                <a:lnTo>
                  <a:pt x="106679" y="146310"/>
                </a:lnTo>
                <a:lnTo>
                  <a:pt x="106679" y="143262"/>
                </a:lnTo>
                <a:lnTo>
                  <a:pt x="167639" y="124974"/>
                </a:lnTo>
                <a:lnTo>
                  <a:pt x="182879" y="121926"/>
                </a:lnTo>
                <a:lnTo>
                  <a:pt x="213359" y="112775"/>
                </a:lnTo>
                <a:lnTo>
                  <a:pt x="228599" y="109727"/>
                </a:lnTo>
                <a:lnTo>
                  <a:pt x="243839" y="105155"/>
                </a:lnTo>
                <a:lnTo>
                  <a:pt x="259079" y="102107"/>
                </a:lnTo>
                <a:lnTo>
                  <a:pt x="274319" y="97535"/>
                </a:lnTo>
                <a:lnTo>
                  <a:pt x="289559" y="94487"/>
                </a:lnTo>
                <a:lnTo>
                  <a:pt x="320039" y="89915"/>
                </a:lnTo>
                <a:lnTo>
                  <a:pt x="335279" y="86867"/>
                </a:lnTo>
                <a:lnTo>
                  <a:pt x="350519" y="82295"/>
                </a:lnTo>
                <a:lnTo>
                  <a:pt x="380999" y="79247"/>
                </a:lnTo>
                <a:lnTo>
                  <a:pt x="396239" y="76199"/>
                </a:lnTo>
                <a:lnTo>
                  <a:pt x="426719" y="73151"/>
                </a:lnTo>
                <a:lnTo>
                  <a:pt x="548639" y="57911"/>
                </a:lnTo>
                <a:lnTo>
                  <a:pt x="640079" y="47243"/>
                </a:lnTo>
                <a:lnTo>
                  <a:pt x="746759" y="39623"/>
                </a:lnTo>
                <a:lnTo>
                  <a:pt x="868679" y="33527"/>
                </a:lnTo>
                <a:lnTo>
                  <a:pt x="975359" y="28955"/>
                </a:lnTo>
                <a:lnTo>
                  <a:pt x="1082039" y="25907"/>
                </a:lnTo>
                <a:lnTo>
                  <a:pt x="1203959" y="25907"/>
                </a:lnTo>
                <a:lnTo>
                  <a:pt x="1310639" y="27431"/>
                </a:lnTo>
                <a:lnTo>
                  <a:pt x="1417319" y="30479"/>
                </a:lnTo>
                <a:lnTo>
                  <a:pt x="1523999" y="35051"/>
                </a:lnTo>
                <a:lnTo>
                  <a:pt x="1630679" y="41147"/>
                </a:lnTo>
                <a:lnTo>
                  <a:pt x="1844039" y="59435"/>
                </a:lnTo>
                <a:lnTo>
                  <a:pt x="1981199" y="77723"/>
                </a:lnTo>
                <a:lnTo>
                  <a:pt x="2011679" y="85343"/>
                </a:lnTo>
                <a:lnTo>
                  <a:pt x="2103119" y="100583"/>
                </a:lnTo>
                <a:lnTo>
                  <a:pt x="2118359" y="103631"/>
                </a:lnTo>
                <a:lnTo>
                  <a:pt x="2148839" y="112775"/>
                </a:lnTo>
                <a:lnTo>
                  <a:pt x="2164079" y="115823"/>
                </a:lnTo>
                <a:lnTo>
                  <a:pt x="2240279" y="138690"/>
                </a:lnTo>
                <a:lnTo>
                  <a:pt x="2255519" y="141738"/>
                </a:lnTo>
                <a:lnTo>
                  <a:pt x="2255519" y="146310"/>
                </a:lnTo>
                <a:lnTo>
                  <a:pt x="2285999" y="155454"/>
                </a:lnTo>
                <a:lnTo>
                  <a:pt x="2285999" y="160026"/>
                </a:lnTo>
                <a:lnTo>
                  <a:pt x="2316479" y="173742"/>
                </a:lnTo>
                <a:lnTo>
                  <a:pt x="2316479" y="178314"/>
                </a:lnTo>
                <a:lnTo>
                  <a:pt x="2331719" y="181362"/>
                </a:lnTo>
                <a:close/>
              </a:path>
              <a:path w="2377440" h="445135">
                <a:moveTo>
                  <a:pt x="76199" y="435870"/>
                </a:moveTo>
                <a:lnTo>
                  <a:pt x="76199" y="423678"/>
                </a:lnTo>
                <a:lnTo>
                  <a:pt x="60959" y="429774"/>
                </a:lnTo>
                <a:lnTo>
                  <a:pt x="76199" y="435870"/>
                </a:lnTo>
                <a:close/>
              </a:path>
              <a:path w="2377440" h="445135">
                <a:moveTo>
                  <a:pt x="274319" y="349002"/>
                </a:moveTo>
                <a:lnTo>
                  <a:pt x="274319" y="324618"/>
                </a:lnTo>
                <a:lnTo>
                  <a:pt x="243839" y="320046"/>
                </a:lnTo>
                <a:lnTo>
                  <a:pt x="228599" y="316998"/>
                </a:lnTo>
                <a:lnTo>
                  <a:pt x="198119" y="307854"/>
                </a:lnTo>
                <a:lnTo>
                  <a:pt x="182879" y="304806"/>
                </a:lnTo>
                <a:lnTo>
                  <a:pt x="106679" y="281946"/>
                </a:lnTo>
                <a:lnTo>
                  <a:pt x="106679" y="277374"/>
                </a:lnTo>
                <a:lnTo>
                  <a:pt x="91439" y="274326"/>
                </a:lnTo>
                <a:lnTo>
                  <a:pt x="76199" y="269754"/>
                </a:lnTo>
                <a:lnTo>
                  <a:pt x="76199" y="297186"/>
                </a:lnTo>
                <a:lnTo>
                  <a:pt x="152399" y="320046"/>
                </a:lnTo>
                <a:lnTo>
                  <a:pt x="152399" y="324618"/>
                </a:lnTo>
                <a:lnTo>
                  <a:pt x="167639" y="329190"/>
                </a:lnTo>
                <a:lnTo>
                  <a:pt x="198119" y="332238"/>
                </a:lnTo>
                <a:lnTo>
                  <a:pt x="229222" y="341568"/>
                </a:lnTo>
                <a:lnTo>
                  <a:pt x="259079" y="326142"/>
                </a:lnTo>
                <a:lnTo>
                  <a:pt x="259079" y="356876"/>
                </a:lnTo>
                <a:lnTo>
                  <a:pt x="274319" y="349002"/>
                </a:lnTo>
                <a:close/>
              </a:path>
              <a:path w="2377440" h="445135">
                <a:moveTo>
                  <a:pt x="79736" y="418802"/>
                </a:moveTo>
                <a:lnTo>
                  <a:pt x="76199" y="419106"/>
                </a:lnTo>
                <a:lnTo>
                  <a:pt x="76919" y="420258"/>
                </a:lnTo>
                <a:lnTo>
                  <a:pt x="79736" y="418802"/>
                </a:lnTo>
                <a:close/>
              </a:path>
              <a:path w="2377440" h="445135">
                <a:moveTo>
                  <a:pt x="2301239" y="292614"/>
                </a:moveTo>
                <a:lnTo>
                  <a:pt x="2301239" y="260610"/>
                </a:lnTo>
                <a:lnTo>
                  <a:pt x="2285999" y="269754"/>
                </a:lnTo>
                <a:lnTo>
                  <a:pt x="2270759" y="272802"/>
                </a:lnTo>
                <a:lnTo>
                  <a:pt x="2255519" y="281946"/>
                </a:lnTo>
                <a:lnTo>
                  <a:pt x="2225039" y="291090"/>
                </a:lnTo>
                <a:lnTo>
                  <a:pt x="2209799" y="294138"/>
                </a:lnTo>
                <a:lnTo>
                  <a:pt x="2164079" y="307854"/>
                </a:lnTo>
                <a:lnTo>
                  <a:pt x="2148839" y="310902"/>
                </a:lnTo>
                <a:lnTo>
                  <a:pt x="2133599" y="315474"/>
                </a:lnTo>
                <a:lnTo>
                  <a:pt x="2118359" y="318522"/>
                </a:lnTo>
                <a:lnTo>
                  <a:pt x="2087879" y="327666"/>
                </a:lnTo>
                <a:lnTo>
                  <a:pt x="2042159" y="333762"/>
                </a:lnTo>
                <a:lnTo>
                  <a:pt x="2026919" y="338334"/>
                </a:lnTo>
                <a:lnTo>
                  <a:pt x="1981199" y="344430"/>
                </a:lnTo>
                <a:lnTo>
                  <a:pt x="1965959" y="349002"/>
                </a:lnTo>
                <a:lnTo>
                  <a:pt x="1920239" y="355098"/>
                </a:lnTo>
                <a:lnTo>
                  <a:pt x="1889759" y="359670"/>
                </a:lnTo>
                <a:lnTo>
                  <a:pt x="1813559" y="368814"/>
                </a:lnTo>
                <a:lnTo>
                  <a:pt x="1767839" y="371862"/>
                </a:lnTo>
                <a:lnTo>
                  <a:pt x="1737359" y="376434"/>
                </a:lnTo>
                <a:lnTo>
                  <a:pt x="1615439" y="385578"/>
                </a:lnTo>
                <a:lnTo>
                  <a:pt x="1539239" y="390150"/>
                </a:lnTo>
                <a:lnTo>
                  <a:pt x="1447799" y="393198"/>
                </a:lnTo>
                <a:lnTo>
                  <a:pt x="1371599" y="396246"/>
                </a:lnTo>
                <a:lnTo>
                  <a:pt x="1188719" y="399294"/>
                </a:lnTo>
                <a:lnTo>
                  <a:pt x="1112519" y="399294"/>
                </a:lnTo>
                <a:lnTo>
                  <a:pt x="1021079" y="397770"/>
                </a:lnTo>
                <a:lnTo>
                  <a:pt x="929639" y="394722"/>
                </a:lnTo>
                <a:lnTo>
                  <a:pt x="853439" y="391674"/>
                </a:lnTo>
                <a:lnTo>
                  <a:pt x="761999" y="385578"/>
                </a:lnTo>
                <a:lnTo>
                  <a:pt x="685799" y="381006"/>
                </a:lnTo>
                <a:lnTo>
                  <a:pt x="609599" y="373386"/>
                </a:lnTo>
                <a:lnTo>
                  <a:pt x="151052" y="412690"/>
                </a:lnTo>
                <a:lnTo>
                  <a:pt x="91439" y="443490"/>
                </a:lnTo>
                <a:lnTo>
                  <a:pt x="76919" y="420258"/>
                </a:lnTo>
                <a:lnTo>
                  <a:pt x="76199" y="420630"/>
                </a:lnTo>
                <a:lnTo>
                  <a:pt x="76199" y="445014"/>
                </a:lnTo>
                <a:lnTo>
                  <a:pt x="609599" y="399294"/>
                </a:lnTo>
                <a:lnTo>
                  <a:pt x="640079" y="402342"/>
                </a:lnTo>
                <a:lnTo>
                  <a:pt x="761999" y="411486"/>
                </a:lnTo>
                <a:lnTo>
                  <a:pt x="853439" y="416058"/>
                </a:lnTo>
                <a:lnTo>
                  <a:pt x="929639" y="420630"/>
                </a:lnTo>
                <a:lnTo>
                  <a:pt x="1112519" y="423678"/>
                </a:lnTo>
                <a:lnTo>
                  <a:pt x="1280159" y="423678"/>
                </a:lnTo>
                <a:lnTo>
                  <a:pt x="1371599" y="422154"/>
                </a:lnTo>
                <a:lnTo>
                  <a:pt x="1447799" y="419106"/>
                </a:lnTo>
                <a:lnTo>
                  <a:pt x="1539239" y="414534"/>
                </a:lnTo>
                <a:lnTo>
                  <a:pt x="1615439" y="409962"/>
                </a:lnTo>
                <a:lnTo>
                  <a:pt x="1661159" y="406914"/>
                </a:lnTo>
                <a:lnTo>
                  <a:pt x="1691639" y="403866"/>
                </a:lnTo>
                <a:lnTo>
                  <a:pt x="1737359" y="400818"/>
                </a:lnTo>
                <a:lnTo>
                  <a:pt x="1813559" y="393198"/>
                </a:lnTo>
                <a:lnTo>
                  <a:pt x="1844039" y="388626"/>
                </a:lnTo>
                <a:lnTo>
                  <a:pt x="1889759" y="385578"/>
                </a:lnTo>
                <a:lnTo>
                  <a:pt x="1950719" y="376434"/>
                </a:lnTo>
                <a:lnTo>
                  <a:pt x="1996439" y="370338"/>
                </a:lnTo>
                <a:lnTo>
                  <a:pt x="2011679" y="367290"/>
                </a:lnTo>
                <a:lnTo>
                  <a:pt x="2026919" y="362718"/>
                </a:lnTo>
                <a:lnTo>
                  <a:pt x="2057399" y="359670"/>
                </a:lnTo>
                <a:lnTo>
                  <a:pt x="2072639" y="355098"/>
                </a:lnTo>
                <a:lnTo>
                  <a:pt x="2087879" y="352050"/>
                </a:lnTo>
                <a:lnTo>
                  <a:pt x="2103119" y="347478"/>
                </a:lnTo>
                <a:lnTo>
                  <a:pt x="2133599" y="344430"/>
                </a:lnTo>
                <a:lnTo>
                  <a:pt x="2164079" y="335286"/>
                </a:lnTo>
                <a:lnTo>
                  <a:pt x="2179319" y="332238"/>
                </a:lnTo>
                <a:lnTo>
                  <a:pt x="2240279" y="313950"/>
                </a:lnTo>
                <a:lnTo>
                  <a:pt x="2255519" y="310902"/>
                </a:lnTo>
                <a:lnTo>
                  <a:pt x="2270759" y="301758"/>
                </a:lnTo>
                <a:lnTo>
                  <a:pt x="2301239" y="292614"/>
                </a:lnTo>
                <a:close/>
              </a:path>
              <a:path w="2377440" h="445135">
                <a:moveTo>
                  <a:pt x="151052" y="412690"/>
                </a:moveTo>
                <a:lnTo>
                  <a:pt x="79736" y="418802"/>
                </a:lnTo>
                <a:lnTo>
                  <a:pt x="76919" y="420258"/>
                </a:lnTo>
                <a:lnTo>
                  <a:pt x="91439" y="443490"/>
                </a:lnTo>
                <a:lnTo>
                  <a:pt x="151052" y="412690"/>
                </a:lnTo>
                <a:close/>
              </a:path>
              <a:path w="2377440" h="445135">
                <a:moveTo>
                  <a:pt x="259079" y="356876"/>
                </a:moveTo>
                <a:lnTo>
                  <a:pt x="259079" y="349002"/>
                </a:lnTo>
                <a:lnTo>
                  <a:pt x="243839" y="345954"/>
                </a:lnTo>
                <a:lnTo>
                  <a:pt x="229222" y="341568"/>
                </a:lnTo>
                <a:lnTo>
                  <a:pt x="79736" y="418802"/>
                </a:lnTo>
                <a:lnTo>
                  <a:pt x="151052" y="412690"/>
                </a:lnTo>
                <a:lnTo>
                  <a:pt x="259079" y="356876"/>
                </a:lnTo>
                <a:close/>
              </a:path>
              <a:path w="2377440" h="445135">
                <a:moveTo>
                  <a:pt x="259079" y="349002"/>
                </a:moveTo>
                <a:lnTo>
                  <a:pt x="259079" y="326142"/>
                </a:lnTo>
                <a:lnTo>
                  <a:pt x="229222" y="341568"/>
                </a:lnTo>
                <a:lnTo>
                  <a:pt x="243839" y="345954"/>
                </a:lnTo>
                <a:lnTo>
                  <a:pt x="259079" y="349002"/>
                </a:lnTo>
                <a:close/>
              </a:path>
              <a:path w="2377440" h="445135">
                <a:moveTo>
                  <a:pt x="2346959" y="262134"/>
                </a:moveTo>
                <a:lnTo>
                  <a:pt x="2346959" y="228606"/>
                </a:lnTo>
                <a:lnTo>
                  <a:pt x="2331719" y="243846"/>
                </a:lnTo>
                <a:lnTo>
                  <a:pt x="2316479" y="246894"/>
                </a:lnTo>
                <a:lnTo>
                  <a:pt x="2301239" y="256038"/>
                </a:lnTo>
                <a:lnTo>
                  <a:pt x="2301239" y="288042"/>
                </a:lnTo>
                <a:lnTo>
                  <a:pt x="2316479" y="281946"/>
                </a:lnTo>
                <a:lnTo>
                  <a:pt x="2316479" y="277374"/>
                </a:lnTo>
                <a:lnTo>
                  <a:pt x="2331719" y="268230"/>
                </a:lnTo>
                <a:lnTo>
                  <a:pt x="2346959" y="262134"/>
                </a:lnTo>
                <a:close/>
              </a:path>
              <a:path w="2377440" h="445135">
                <a:moveTo>
                  <a:pt x="2346959" y="195078"/>
                </a:moveTo>
                <a:lnTo>
                  <a:pt x="2346959" y="161550"/>
                </a:lnTo>
                <a:lnTo>
                  <a:pt x="2331719" y="156978"/>
                </a:lnTo>
                <a:lnTo>
                  <a:pt x="2331719" y="190506"/>
                </a:lnTo>
                <a:lnTo>
                  <a:pt x="2346959" y="195078"/>
                </a:lnTo>
                <a:close/>
              </a:path>
              <a:path w="2377440" h="445135">
                <a:moveTo>
                  <a:pt x="2362199" y="246894"/>
                </a:moveTo>
                <a:lnTo>
                  <a:pt x="2362199" y="184410"/>
                </a:lnTo>
                <a:lnTo>
                  <a:pt x="2346959" y="172218"/>
                </a:lnTo>
                <a:lnTo>
                  <a:pt x="2346959" y="251466"/>
                </a:lnTo>
                <a:lnTo>
                  <a:pt x="2362199" y="246894"/>
                </a:lnTo>
                <a:close/>
              </a:path>
              <a:path w="2377440" h="445135">
                <a:moveTo>
                  <a:pt x="2377439" y="224034"/>
                </a:moveTo>
                <a:lnTo>
                  <a:pt x="2377439" y="202698"/>
                </a:lnTo>
                <a:lnTo>
                  <a:pt x="2362199" y="195078"/>
                </a:lnTo>
                <a:lnTo>
                  <a:pt x="2362199" y="228606"/>
                </a:lnTo>
                <a:lnTo>
                  <a:pt x="2377439" y="224034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941182" y="1483867"/>
            <a:ext cx="1299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120万コー</a:t>
            </a:r>
            <a:r>
              <a:rPr sz="1400" spc="-5" dirty="0">
                <a:latin typeface="Arial Unicode MS"/>
                <a:cs typeface="Arial Unicode MS"/>
              </a:rPr>
              <a:t>ル</a:t>
            </a:r>
            <a:r>
              <a:rPr sz="1400" spc="275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03026" y="629869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90">
                <a:moveTo>
                  <a:pt x="288035" y="288035"/>
                </a:moveTo>
                <a:lnTo>
                  <a:pt x="143255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6930" y="629259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150113" y="19868"/>
                </a:moveTo>
                <a:lnTo>
                  <a:pt x="144779" y="9143"/>
                </a:lnTo>
                <a:lnTo>
                  <a:pt x="144779" y="3047"/>
                </a:lnTo>
                <a:lnTo>
                  <a:pt x="0" y="291083"/>
                </a:lnTo>
                <a:lnTo>
                  <a:pt x="0" y="297179"/>
                </a:lnTo>
                <a:lnTo>
                  <a:pt x="1523" y="300227"/>
                </a:lnTo>
                <a:lnTo>
                  <a:pt x="6095" y="300227"/>
                </a:lnTo>
                <a:lnTo>
                  <a:pt x="6095" y="288035"/>
                </a:lnTo>
                <a:lnTo>
                  <a:pt x="16739" y="288035"/>
                </a:lnTo>
                <a:lnTo>
                  <a:pt x="150113" y="19868"/>
                </a:lnTo>
                <a:close/>
              </a:path>
              <a:path w="300354" h="300354">
                <a:moveTo>
                  <a:pt x="16739" y="288035"/>
                </a:moveTo>
                <a:lnTo>
                  <a:pt x="6095" y="288035"/>
                </a:lnTo>
                <a:lnTo>
                  <a:pt x="12191" y="297179"/>
                </a:lnTo>
                <a:lnTo>
                  <a:pt x="16739" y="288035"/>
                </a:lnTo>
                <a:close/>
              </a:path>
              <a:path w="300354" h="300354">
                <a:moveTo>
                  <a:pt x="294131" y="300227"/>
                </a:moveTo>
                <a:lnTo>
                  <a:pt x="294131" y="288035"/>
                </a:lnTo>
                <a:lnTo>
                  <a:pt x="288035" y="297179"/>
                </a:lnTo>
                <a:lnTo>
                  <a:pt x="283488" y="288035"/>
                </a:lnTo>
                <a:lnTo>
                  <a:pt x="16739" y="288035"/>
                </a:lnTo>
                <a:lnTo>
                  <a:pt x="12191" y="297179"/>
                </a:lnTo>
                <a:lnTo>
                  <a:pt x="6095" y="288035"/>
                </a:lnTo>
                <a:lnTo>
                  <a:pt x="6095" y="300227"/>
                </a:lnTo>
                <a:lnTo>
                  <a:pt x="294131" y="300227"/>
                </a:lnTo>
                <a:close/>
              </a:path>
              <a:path w="300354" h="300354">
                <a:moveTo>
                  <a:pt x="300227" y="295655"/>
                </a:moveTo>
                <a:lnTo>
                  <a:pt x="300227" y="291083"/>
                </a:lnTo>
                <a:lnTo>
                  <a:pt x="155447" y="3047"/>
                </a:lnTo>
                <a:lnTo>
                  <a:pt x="152399" y="0"/>
                </a:lnTo>
                <a:lnTo>
                  <a:pt x="147827" y="0"/>
                </a:lnTo>
                <a:lnTo>
                  <a:pt x="144779" y="1523"/>
                </a:lnTo>
                <a:lnTo>
                  <a:pt x="144779" y="9143"/>
                </a:lnTo>
                <a:lnTo>
                  <a:pt x="155447" y="9143"/>
                </a:lnTo>
                <a:lnTo>
                  <a:pt x="155447" y="30593"/>
                </a:lnTo>
                <a:lnTo>
                  <a:pt x="283488" y="288035"/>
                </a:lnTo>
                <a:lnTo>
                  <a:pt x="294131" y="288035"/>
                </a:lnTo>
                <a:lnTo>
                  <a:pt x="294131" y="300227"/>
                </a:lnTo>
                <a:lnTo>
                  <a:pt x="298703" y="300227"/>
                </a:lnTo>
                <a:lnTo>
                  <a:pt x="298703" y="297179"/>
                </a:lnTo>
                <a:lnTo>
                  <a:pt x="300227" y="295655"/>
                </a:lnTo>
                <a:close/>
              </a:path>
              <a:path w="300354" h="300354">
                <a:moveTo>
                  <a:pt x="155447" y="9143"/>
                </a:moveTo>
                <a:lnTo>
                  <a:pt x="144779" y="9143"/>
                </a:lnTo>
                <a:lnTo>
                  <a:pt x="150113" y="19868"/>
                </a:lnTo>
                <a:lnTo>
                  <a:pt x="155447" y="9143"/>
                </a:lnTo>
                <a:close/>
              </a:path>
              <a:path w="300354" h="300354">
                <a:moveTo>
                  <a:pt x="155447" y="30593"/>
                </a:moveTo>
                <a:lnTo>
                  <a:pt x="155447" y="9143"/>
                </a:lnTo>
                <a:lnTo>
                  <a:pt x="150113" y="19868"/>
                </a:lnTo>
                <a:lnTo>
                  <a:pt x="155447" y="30593"/>
                </a:lnTo>
                <a:close/>
              </a:path>
              <a:path w="300354" h="300354">
                <a:moveTo>
                  <a:pt x="294131" y="288035"/>
                </a:moveTo>
                <a:lnTo>
                  <a:pt x="283488" y="288035"/>
                </a:lnTo>
                <a:lnTo>
                  <a:pt x="288035" y="297179"/>
                </a:lnTo>
                <a:lnTo>
                  <a:pt x="294131" y="2880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98454" y="612952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5" y="144779"/>
                </a:moveTo>
                <a:lnTo>
                  <a:pt x="280586" y="98706"/>
                </a:lnTo>
                <a:lnTo>
                  <a:pt x="259896" y="58923"/>
                </a:lnTo>
                <a:lnTo>
                  <a:pt x="228453" y="27700"/>
                </a:lnTo>
                <a:lnTo>
                  <a:pt x="188744" y="7303"/>
                </a:lnTo>
                <a:lnTo>
                  <a:pt x="143255" y="0"/>
                </a:lnTo>
                <a:lnTo>
                  <a:pt x="97926" y="7303"/>
                </a:lnTo>
                <a:lnTo>
                  <a:pt x="58594" y="27700"/>
                </a:lnTo>
                <a:lnTo>
                  <a:pt x="27602" y="58923"/>
                </a:lnTo>
                <a:lnTo>
                  <a:pt x="7290" y="98706"/>
                </a:lnTo>
                <a:lnTo>
                  <a:pt x="0" y="144779"/>
                </a:lnTo>
                <a:lnTo>
                  <a:pt x="7290" y="190109"/>
                </a:lnTo>
                <a:lnTo>
                  <a:pt x="27602" y="229441"/>
                </a:lnTo>
                <a:lnTo>
                  <a:pt x="58594" y="260433"/>
                </a:lnTo>
                <a:lnTo>
                  <a:pt x="97926" y="280745"/>
                </a:lnTo>
                <a:lnTo>
                  <a:pt x="143255" y="288035"/>
                </a:lnTo>
                <a:lnTo>
                  <a:pt x="188744" y="280745"/>
                </a:lnTo>
                <a:lnTo>
                  <a:pt x="228453" y="260433"/>
                </a:lnTo>
                <a:lnTo>
                  <a:pt x="259896" y="229441"/>
                </a:lnTo>
                <a:lnTo>
                  <a:pt x="280586" y="190109"/>
                </a:lnTo>
                <a:lnTo>
                  <a:pt x="288035" y="144779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0834" y="6123432"/>
            <a:ext cx="302260" cy="300355"/>
          </a:xfrm>
          <a:custGeom>
            <a:avLst/>
            <a:gdLst/>
            <a:ahLst/>
            <a:cxnLst/>
            <a:rect l="l" t="t" r="r" b="b"/>
            <a:pathLst>
              <a:path w="302260" h="300354">
                <a:moveTo>
                  <a:pt x="301751" y="149351"/>
                </a:moveTo>
                <a:lnTo>
                  <a:pt x="289559" y="91439"/>
                </a:lnTo>
                <a:lnTo>
                  <a:pt x="257555" y="44195"/>
                </a:lnTo>
                <a:lnTo>
                  <a:pt x="222503" y="18287"/>
                </a:lnTo>
                <a:lnTo>
                  <a:pt x="181355" y="3047"/>
                </a:lnTo>
                <a:lnTo>
                  <a:pt x="166115" y="0"/>
                </a:lnTo>
                <a:lnTo>
                  <a:pt x="135635" y="0"/>
                </a:lnTo>
                <a:lnTo>
                  <a:pt x="79247" y="18287"/>
                </a:lnTo>
                <a:lnTo>
                  <a:pt x="44195" y="44195"/>
                </a:lnTo>
                <a:lnTo>
                  <a:pt x="18287" y="79247"/>
                </a:lnTo>
                <a:lnTo>
                  <a:pt x="3047" y="120395"/>
                </a:lnTo>
                <a:lnTo>
                  <a:pt x="0" y="150875"/>
                </a:lnTo>
                <a:lnTo>
                  <a:pt x="1523" y="166115"/>
                </a:lnTo>
                <a:lnTo>
                  <a:pt x="4571" y="181355"/>
                </a:lnTo>
                <a:lnTo>
                  <a:pt x="7619" y="195071"/>
                </a:lnTo>
                <a:lnTo>
                  <a:pt x="12191" y="208787"/>
                </a:lnTo>
                <a:lnTo>
                  <a:pt x="13715" y="211531"/>
                </a:lnTo>
                <a:lnTo>
                  <a:pt x="13715" y="135635"/>
                </a:lnTo>
                <a:lnTo>
                  <a:pt x="19811" y="108203"/>
                </a:lnTo>
                <a:lnTo>
                  <a:pt x="24383" y="96011"/>
                </a:lnTo>
                <a:lnTo>
                  <a:pt x="30479" y="83819"/>
                </a:lnTo>
                <a:lnTo>
                  <a:pt x="36575" y="73151"/>
                </a:lnTo>
                <a:lnTo>
                  <a:pt x="45719" y="62483"/>
                </a:lnTo>
                <a:lnTo>
                  <a:pt x="53339" y="53339"/>
                </a:lnTo>
                <a:lnTo>
                  <a:pt x="85343" y="28955"/>
                </a:lnTo>
                <a:lnTo>
                  <a:pt x="123443" y="15239"/>
                </a:lnTo>
                <a:lnTo>
                  <a:pt x="150875" y="12191"/>
                </a:lnTo>
                <a:lnTo>
                  <a:pt x="166115" y="13715"/>
                </a:lnTo>
                <a:lnTo>
                  <a:pt x="205739" y="22859"/>
                </a:lnTo>
                <a:lnTo>
                  <a:pt x="239267" y="44195"/>
                </a:lnTo>
                <a:lnTo>
                  <a:pt x="265175" y="73151"/>
                </a:lnTo>
                <a:lnTo>
                  <a:pt x="281939" y="109727"/>
                </a:lnTo>
                <a:lnTo>
                  <a:pt x="288035" y="137159"/>
                </a:lnTo>
                <a:lnTo>
                  <a:pt x="288035" y="211835"/>
                </a:lnTo>
                <a:lnTo>
                  <a:pt x="289559" y="208787"/>
                </a:lnTo>
                <a:lnTo>
                  <a:pt x="294131" y="195071"/>
                </a:lnTo>
                <a:lnTo>
                  <a:pt x="298703" y="179831"/>
                </a:lnTo>
                <a:lnTo>
                  <a:pt x="301751" y="149351"/>
                </a:lnTo>
                <a:close/>
              </a:path>
              <a:path w="302260" h="300354">
                <a:moveTo>
                  <a:pt x="288035" y="211835"/>
                </a:moveTo>
                <a:lnTo>
                  <a:pt x="288035" y="164591"/>
                </a:lnTo>
                <a:lnTo>
                  <a:pt x="286511" y="178307"/>
                </a:lnTo>
                <a:lnTo>
                  <a:pt x="281939" y="192023"/>
                </a:lnTo>
                <a:lnTo>
                  <a:pt x="272795" y="216407"/>
                </a:lnTo>
                <a:lnTo>
                  <a:pt x="257555" y="237743"/>
                </a:lnTo>
                <a:lnTo>
                  <a:pt x="248411" y="248411"/>
                </a:lnTo>
                <a:lnTo>
                  <a:pt x="237743" y="256031"/>
                </a:lnTo>
                <a:lnTo>
                  <a:pt x="227075" y="265175"/>
                </a:lnTo>
                <a:lnTo>
                  <a:pt x="192023" y="281939"/>
                </a:lnTo>
                <a:lnTo>
                  <a:pt x="150875" y="288035"/>
                </a:lnTo>
                <a:lnTo>
                  <a:pt x="123443" y="284987"/>
                </a:lnTo>
                <a:lnTo>
                  <a:pt x="85343" y="271271"/>
                </a:lnTo>
                <a:lnTo>
                  <a:pt x="53339" y="246887"/>
                </a:lnTo>
                <a:lnTo>
                  <a:pt x="30479" y="214883"/>
                </a:lnTo>
                <a:lnTo>
                  <a:pt x="24383" y="204215"/>
                </a:lnTo>
                <a:lnTo>
                  <a:pt x="19811" y="190499"/>
                </a:lnTo>
                <a:lnTo>
                  <a:pt x="16763" y="178307"/>
                </a:lnTo>
                <a:lnTo>
                  <a:pt x="13715" y="164591"/>
                </a:lnTo>
                <a:lnTo>
                  <a:pt x="13715" y="211531"/>
                </a:lnTo>
                <a:lnTo>
                  <a:pt x="19811" y="222503"/>
                </a:lnTo>
                <a:lnTo>
                  <a:pt x="25907" y="234695"/>
                </a:lnTo>
                <a:lnTo>
                  <a:pt x="35051" y="245363"/>
                </a:lnTo>
                <a:lnTo>
                  <a:pt x="67055" y="274319"/>
                </a:lnTo>
                <a:lnTo>
                  <a:pt x="106679" y="294131"/>
                </a:lnTo>
                <a:lnTo>
                  <a:pt x="135635" y="300227"/>
                </a:lnTo>
                <a:lnTo>
                  <a:pt x="166115" y="300227"/>
                </a:lnTo>
                <a:lnTo>
                  <a:pt x="210311" y="288035"/>
                </a:lnTo>
                <a:lnTo>
                  <a:pt x="246887" y="266699"/>
                </a:lnTo>
                <a:lnTo>
                  <a:pt x="275843" y="234695"/>
                </a:lnTo>
                <a:lnTo>
                  <a:pt x="283463" y="220979"/>
                </a:lnTo>
                <a:lnTo>
                  <a:pt x="288035" y="2118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88170" y="5273039"/>
            <a:ext cx="1656714" cy="861060"/>
          </a:xfrm>
          <a:custGeom>
            <a:avLst/>
            <a:gdLst/>
            <a:ahLst/>
            <a:cxnLst/>
            <a:rect l="l" t="t" r="r" b="b"/>
            <a:pathLst>
              <a:path w="1656714" h="861060">
                <a:moveTo>
                  <a:pt x="1656587" y="851915"/>
                </a:moveTo>
                <a:lnTo>
                  <a:pt x="4571" y="0"/>
                </a:lnTo>
                <a:lnTo>
                  <a:pt x="0" y="9143"/>
                </a:lnTo>
                <a:lnTo>
                  <a:pt x="1652015" y="861059"/>
                </a:lnTo>
                <a:lnTo>
                  <a:pt x="1656587" y="851915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40186" y="5280659"/>
            <a:ext cx="3281679" cy="853440"/>
          </a:xfrm>
          <a:custGeom>
            <a:avLst/>
            <a:gdLst/>
            <a:ahLst/>
            <a:cxnLst/>
            <a:rect l="l" t="t" r="r" b="b"/>
            <a:pathLst>
              <a:path w="3281679" h="853439">
                <a:moveTo>
                  <a:pt x="3281171" y="9143"/>
                </a:moveTo>
                <a:lnTo>
                  <a:pt x="3279647" y="0"/>
                </a:lnTo>
                <a:lnTo>
                  <a:pt x="0" y="844295"/>
                </a:lnTo>
                <a:lnTo>
                  <a:pt x="3047" y="853439"/>
                </a:lnTo>
                <a:lnTo>
                  <a:pt x="3281171" y="914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55170" y="3051047"/>
            <a:ext cx="920750" cy="1274445"/>
          </a:xfrm>
          <a:custGeom>
            <a:avLst/>
            <a:gdLst/>
            <a:ahLst/>
            <a:cxnLst/>
            <a:rect l="l" t="t" r="r" b="b"/>
            <a:pathLst>
              <a:path w="920750" h="1274445">
                <a:moveTo>
                  <a:pt x="792479" y="1216151"/>
                </a:moveTo>
                <a:lnTo>
                  <a:pt x="0" y="1216151"/>
                </a:lnTo>
                <a:lnTo>
                  <a:pt x="0" y="1274063"/>
                </a:lnTo>
                <a:lnTo>
                  <a:pt x="763523" y="1274063"/>
                </a:lnTo>
                <a:lnTo>
                  <a:pt x="763523" y="1245107"/>
                </a:lnTo>
                <a:lnTo>
                  <a:pt x="792479" y="1216151"/>
                </a:lnTo>
                <a:close/>
              </a:path>
              <a:path w="920750" h="1274445">
                <a:moveTo>
                  <a:pt x="920281" y="224051"/>
                </a:moveTo>
                <a:lnTo>
                  <a:pt x="915923" y="213359"/>
                </a:lnTo>
                <a:lnTo>
                  <a:pt x="792479" y="0"/>
                </a:lnTo>
                <a:lnTo>
                  <a:pt x="667511" y="213359"/>
                </a:lnTo>
                <a:lnTo>
                  <a:pt x="664035" y="224051"/>
                </a:lnTo>
                <a:lnTo>
                  <a:pt x="664844" y="234886"/>
                </a:lnTo>
                <a:lnTo>
                  <a:pt x="669655" y="244863"/>
                </a:lnTo>
                <a:lnTo>
                  <a:pt x="678179" y="252983"/>
                </a:lnTo>
                <a:lnTo>
                  <a:pt x="688847" y="256460"/>
                </a:lnTo>
                <a:lnTo>
                  <a:pt x="699515" y="255650"/>
                </a:lnTo>
                <a:lnTo>
                  <a:pt x="709040" y="250840"/>
                </a:lnTo>
                <a:lnTo>
                  <a:pt x="716279" y="242315"/>
                </a:lnTo>
                <a:lnTo>
                  <a:pt x="763523" y="161428"/>
                </a:lnTo>
                <a:lnTo>
                  <a:pt x="763523" y="56387"/>
                </a:lnTo>
                <a:lnTo>
                  <a:pt x="819911" y="56387"/>
                </a:lnTo>
                <a:lnTo>
                  <a:pt x="819911" y="161428"/>
                </a:lnTo>
                <a:lnTo>
                  <a:pt x="867155" y="242315"/>
                </a:lnTo>
                <a:lnTo>
                  <a:pt x="874633" y="250840"/>
                </a:lnTo>
                <a:lnTo>
                  <a:pt x="884681" y="255650"/>
                </a:lnTo>
                <a:lnTo>
                  <a:pt x="895873" y="256460"/>
                </a:lnTo>
                <a:lnTo>
                  <a:pt x="906779" y="252983"/>
                </a:lnTo>
                <a:lnTo>
                  <a:pt x="915281" y="244863"/>
                </a:lnTo>
                <a:lnTo>
                  <a:pt x="919924" y="234886"/>
                </a:lnTo>
                <a:lnTo>
                  <a:pt x="920281" y="224051"/>
                </a:lnTo>
                <a:close/>
              </a:path>
              <a:path w="920750" h="1274445">
                <a:moveTo>
                  <a:pt x="819911" y="161428"/>
                </a:moveTo>
                <a:lnTo>
                  <a:pt x="819911" y="56387"/>
                </a:lnTo>
                <a:lnTo>
                  <a:pt x="763523" y="56387"/>
                </a:lnTo>
                <a:lnTo>
                  <a:pt x="763523" y="161428"/>
                </a:lnTo>
                <a:lnTo>
                  <a:pt x="766571" y="156209"/>
                </a:lnTo>
                <a:lnTo>
                  <a:pt x="766571" y="70103"/>
                </a:lnTo>
                <a:lnTo>
                  <a:pt x="816863" y="70103"/>
                </a:lnTo>
                <a:lnTo>
                  <a:pt x="816863" y="156209"/>
                </a:lnTo>
                <a:lnTo>
                  <a:pt x="819911" y="161428"/>
                </a:lnTo>
                <a:close/>
              </a:path>
              <a:path w="920750" h="1274445">
                <a:moveTo>
                  <a:pt x="819911" y="1245107"/>
                </a:moveTo>
                <a:lnTo>
                  <a:pt x="819911" y="161428"/>
                </a:lnTo>
                <a:lnTo>
                  <a:pt x="791717" y="113156"/>
                </a:lnTo>
                <a:lnTo>
                  <a:pt x="763523" y="161428"/>
                </a:lnTo>
                <a:lnTo>
                  <a:pt x="763523" y="1216151"/>
                </a:lnTo>
                <a:lnTo>
                  <a:pt x="792479" y="1216151"/>
                </a:lnTo>
                <a:lnTo>
                  <a:pt x="792479" y="1274063"/>
                </a:lnTo>
                <a:lnTo>
                  <a:pt x="803195" y="1271682"/>
                </a:lnTo>
                <a:lnTo>
                  <a:pt x="811910" y="1265300"/>
                </a:lnTo>
                <a:lnTo>
                  <a:pt x="817768" y="1256061"/>
                </a:lnTo>
                <a:lnTo>
                  <a:pt x="819911" y="1245107"/>
                </a:lnTo>
                <a:close/>
              </a:path>
              <a:path w="920750" h="1274445">
                <a:moveTo>
                  <a:pt x="792479" y="1274063"/>
                </a:moveTo>
                <a:lnTo>
                  <a:pt x="792479" y="1216151"/>
                </a:lnTo>
                <a:lnTo>
                  <a:pt x="763523" y="1245107"/>
                </a:lnTo>
                <a:lnTo>
                  <a:pt x="763523" y="1274063"/>
                </a:lnTo>
                <a:lnTo>
                  <a:pt x="792479" y="1274063"/>
                </a:lnTo>
                <a:close/>
              </a:path>
              <a:path w="920750" h="1274445">
                <a:moveTo>
                  <a:pt x="816863" y="70103"/>
                </a:moveTo>
                <a:lnTo>
                  <a:pt x="766571" y="70103"/>
                </a:lnTo>
                <a:lnTo>
                  <a:pt x="791717" y="113156"/>
                </a:lnTo>
                <a:lnTo>
                  <a:pt x="816863" y="70103"/>
                </a:lnTo>
                <a:close/>
              </a:path>
              <a:path w="920750" h="1274445">
                <a:moveTo>
                  <a:pt x="791717" y="113156"/>
                </a:moveTo>
                <a:lnTo>
                  <a:pt x="766571" y="70103"/>
                </a:lnTo>
                <a:lnTo>
                  <a:pt x="766571" y="156209"/>
                </a:lnTo>
                <a:lnTo>
                  <a:pt x="791717" y="113156"/>
                </a:lnTo>
                <a:close/>
              </a:path>
              <a:path w="920750" h="1274445">
                <a:moveTo>
                  <a:pt x="816863" y="156209"/>
                </a:moveTo>
                <a:lnTo>
                  <a:pt x="816863" y="70103"/>
                </a:lnTo>
                <a:lnTo>
                  <a:pt x="791717" y="113156"/>
                </a:lnTo>
                <a:lnTo>
                  <a:pt x="816863" y="1562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48962" y="2642616"/>
            <a:ext cx="591312" cy="413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5482" y="3572255"/>
            <a:ext cx="1019810" cy="434340"/>
          </a:xfrm>
          <a:custGeom>
            <a:avLst/>
            <a:gdLst/>
            <a:ahLst/>
            <a:cxnLst/>
            <a:rect l="l" t="t" r="r" b="b"/>
            <a:pathLst>
              <a:path w="1019809" h="434339">
                <a:moveTo>
                  <a:pt x="1019555" y="431291"/>
                </a:moveTo>
                <a:lnTo>
                  <a:pt x="1019555" y="3047"/>
                </a:lnTo>
                <a:lnTo>
                  <a:pt x="1016507" y="0"/>
                </a:lnTo>
                <a:lnTo>
                  <a:pt x="1523" y="0"/>
                </a:lnTo>
                <a:lnTo>
                  <a:pt x="0" y="3047"/>
                </a:lnTo>
                <a:lnTo>
                  <a:pt x="0" y="431291"/>
                </a:lnTo>
                <a:lnTo>
                  <a:pt x="1523" y="434339"/>
                </a:lnTo>
                <a:lnTo>
                  <a:pt x="6095" y="43433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007363" y="12191"/>
                </a:lnTo>
                <a:lnTo>
                  <a:pt x="1007363" y="6095"/>
                </a:lnTo>
                <a:lnTo>
                  <a:pt x="1013459" y="12191"/>
                </a:lnTo>
                <a:lnTo>
                  <a:pt x="1013459" y="434339"/>
                </a:lnTo>
                <a:lnTo>
                  <a:pt x="1016507" y="434339"/>
                </a:lnTo>
                <a:lnTo>
                  <a:pt x="1019555" y="431291"/>
                </a:lnTo>
                <a:close/>
              </a:path>
              <a:path w="1019809" h="43433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019809" h="434339">
                <a:moveTo>
                  <a:pt x="12191" y="42062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420623"/>
                </a:lnTo>
                <a:lnTo>
                  <a:pt x="12191" y="420623"/>
                </a:lnTo>
                <a:close/>
              </a:path>
              <a:path w="1019809" h="434339">
                <a:moveTo>
                  <a:pt x="1013459" y="420623"/>
                </a:moveTo>
                <a:lnTo>
                  <a:pt x="6095" y="420623"/>
                </a:lnTo>
                <a:lnTo>
                  <a:pt x="12191" y="428243"/>
                </a:lnTo>
                <a:lnTo>
                  <a:pt x="12191" y="434339"/>
                </a:lnTo>
                <a:lnTo>
                  <a:pt x="1007363" y="434339"/>
                </a:lnTo>
                <a:lnTo>
                  <a:pt x="1007363" y="428243"/>
                </a:lnTo>
                <a:lnTo>
                  <a:pt x="1013459" y="420623"/>
                </a:lnTo>
                <a:close/>
              </a:path>
              <a:path w="1019809" h="434339">
                <a:moveTo>
                  <a:pt x="12191" y="434339"/>
                </a:moveTo>
                <a:lnTo>
                  <a:pt x="12191" y="428243"/>
                </a:lnTo>
                <a:lnTo>
                  <a:pt x="6095" y="420623"/>
                </a:lnTo>
                <a:lnTo>
                  <a:pt x="6095" y="434339"/>
                </a:lnTo>
                <a:lnTo>
                  <a:pt x="12191" y="434339"/>
                </a:lnTo>
                <a:close/>
              </a:path>
              <a:path w="1019809" h="434339">
                <a:moveTo>
                  <a:pt x="1013459" y="12191"/>
                </a:moveTo>
                <a:lnTo>
                  <a:pt x="1007363" y="6095"/>
                </a:lnTo>
                <a:lnTo>
                  <a:pt x="1007363" y="12191"/>
                </a:lnTo>
                <a:lnTo>
                  <a:pt x="1013459" y="12191"/>
                </a:lnTo>
                <a:close/>
              </a:path>
              <a:path w="1019809" h="434339">
                <a:moveTo>
                  <a:pt x="1013459" y="420623"/>
                </a:moveTo>
                <a:lnTo>
                  <a:pt x="1013459" y="12191"/>
                </a:lnTo>
                <a:lnTo>
                  <a:pt x="1007363" y="12191"/>
                </a:lnTo>
                <a:lnTo>
                  <a:pt x="1007363" y="420623"/>
                </a:lnTo>
                <a:lnTo>
                  <a:pt x="1013459" y="420623"/>
                </a:lnTo>
                <a:close/>
              </a:path>
              <a:path w="1019809" h="434339">
                <a:moveTo>
                  <a:pt x="1013459" y="434339"/>
                </a:moveTo>
                <a:lnTo>
                  <a:pt x="1013459" y="420623"/>
                </a:lnTo>
                <a:lnTo>
                  <a:pt x="1007363" y="428243"/>
                </a:lnTo>
                <a:lnTo>
                  <a:pt x="1007363" y="434339"/>
                </a:lnTo>
                <a:lnTo>
                  <a:pt x="1013459" y="434339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71579" y="3578351"/>
            <a:ext cx="1007744" cy="422275"/>
          </a:xfrm>
          <a:prstGeom prst="rect">
            <a:avLst/>
          </a:prstGeom>
          <a:solidFill>
            <a:srgbClr val="FABF8F"/>
          </a:solidFill>
        </p:spPr>
        <p:txBody>
          <a:bodyPr vert="horz" wrap="square" lIns="0" tIns="9144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配信通数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479654" y="2778549"/>
            <a:ext cx="2316480" cy="696595"/>
          </a:xfrm>
          <a:custGeom>
            <a:avLst/>
            <a:gdLst/>
            <a:ahLst/>
            <a:cxnLst/>
            <a:rect l="l" t="t" r="r" b="b"/>
            <a:pathLst>
              <a:path w="2316479" h="696595">
                <a:moveTo>
                  <a:pt x="658367" y="497267"/>
                </a:moveTo>
                <a:lnTo>
                  <a:pt x="658367" y="356318"/>
                </a:lnTo>
                <a:lnTo>
                  <a:pt x="0" y="696170"/>
                </a:lnTo>
                <a:lnTo>
                  <a:pt x="658367" y="497267"/>
                </a:lnTo>
                <a:close/>
              </a:path>
              <a:path w="2316479" h="696595">
                <a:moveTo>
                  <a:pt x="2316014" y="198441"/>
                </a:moveTo>
                <a:lnTo>
                  <a:pt x="2284135" y="150710"/>
                </a:lnTo>
                <a:lnTo>
                  <a:pt x="2230098" y="120203"/>
                </a:lnTo>
                <a:lnTo>
                  <a:pt x="2193416" y="105595"/>
                </a:lnTo>
                <a:lnTo>
                  <a:pt x="2150368" y="91530"/>
                </a:lnTo>
                <a:lnTo>
                  <a:pt x="2101012" y="78091"/>
                </a:lnTo>
                <a:lnTo>
                  <a:pt x="2045405" y="65363"/>
                </a:lnTo>
                <a:lnTo>
                  <a:pt x="1983605" y="53429"/>
                </a:lnTo>
                <a:lnTo>
                  <a:pt x="1915667" y="42374"/>
                </a:lnTo>
                <a:lnTo>
                  <a:pt x="1868478" y="35583"/>
                </a:lnTo>
                <a:lnTo>
                  <a:pt x="1820008" y="29398"/>
                </a:lnTo>
                <a:lnTo>
                  <a:pt x="1770379" y="23814"/>
                </a:lnTo>
                <a:lnTo>
                  <a:pt x="1719713" y="18827"/>
                </a:lnTo>
                <a:lnTo>
                  <a:pt x="1668132" y="14434"/>
                </a:lnTo>
                <a:lnTo>
                  <a:pt x="1615758" y="10632"/>
                </a:lnTo>
                <a:lnTo>
                  <a:pt x="1562712" y="7416"/>
                </a:lnTo>
                <a:lnTo>
                  <a:pt x="1509116" y="4782"/>
                </a:lnTo>
                <a:lnTo>
                  <a:pt x="1455093" y="2728"/>
                </a:lnTo>
                <a:lnTo>
                  <a:pt x="1400764" y="1248"/>
                </a:lnTo>
                <a:lnTo>
                  <a:pt x="1346250" y="340"/>
                </a:lnTo>
                <a:lnTo>
                  <a:pt x="1291675" y="0"/>
                </a:lnTo>
                <a:lnTo>
                  <a:pt x="1237159" y="223"/>
                </a:lnTo>
                <a:lnTo>
                  <a:pt x="1182824" y="1006"/>
                </a:lnTo>
                <a:lnTo>
                  <a:pt x="1128793" y="2346"/>
                </a:lnTo>
                <a:lnTo>
                  <a:pt x="1075187" y="4239"/>
                </a:lnTo>
                <a:lnTo>
                  <a:pt x="1022128" y="6680"/>
                </a:lnTo>
                <a:lnTo>
                  <a:pt x="969738" y="9667"/>
                </a:lnTo>
                <a:lnTo>
                  <a:pt x="918138" y="13195"/>
                </a:lnTo>
                <a:lnTo>
                  <a:pt x="867451" y="17260"/>
                </a:lnTo>
                <a:lnTo>
                  <a:pt x="817799" y="21860"/>
                </a:lnTo>
                <a:lnTo>
                  <a:pt x="769302" y="26990"/>
                </a:lnTo>
                <a:lnTo>
                  <a:pt x="722084" y="32646"/>
                </a:lnTo>
                <a:lnTo>
                  <a:pt x="676266" y="38824"/>
                </a:lnTo>
                <a:lnTo>
                  <a:pt x="631970" y="45522"/>
                </a:lnTo>
                <a:lnTo>
                  <a:pt x="589317" y="52735"/>
                </a:lnTo>
                <a:lnTo>
                  <a:pt x="548430" y="60459"/>
                </a:lnTo>
                <a:lnTo>
                  <a:pt x="509430" y="68690"/>
                </a:lnTo>
                <a:lnTo>
                  <a:pt x="421150" y="91445"/>
                </a:lnTo>
                <a:lnTo>
                  <a:pt x="376972" y="106013"/>
                </a:lnTo>
                <a:lnTo>
                  <a:pt x="339847" y="121046"/>
                </a:lnTo>
                <a:lnTo>
                  <a:pt x="286529" y="152172"/>
                </a:lnTo>
                <a:lnTo>
                  <a:pt x="260737" y="184151"/>
                </a:lnTo>
                <a:lnTo>
                  <a:pt x="258021" y="200251"/>
                </a:lnTo>
                <a:lnTo>
                  <a:pt x="262014" y="216312"/>
                </a:lnTo>
                <a:lnTo>
                  <a:pt x="289900" y="247982"/>
                </a:lnTo>
                <a:lnTo>
                  <a:pt x="343937" y="278489"/>
                </a:lnTo>
                <a:lnTo>
                  <a:pt x="380619" y="293097"/>
                </a:lnTo>
                <a:lnTo>
                  <a:pt x="423667" y="307163"/>
                </a:lnTo>
                <a:lnTo>
                  <a:pt x="473023" y="320601"/>
                </a:lnTo>
                <a:lnTo>
                  <a:pt x="528630" y="333329"/>
                </a:lnTo>
                <a:lnTo>
                  <a:pt x="590430" y="345263"/>
                </a:lnTo>
                <a:lnTo>
                  <a:pt x="658367" y="356318"/>
                </a:lnTo>
                <a:lnTo>
                  <a:pt x="658367" y="497267"/>
                </a:lnTo>
                <a:lnTo>
                  <a:pt x="1008887" y="391370"/>
                </a:lnTo>
                <a:lnTo>
                  <a:pt x="1064119" y="393978"/>
                </a:lnTo>
                <a:lnTo>
                  <a:pt x="1119594" y="395989"/>
                </a:lnTo>
                <a:lnTo>
                  <a:pt x="1175197" y="397409"/>
                </a:lnTo>
                <a:lnTo>
                  <a:pt x="1230810" y="398245"/>
                </a:lnTo>
                <a:lnTo>
                  <a:pt x="1286318" y="398503"/>
                </a:lnTo>
                <a:lnTo>
                  <a:pt x="1341606" y="398192"/>
                </a:lnTo>
                <a:lnTo>
                  <a:pt x="1396557" y="397317"/>
                </a:lnTo>
                <a:lnTo>
                  <a:pt x="1451056" y="395886"/>
                </a:lnTo>
                <a:lnTo>
                  <a:pt x="1504986" y="393905"/>
                </a:lnTo>
                <a:lnTo>
                  <a:pt x="1558232" y="391382"/>
                </a:lnTo>
                <a:lnTo>
                  <a:pt x="1610677" y="388322"/>
                </a:lnTo>
                <a:lnTo>
                  <a:pt x="1662206" y="384734"/>
                </a:lnTo>
                <a:lnTo>
                  <a:pt x="1712703" y="380623"/>
                </a:lnTo>
                <a:lnTo>
                  <a:pt x="1762051" y="375997"/>
                </a:lnTo>
                <a:lnTo>
                  <a:pt x="1810136" y="370863"/>
                </a:lnTo>
                <a:lnTo>
                  <a:pt x="1856841" y="365227"/>
                </a:lnTo>
                <a:lnTo>
                  <a:pt x="1902049" y="359097"/>
                </a:lnTo>
                <a:lnTo>
                  <a:pt x="1945646" y="352479"/>
                </a:lnTo>
                <a:lnTo>
                  <a:pt x="1987515" y="345380"/>
                </a:lnTo>
                <a:lnTo>
                  <a:pt x="2027540" y="337807"/>
                </a:lnTo>
                <a:lnTo>
                  <a:pt x="2065606" y="329767"/>
                </a:lnTo>
                <a:lnTo>
                  <a:pt x="2152885" y="307247"/>
                </a:lnTo>
                <a:lnTo>
                  <a:pt x="2197063" y="292680"/>
                </a:lnTo>
                <a:lnTo>
                  <a:pt x="2234188" y="277646"/>
                </a:lnTo>
                <a:lnTo>
                  <a:pt x="2287506" y="246520"/>
                </a:lnTo>
                <a:lnTo>
                  <a:pt x="2313297" y="214541"/>
                </a:lnTo>
                <a:lnTo>
                  <a:pt x="2316014" y="198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65938" y="2766059"/>
            <a:ext cx="2331720" cy="722630"/>
          </a:xfrm>
          <a:custGeom>
            <a:avLst/>
            <a:gdLst/>
            <a:ahLst/>
            <a:cxnLst/>
            <a:rect l="l" t="t" r="r" b="b"/>
            <a:pathLst>
              <a:path w="2331720" h="722629">
                <a:moveTo>
                  <a:pt x="668213" y="382211"/>
                </a:moveTo>
                <a:lnTo>
                  <a:pt x="624839" y="376427"/>
                </a:lnTo>
                <a:lnTo>
                  <a:pt x="621103" y="375805"/>
                </a:lnTo>
                <a:lnTo>
                  <a:pt x="0" y="696467"/>
                </a:lnTo>
                <a:lnTo>
                  <a:pt x="144095" y="652802"/>
                </a:lnTo>
                <a:lnTo>
                  <a:pt x="668213" y="382211"/>
                </a:lnTo>
                <a:close/>
              </a:path>
              <a:path w="2331720" h="722629">
                <a:moveTo>
                  <a:pt x="144095" y="652802"/>
                </a:moveTo>
                <a:lnTo>
                  <a:pt x="0" y="696467"/>
                </a:lnTo>
                <a:lnTo>
                  <a:pt x="15239" y="719327"/>
                </a:lnTo>
                <a:lnTo>
                  <a:pt x="144095" y="652802"/>
                </a:lnTo>
                <a:close/>
              </a:path>
              <a:path w="2331720" h="722629">
                <a:moveTo>
                  <a:pt x="2301239" y="272795"/>
                </a:moveTo>
                <a:lnTo>
                  <a:pt x="2301239" y="236219"/>
                </a:lnTo>
                <a:lnTo>
                  <a:pt x="2285999" y="243839"/>
                </a:lnTo>
                <a:lnTo>
                  <a:pt x="2285999" y="252983"/>
                </a:lnTo>
                <a:lnTo>
                  <a:pt x="2270759" y="256031"/>
                </a:lnTo>
                <a:lnTo>
                  <a:pt x="2255519" y="269747"/>
                </a:lnTo>
                <a:lnTo>
                  <a:pt x="2240279" y="278891"/>
                </a:lnTo>
                <a:lnTo>
                  <a:pt x="2209799" y="292607"/>
                </a:lnTo>
                <a:lnTo>
                  <a:pt x="2194559" y="295655"/>
                </a:lnTo>
                <a:lnTo>
                  <a:pt x="2148839" y="309371"/>
                </a:lnTo>
                <a:lnTo>
                  <a:pt x="2133599" y="312419"/>
                </a:lnTo>
                <a:lnTo>
                  <a:pt x="2103119" y="321563"/>
                </a:lnTo>
                <a:lnTo>
                  <a:pt x="2087879" y="327659"/>
                </a:lnTo>
                <a:lnTo>
                  <a:pt x="2057399" y="332231"/>
                </a:lnTo>
                <a:lnTo>
                  <a:pt x="2026919" y="338327"/>
                </a:lnTo>
                <a:lnTo>
                  <a:pt x="1996439" y="342899"/>
                </a:lnTo>
                <a:lnTo>
                  <a:pt x="1981199" y="348995"/>
                </a:lnTo>
                <a:lnTo>
                  <a:pt x="1889759" y="362711"/>
                </a:lnTo>
                <a:lnTo>
                  <a:pt x="1859279" y="365759"/>
                </a:lnTo>
                <a:lnTo>
                  <a:pt x="1828799" y="370331"/>
                </a:lnTo>
                <a:lnTo>
                  <a:pt x="1783079" y="373379"/>
                </a:lnTo>
                <a:lnTo>
                  <a:pt x="1691639" y="382523"/>
                </a:lnTo>
                <a:lnTo>
                  <a:pt x="1615439" y="388619"/>
                </a:lnTo>
                <a:lnTo>
                  <a:pt x="1478279" y="394715"/>
                </a:lnTo>
                <a:lnTo>
                  <a:pt x="1402079" y="397763"/>
                </a:lnTo>
                <a:lnTo>
                  <a:pt x="1249679" y="397763"/>
                </a:lnTo>
                <a:lnTo>
                  <a:pt x="1097279" y="394715"/>
                </a:lnTo>
                <a:lnTo>
                  <a:pt x="1021079" y="391667"/>
                </a:lnTo>
                <a:lnTo>
                  <a:pt x="1005839" y="391667"/>
                </a:lnTo>
                <a:lnTo>
                  <a:pt x="144095" y="652802"/>
                </a:lnTo>
                <a:lnTo>
                  <a:pt x="15239" y="719327"/>
                </a:lnTo>
                <a:lnTo>
                  <a:pt x="0" y="696467"/>
                </a:lnTo>
                <a:lnTo>
                  <a:pt x="0" y="722375"/>
                </a:lnTo>
                <a:lnTo>
                  <a:pt x="15239" y="720851"/>
                </a:lnTo>
                <a:lnTo>
                  <a:pt x="1021079" y="416051"/>
                </a:lnTo>
                <a:lnTo>
                  <a:pt x="1097279" y="420623"/>
                </a:lnTo>
                <a:lnTo>
                  <a:pt x="1249679" y="423671"/>
                </a:lnTo>
                <a:lnTo>
                  <a:pt x="1325879" y="423671"/>
                </a:lnTo>
                <a:lnTo>
                  <a:pt x="1478279" y="420623"/>
                </a:lnTo>
                <a:lnTo>
                  <a:pt x="1539239" y="417575"/>
                </a:lnTo>
                <a:lnTo>
                  <a:pt x="1691639" y="408431"/>
                </a:lnTo>
                <a:lnTo>
                  <a:pt x="1722119" y="405383"/>
                </a:lnTo>
                <a:lnTo>
                  <a:pt x="1798319" y="399287"/>
                </a:lnTo>
                <a:lnTo>
                  <a:pt x="1828799" y="394715"/>
                </a:lnTo>
                <a:lnTo>
                  <a:pt x="1859279" y="391667"/>
                </a:lnTo>
                <a:lnTo>
                  <a:pt x="2011679" y="368807"/>
                </a:lnTo>
                <a:lnTo>
                  <a:pt x="2042159" y="362711"/>
                </a:lnTo>
                <a:lnTo>
                  <a:pt x="2057399" y="358139"/>
                </a:lnTo>
                <a:lnTo>
                  <a:pt x="2118359" y="345947"/>
                </a:lnTo>
                <a:lnTo>
                  <a:pt x="2148839" y="336803"/>
                </a:lnTo>
                <a:lnTo>
                  <a:pt x="2164079" y="333755"/>
                </a:lnTo>
                <a:lnTo>
                  <a:pt x="2194559" y="320039"/>
                </a:lnTo>
                <a:lnTo>
                  <a:pt x="2225039" y="310895"/>
                </a:lnTo>
                <a:lnTo>
                  <a:pt x="2255519" y="297179"/>
                </a:lnTo>
                <a:lnTo>
                  <a:pt x="2270759" y="288035"/>
                </a:lnTo>
                <a:lnTo>
                  <a:pt x="2285999" y="281939"/>
                </a:lnTo>
                <a:lnTo>
                  <a:pt x="2301239" y="272795"/>
                </a:lnTo>
                <a:close/>
              </a:path>
              <a:path w="2331720" h="722629">
                <a:moveTo>
                  <a:pt x="289559" y="192023"/>
                </a:moveTo>
                <a:lnTo>
                  <a:pt x="289559" y="155447"/>
                </a:lnTo>
                <a:lnTo>
                  <a:pt x="274319" y="172211"/>
                </a:lnTo>
                <a:lnTo>
                  <a:pt x="259079" y="178307"/>
                </a:lnTo>
                <a:lnTo>
                  <a:pt x="259079" y="245363"/>
                </a:lnTo>
                <a:lnTo>
                  <a:pt x="274319" y="249935"/>
                </a:lnTo>
                <a:lnTo>
                  <a:pt x="274319" y="198119"/>
                </a:lnTo>
                <a:lnTo>
                  <a:pt x="289559" y="192023"/>
                </a:lnTo>
                <a:close/>
              </a:path>
              <a:path w="2331720" h="722629">
                <a:moveTo>
                  <a:pt x="289559" y="266699"/>
                </a:moveTo>
                <a:lnTo>
                  <a:pt x="289559" y="230123"/>
                </a:lnTo>
                <a:lnTo>
                  <a:pt x="274319" y="225551"/>
                </a:lnTo>
                <a:lnTo>
                  <a:pt x="274319" y="256031"/>
                </a:lnTo>
                <a:lnTo>
                  <a:pt x="289559" y="266699"/>
                </a:lnTo>
                <a:close/>
              </a:path>
              <a:path w="2331720" h="722629">
                <a:moveTo>
                  <a:pt x="380999" y="135635"/>
                </a:moveTo>
                <a:lnTo>
                  <a:pt x="380999" y="108203"/>
                </a:lnTo>
                <a:lnTo>
                  <a:pt x="335279" y="121919"/>
                </a:lnTo>
                <a:lnTo>
                  <a:pt x="335279" y="126491"/>
                </a:lnTo>
                <a:lnTo>
                  <a:pt x="320039" y="131063"/>
                </a:lnTo>
                <a:lnTo>
                  <a:pt x="320039" y="135635"/>
                </a:lnTo>
                <a:lnTo>
                  <a:pt x="304799" y="141731"/>
                </a:lnTo>
                <a:lnTo>
                  <a:pt x="289559" y="150875"/>
                </a:lnTo>
                <a:lnTo>
                  <a:pt x="289559" y="184403"/>
                </a:lnTo>
                <a:lnTo>
                  <a:pt x="304799" y="170687"/>
                </a:lnTo>
                <a:lnTo>
                  <a:pt x="304799" y="166115"/>
                </a:lnTo>
                <a:lnTo>
                  <a:pt x="320039" y="163067"/>
                </a:lnTo>
                <a:lnTo>
                  <a:pt x="350519" y="144779"/>
                </a:lnTo>
                <a:lnTo>
                  <a:pt x="380999" y="135635"/>
                </a:lnTo>
                <a:close/>
              </a:path>
              <a:path w="2331720" h="722629">
                <a:moveTo>
                  <a:pt x="304799" y="280415"/>
                </a:moveTo>
                <a:lnTo>
                  <a:pt x="304799" y="246887"/>
                </a:lnTo>
                <a:lnTo>
                  <a:pt x="289559" y="242315"/>
                </a:lnTo>
                <a:lnTo>
                  <a:pt x="289559" y="275843"/>
                </a:lnTo>
                <a:lnTo>
                  <a:pt x="304799" y="280415"/>
                </a:lnTo>
                <a:close/>
              </a:path>
              <a:path w="2331720" h="722629">
                <a:moveTo>
                  <a:pt x="670559" y="380999"/>
                </a:moveTo>
                <a:lnTo>
                  <a:pt x="670559" y="356615"/>
                </a:lnTo>
                <a:lnTo>
                  <a:pt x="624839" y="350519"/>
                </a:lnTo>
                <a:lnTo>
                  <a:pt x="594359" y="344423"/>
                </a:lnTo>
                <a:lnTo>
                  <a:pt x="548639" y="336803"/>
                </a:lnTo>
                <a:lnTo>
                  <a:pt x="426719" y="306323"/>
                </a:lnTo>
                <a:lnTo>
                  <a:pt x="396239" y="297179"/>
                </a:lnTo>
                <a:lnTo>
                  <a:pt x="380999" y="289559"/>
                </a:lnTo>
                <a:lnTo>
                  <a:pt x="350519" y="280415"/>
                </a:lnTo>
                <a:lnTo>
                  <a:pt x="335279" y="272795"/>
                </a:lnTo>
                <a:lnTo>
                  <a:pt x="320039" y="259079"/>
                </a:lnTo>
                <a:lnTo>
                  <a:pt x="304799" y="249935"/>
                </a:lnTo>
                <a:lnTo>
                  <a:pt x="304799" y="286511"/>
                </a:lnTo>
                <a:lnTo>
                  <a:pt x="335279" y="295655"/>
                </a:lnTo>
                <a:lnTo>
                  <a:pt x="365759" y="313943"/>
                </a:lnTo>
                <a:lnTo>
                  <a:pt x="396239" y="321563"/>
                </a:lnTo>
                <a:lnTo>
                  <a:pt x="426719" y="330707"/>
                </a:lnTo>
                <a:lnTo>
                  <a:pt x="441959" y="338327"/>
                </a:lnTo>
                <a:lnTo>
                  <a:pt x="472439" y="345947"/>
                </a:lnTo>
                <a:lnTo>
                  <a:pt x="518159" y="353567"/>
                </a:lnTo>
                <a:lnTo>
                  <a:pt x="579119" y="368807"/>
                </a:lnTo>
                <a:lnTo>
                  <a:pt x="621103" y="375805"/>
                </a:lnTo>
                <a:lnTo>
                  <a:pt x="655319" y="358139"/>
                </a:lnTo>
                <a:lnTo>
                  <a:pt x="669839" y="381371"/>
                </a:lnTo>
                <a:lnTo>
                  <a:pt x="670559" y="380999"/>
                </a:lnTo>
                <a:close/>
              </a:path>
              <a:path w="2331720" h="722629">
                <a:moveTo>
                  <a:pt x="2316479" y="204215"/>
                </a:moveTo>
                <a:lnTo>
                  <a:pt x="2316479" y="167639"/>
                </a:lnTo>
                <a:lnTo>
                  <a:pt x="2301239" y="156971"/>
                </a:lnTo>
                <a:lnTo>
                  <a:pt x="2270759" y="138683"/>
                </a:lnTo>
                <a:lnTo>
                  <a:pt x="2270759" y="134111"/>
                </a:lnTo>
                <a:lnTo>
                  <a:pt x="2255519" y="128015"/>
                </a:lnTo>
                <a:lnTo>
                  <a:pt x="2240279" y="118871"/>
                </a:lnTo>
                <a:lnTo>
                  <a:pt x="2225039" y="111251"/>
                </a:lnTo>
                <a:lnTo>
                  <a:pt x="2164079" y="92963"/>
                </a:lnTo>
                <a:lnTo>
                  <a:pt x="2011679" y="54863"/>
                </a:lnTo>
                <a:lnTo>
                  <a:pt x="1965959" y="48767"/>
                </a:lnTo>
                <a:lnTo>
                  <a:pt x="1920239" y="41147"/>
                </a:lnTo>
                <a:lnTo>
                  <a:pt x="1874519" y="35051"/>
                </a:lnTo>
                <a:lnTo>
                  <a:pt x="1844039" y="30479"/>
                </a:lnTo>
                <a:lnTo>
                  <a:pt x="1798319" y="24383"/>
                </a:lnTo>
                <a:lnTo>
                  <a:pt x="1752599" y="19811"/>
                </a:lnTo>
                <a:lnTo>
                  <a:pt x="1706879" y="16763"/>
                </a:lnTo>
                <a:lnTo>
                  <a:pt x="1645919" y="12191"/>
                </a:lnTo>
                <a:lnTo>
                  <a:pt x="1554479" y="6095"/>
                </a:lnTo>
                <a:lnTo>
                  <a:pt x="1463039" y="3047"/>
                </a:lnTo>
                <a:lnTo>
                  <a:pt x="1356359" y="0"/>
                </a:lnTo>
                <a:lnTo>
                  <a:pt x="1264919" y="0"/>
                </a:lnTo>
                <a:lnTo>
                  <a:pt x="1158239" y="1523"/>
                </a:lnTo>
                <a:lnTo>
                  <a:pt x="1066799" y="4571"/>
                </a:lnTo>
                <a:lnTo>
                  <a:pt x="929639" y="13715"/>
                </a:lnTo>
                <a:lnTo>
                  <a:pt x="868679" y="16763"/>
                </a:lnTo>
                <a:lnTo>
                  <a:pt x="746759" y="30479"/>
                </a:lnTo>
                <a:lnTo>
                  <a:pt x="655319" y="42671"/>
                </a:lnTo>
                <a:lnTo>
                  <a:pt x="624839" y="48767"/>
                </a:lnTo>
                <a:lnTo>
                  <a:pt x="579119" y="54863"/>
                </a:lnTo>
                <a:lnTo>
                  <a:pt x="548639" y="62483"/>
                </a:lnTo>
                <a:lnTo>
                  <a:pt x="502919" y="70103"/>
                </a:lnTo>
                <a:lnTo>
                  <a:pt x="472439" y="77723"/>
                </a:lnTo>
                <a:lnTo>
                  <a:pt x="441959" y="86867"/>
                </a:lnTo>
                <a:lnTo>
                  <a:pt x="426719" y="89915"/>
                </a:lnTo>
                <a:lnTo>
                  <a:pt x="380999" y="103631"/>
                </a:lnTo>
                <a:lnTo>
                  <a:pt x="380999" y="132587"/>
                </a:lnTo>
                <a:lnTo>
                  <a:pt x="441959" y="114299"/>
                </a:lnTo>
                <a:lnTo>
                  <a:pt x="457199" y="111251"/>
                </a:lnTo>
                <a:lnTo>
                  <a:pt x="548639" y="86867"/>
                </a:lnTo>
                <a:lnTo>
                  <a:pt x="624839" y="73151"/>
                </a:lnTo>
                <a:lnTo>
                  <a:pt x="670559" y="67055"/>
                </a:lnTo>
                <a:lnTo>
                  <a:pt x="701039" y="60959"/>
                </a:lnTo>
                <a:lnTo>
                  <a:pt x="746759" y="56387"/>
                </a:lnTo>
                <a:lnTo>
                  <a:pt x="792479" y="50291"/>
                </a:lnTo>
                <a:lnTo>
                  <a:pt x="838199" y="45719"/>
                </a:lnTo>
                <a:lnTo>
                  <a:pt x="883919" y="42671"/>
                </a:lnTo>
                <a:lnTo>
                  <a:pt x="929639" y="38099"/>
                </a:lnTo>
                <a:lnTo>
                  <a:pt x="1021079" y="32003"/>
                </a:lnTo>
                <a:lnTo>
                  <a:pt x="1158239" y="27431"/>
                </a:lnTo>
                <a:lnTo>
                  <a:pt x="1264919" y="25907"/>
                </a:lnTo>
                <a:lnTo>
                  <a:pt x="1356359" y="25907"/>
                </a:lnTo>
                <a:lnTo>
                  <a:pt x="1463039" y="27431"/>
                </a:lnTo>
                <a:lnTo>
                  <a:pt x="1554479" y="32003"/>
                </a:lnTo>
                <a:lnTo>
                  <a:pt x="1691639" y="41147"/>
                </a:lnTo>
                <a:lnTo>
                  <a:pt x="1828799" y="54863"/>
                </a:lnTo>
                <a:lnTo>
                  <a:pt x="1965959" y="73151"/>
                </a:lnTo>
                <a:lnTo>
                  <a:pt x="1996439" y="79247"/>
                </a:lnTo>
                <a:lnTo>
                  <a:pt x="2042159" y="86867"/>
                </a:lnTo>
                <a:lnTo>
                  <a:pt x="2164079" y="117347"/>
                </a:lnTo>
                <a:lnTo>
                  <a:pt x="2179319" y="126491"/>
                </a:lnTo>
                <a:lnTo>
                  <a:pt x="2209799" y="134111"/>
                </a:lnTo>
                <a:lnTo>
                  <a:pt x="2225039" y="143255"/>
                </a:lnTo>
                <a:lnTo>
                  <a:pt x="2255519" y="150875"/>
                </a:lnTo>
                <a:lnTo>
                  <a:pt x="2255519" y="155447"/>
                </a:lnTo>
                <a:lnTo>
                  <a:pt x="2270759" y="160019"/>
                </a:lnTo>
                <a:lnTo>
                  <a:pt x="2285999" y="173735"/>
                </a:lnTo>
                <a:lnTo>
                  <a:pt x="2285999" y="176783"/>
                </a:lnTo>
                <a:lnTo>
                  <a:pt x="2301239" y="185927"/>
                </a:lnTo>
                <a:lnTo>
                  <a:pt x="2301239" y="198119"/>
                </a:lnTo>
                <a:lnTo>
                  <a:pt x="2316479" y="204215"/>
                </a:lnTo>
                <a:close/>
              </a:path>
              <a:path w="2331720" h="722629">
                <a:moveTo>
                  <a:pt x="669839" y="381371"/>
                </a:moveTo>
                <a:lnTo>
                  <a:pt x="655319" y="358139"/>
                </a:lnTo>
                <a:lnTo>
                  <a:pt x="621103" y="375805"/>
                </a:lnTo>
                <a:lnTo>
                  <a:pt x="624839" y="376427"/>
                </a:lnTo>
                <a:lnTo>
                  <a:pt x="668213" y="382211"/>
                </a:lnTo>
                <a:lnTo>
                  <a:pt x="669839" y="381371"/>
                </a:lnTo>
                <a:close/>
              </a:path>
              <a:path w="2331720" h="722629">
                <a:moveTo>
                  <a:pt x="670559" y="382523"/>
                </a:moveTo>
                <a:lnTo>
                  <a:pt x="669839" y="381371"/>
                </a:lnTo>
                <a:lnTo>
                  <a:pt x="668213" y="382211"/>
                </a:lnTo>
                <a:lnTo>
                  <a:pt x="670559" y="382523"/>
                </a:lnTo>
                <a:close/>
              </a:path>
              <a:path w="2331720" h="722629">
                <a:moveTo>
                  <a:pt x="685799" y="373379"/>
                </a:moveTo>
                <a:lnTo>
                  <a:pt x="670559" y="367283"/>
                </a:lnTo>
                <a:lnTo>
                  <a:pt x="670559" y="377951"/>
                </a:lnTo>
                <a:lnTo>
                  <a:pt x="685799" y="373379"/>
                </a:lnTo>
                <a:close/>
              </a:path>
              <a:path w="2331720" h="722629">
                <a:moveTo>
                  <a:pt x="2316479" y="262127"/>
                </a:moveTo>
                <a:lnTo>
                  <a:pt x="2316479" y="220979"/>
                </a:lnTo>
                <a:lnTo>
                  <a:pt x="2301239" y="225551"/>
                </a:lnTo>
                <a:lnTo>
                  <a:pt x="2301239" y="268223"/>
                </a:lnTo>
                <a:lnTo>
                  <a:pt x="2316479" y="262127"/>
                </a:lnTo>
                <a:close/>
              </a:path>
              <a:path w="2331720" h="722629">
                <a:moveTo>
                  <a:pt x="2331719" y="245363"/>
                </a:moveTo>
                <a:lnTo>
                  <a:pt x="2331719" y="178307"/>
                </a:lnTo>
                <a:lnTo>
                  <a:pt x="2316479" y="173735"/>
                </a:lnTo>
                <a:lnTo>
                  <a:pt x="2316479" y="257555"/>
                </a:lnTo>
                <a:lnTo>
                  <a:pt x="2331719" y="245363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264013" y="2844798"/>
            <a:ext cx="1009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Unicode MS"/>
                <a:cs typeface="Arial Unicode MS"/>
              </a:rPr>
              <a:t>20</a:t>
            </a:r>
            <a:r>
              <a:rPr sz="1400" spc="-35" dirty="0">
                <a:latin typeface="Arial Unicode MS"/>
                <a:cs typeface="Arial Unicode MS"/>
              </a:rPr>
              <a:t>,</a:t>
            </a:r>
            <a:r>
              <a:rPr sz="1400" dirty="0">
                <a:latin typeface="Arial Unicode MS"/>
                <a:cs typeface="Arial Unicode MS"/>
              </a:rPr>
              <a:t>000</a:t>
            </a:r>
            <a:r>
              <a:rPr sz="1400" spc="135" dirty="0">
                <a:latin typeface="Arial Unicode MS"/>
                <a:cs typeface="Arial Unicode MS"/>
              </a:rPr>
              <a:t>通/</a:t>
            </a:r>
            <a:r>
              <a:rPr sz="1400" dirty="0">
                <a:latin typeface="Arial Unicode MS"/>
                <a:cs typeface="Arial Unicode MS"/>
              </a:rPr>
              <a:t>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50716" y="1301489"/>
            <a:ext cx="3575297" cy="1908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582800" y="1742947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Arial Unicode MS"/>
                <a:cs typeface="Arial Unicode MS"/>
              </a:rPr>
              <a:t>サイト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13736" y="1596643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サイト数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55795" y="2951478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メンバー数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92143" y="1380235"/>
            <a:ext cx="659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1サイト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55695" y="2166009"/>
            <a:ext cx="225107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880870" indent="-6350">
              <a:lnSpc>
                <a:spcPct val="109500"/>
              </a:lnSpc>
              <a:spcBef>
                <a:spcPts val="100"/>
              </a:spcBef>
            </a:pPr>
            <a:r>
              <a:rPr sz="1050" spc="10" dirty="0">
                <a:solidFill>
                  <a:srgbClr val="4AACC6"/>
                </a:solidFill>
                <a:latin typeface="Arial Unicode MS"/>
                <a:cs typeface="Arial Unicode MS"/>
              </a:rPr>
              <a:t>ID  </a:t>
            </a:r>
            <a:r>
              <a:rPr sz="1050" spc="-10" dirty="0">
                <a:solidFill>
                  <a:srgbClr val="4AACC6"/>
                </a:solidFill>
                <a:latin typeface="Arial Unicode MS"/>
                <a:cs typeface="Arial Unicode MS"/>
              </a:rPr>
              <a:t>P</a:t>
            </a:r>
            <a:r>
              <a:rPr sz="1050" spc="-25" dirty="0">
                <a:solidFill>
                  <a:srgbClr val="4AACC6"/>
                </a:solidFill>
                <a:latin typeface="Arial Unicode MS"/>
                <a:cs typeface="Arial Unicode MS"/>
              </a:rPr>
              <a:t>A</a:t>
            </a:r>
            <a:r>
              <a:rPr sz="1050" spc="-45" dirty="0">
                <a:solidFill>
                  <a:srgbClr val="4AACC6"/>
                </a:solidFill>
                <a:latin typeface="Arial Unicode MS"/>
                <a:cs typeface="Arial Unicode MS"/>
              </a:rPr>
              <a:t>SS</a:t>
            </a:r>
            <a:endParaRPr sz="1050">
              <a:latin typeface="Arial Unicode MS"/>
              <a:cs typeface="Arial Unicode MS"/>
            </a:endParaRPr>
          </a:p>
          <a:p>
            <a:pPr marL="1147445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Arial Unicode MS"/>
                <a:cs typeface="Arial Unicode MS"/>
              </a:rPr>
              <a:t>20万メンバー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47084" y="3235451"/>
            <a:ext cx="2639695" cy="182880"/>
          </a:xfrm>
          <a:custGeom>
            <a:avLst/>
            <a:gdLst/>
            <a:ahLst/>
            <a:cxnLst/>
            <a:rect l="l" t="t" r="r" b="b"/>
            <a:pathLst>
              <a:path w="2639695" h="182879">
                <a:moveTo>
                  <a:pt x="0" y="0"/>
                </a:moveTo>
                <a:lnTo>
                  <a:pt x="0" y="182879"/>
                </a:lnTo>
                <a:lnTo>
                  <a:pt x="2639567" y="182879"/>
                </a:lnTo>
                <a:lnTo>
                  <a:pt x="2639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92" name="object 92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96893"/>
            <a:ext cx="327152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20" dirty="0"/>
              <a:t>課金プ</a:t>
            </a:r>
            <a:r>
              <a:rPr sz="2900" spc="-490" dirty="0"/>
              <a:t>ラ</a:t>
            </a:r>
            <a:r>
              <a:rPr sz="2900" spc="-395" dirty="0"/>
              <a:t>ン</a:t>
            </a:r>
            <a:r>
              <a:rPr sz="2900" spc="-625" dirty="0"/>
              <a:t>案（</a:t>
            </a:r>
            <a:r>
              <a:rPr sz="2900" spc="-390" dirty="0"/>
              <a:t>T</a:t>
            </a:r>
            <a:r>
              <a:rPr sz="2900" spc="-60" dirty="0"/>
              <a:t>o</a:t>
            </a:r>
            <a:r>
              <a:rPr sz="2900" spc="-165" dirty="0"/>
              <a:t>B</a:t>
            </a:r>
            <a:r>
              <a:rPr sz="2900" spc="-60" dirty="0"/>
              <a:t>e</a:t>
            </a:r>
            <a:r>
              <a:rPr sz="2900" spc="-1450" dirty="0"/>
              <a:t>）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3199763" y="6553010"/>
            <a:ext cx="429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dirty="0">
                <a:solidFill>
                  <a:srgbClr val="953634"/>
                </a:solidFill>
                <a:latin typeface="Arial Unicode MS"/>
                <a:cs typeface="Arial Unicode MS"/>
              </a:rPr>
              <a:t>※上記金額や数値はイメージであり確定情報ではありません。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3950" y="2043429"/>
          <a:ext cx="8408670" cy="409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6413"/>
                <a:gridCol w="1639823"/>
                <a:gridCol w="1597151"/>
                <a:gridCol w="1658111"/>
                <a:gridCol w="1658111"/>
              </a:tblGrid>
              <a:tr h="2921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フリー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ライトプラン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ｴﾝﾀｰﾌﾟﾗｲｽﾞ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-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100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上限1上限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200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上限100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K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上限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40" dirty="0">
                          <a:latin typeface="Arial Unicode MS"/>
                          <a:cs typeface="Arial Unicode MS"/>
                        </a:rPr>
                        <a:t>1MB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200MB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ファイルストレージ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上限100MB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1GB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5GB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20GB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サイト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公開不可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月間メール配信通数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配信不可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42900">
                <a:tc gridSpan="5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3F3F3F"/>
                          </a:solidFill>
                          <a:latin typeface="Arial Unicode MS"/>
                          <a:cs typeface="Arial Unicode MS"/>
                        </a:rPr>
                        <a:t>・・・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SLA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×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あり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あり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あり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サポート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725170" marR="92075" indent="-6248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サポートサイトの み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メール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3営業日レス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メール/電話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1営業日レス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メール/電話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1時間レス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29332" y="1427479"/>
            <a:ext cx="6635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～基本利用料に一定の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用分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を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含み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超過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分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を追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加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請求～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96893"/>
            <a:ext cx="390080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25" dirty="0"/>
              <a:t>案件課金</a:t>
            </a:r>
            <a:r>
              <a:rPr sz="2900" spc="-130" dirty="0"/>
              <a:t>イ</a:t>
            </a:r>
            <a:r>
              <a:rPr sz="2900" spc="-660" dirty="0"/>
              <a:t>メ</a:t>
            </a:r>
            <a:r>
              <a:rPr sz="2900" spc="-445" dirty="0"/>
              <a:t>ー</a:t>
            </a:r>
            <a:r>
              <a:rPr sz="2900" spc="-375" dirty="0"/>
              <a:t>ジ</a:t>
            </a:r>
            <a:r>
              <a:rPr sz="2900" spc="-1015" dirty="0"/>
              <a:t>（</a:t>
            </a:r>
            <a:r>
              <a:rPr sz="2900" spc="-625" dirty="0"/>
              <a:t>T</a:t>
            </a:r>
            <a:r>
              <a:rPr sz="2900" spc="-60" dirty="0"/>
              <a:t>o</a:t>
            </a:r>
            <a:r>
              <a:rPr sz="2900" spc="-165" dirty="0"/>
              <a:t>B</a:t>
            </a:r>
            <a:r>
              <a:rPr sz="2900" spc="-60" dirty="0"/>
              <a:t>e</a:t>
            </a:r>
            <a:r>
              <a:rPr sz="2900" spc="-1450" dirty="0"/>
              <a:t>）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3199763" y="6553010"/>
            <a:ext cx="429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dirty="0">
                <a:solidFill>
                  <a:srgbClr val="953634"/>
                </a:solidFill>
                <a:latin typeface="Arial Unicode MS"/>
                <a:cs typeface="Arial Unicode MS"/>
              </a:rPr>
              <a:t>※上記金額や数値はイメージであり確定情報ではありません。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328" y="1427473"/>
            <a:ext cx="7397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スタンダードプランを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用し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月次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用が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以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下の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実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績だ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っ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た場合</a:t>
            </a:r>
            <a:endParaRPr sz="20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3950" y="2083054"/>
          <a:ext cx="8515350" cy="283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465"/>
                <a:gridCol w="1296923"/>
                <a:gridCol w="1216151"/>
                <a:gridCol w="1363979"/>
                <a:gridCol w="1365503"/>
                <a:gridCol w="1382267"/>
              </a:tblGrid>
              <a:tr h="266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月次実績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超過費用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月次利用料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107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137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60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65MB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15MB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12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ファイルストレージ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5GB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10GB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5GB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120万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60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サイト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月間メール配信通数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50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000通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25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3414" y="1997963"/>
            <a:ext cx="400811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5784" y="596893"/>
            <a:ext cx="52355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200" dirty="0"/>
              <a:t>2017</a:t>
            </a:r>
            <a:r>
              <a:rPr sz="2900" spc="130" dirty="0"/>
              <a:t>年</a:t>
            </a:r>
            <a:r>
              <a:rPr sz="2900" spc="70" dirty="0"/>
              <a:t>8</a:t>
            </a:r>
            <a:r>
              <a:rPr sz="2900" spc="-85" dirty="0"/>
              <a:t>月時点で</a:t>
            </a:r>
            <a:r>
              <a:rPr sz="2900" spc="-215" dirty="0"/>
              <a:t>の</a:t>
            </a:r>
            <a:r>
              <a:rPr sz="2900" spc="-90" dirty="0"/>
              <a:t>課金</a:t>
            </a:r>
            <a:r>
              <a:rPr sz="2900" spc="-95" dirty="0"/>
              <a:t>ポ</a:t>
            </a:r>
            <a:r>
              <a:rPr sz="2900" spc="-625" dirty="0"/>
              <a:t>イ</a:t>
            </a:r>
            <a:r>
              <a:rPr sz="2900" spc="-395" dirty="0"/>
              <a:t>ン</a:t>
            </a:r>
            <a:r>
              <a:rPr sz="2900" spc="-1100" dirty="0"/>
              <a:t>ト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1307460" y="3128772"/>
            <a:ext cx="5365997" cy="3464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356" y="3384294"/>
            <a:ext cx="131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 Unicode MS"/>
                <a:cs typeface="Arial Unicode MS"/>
              </a:rPr>
              <a:t>アカウント</a:t>
            </a:r>
            <a:r>
              <a:rPr sz="1800" spc="-40" dirty="0">
                <a:solidFill>
                  <a:srgbClr val="7E7E7E"/>
                </a:solidFill>
                <a:latin typeface="Arial Unicode MS"/>
                <a:cs typeface="Arial Unicode MS"/>
              </a:rPr>
              <a:t>A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1530" y="3323844"/>
            <a:ext cx="1667510" cy="1961514"/>
          </a:xfrm>
          <a:custGeom>
            <a:avLst/>
            <a:gdLst/>
            <a:ahLst/>
            <a:cxnLst/>
            <a:rect l="l" t="t" r="r" b="b"/>
            <a:pathLst>
              <a:path w="1667509" h="1961514">
                <a:moveTo>
                  <a:pt x="1667255" y="1807463"/>
                </a:moveTo>
                <a:lnTo>
                  <a:pt x="1667255" y="153923"/>
                </a:lnTo>
                <a:lnTo>
                  <a:pt x="1659440" y="105143"/>
                </a:lnTo>
                <a:lnTo>
                  <a:pt x="1637653" y="62874"/>
                </a:lnTo>
                <a:lnTo>
                  <a:pt x="1604381" y="29602"/>
                </a:lnTo>
                <a:lnTo>
                  <a:pt x="1562112" y="7815"/>
                </a:lnTo>
                <a:lnTo>
                  <a:pt x="1513331" y="0"/>
                </a:lnTo>
                <a:lnTo>
                  <a:pt x="153923" y="0"/>
                </a:lnTo>
                <a:lnTo>
                  <a:pt x="105143" y="7815"/>
                </a:lnTo>
                <a:lnTo>
                  <a:pt x="62874" y="29602"/>
                </a:lnTo>
                <a:lnTo>
                  <a:pt x="29602" y="62874"/>
                </a:lnTo>
                <a:lnTo>
                  <a:pt x="7815" y="105143"/>
                </a:lnTo>
                <a:lnTo>
                  <a:pt x="0" y="153923"/>
                </a:lnTo>
                <a:lnTo>
                  <a:pt x="0" y="1807463"/>
                </a:lnTo>
                <a:lnTo>
                  <a:pt x="7815" y="1856244"/>
                </a:lnTo>
                <a:lnTo>
                  <a:pt x="29602" y="1898513"/>
                </a:lnTo>
                <a:lnTo>
                  <a:pt x="62874" y="1931785"/>
                </a:lnTo>
                <a:lnTo>
                  <a:pt x="105143" y="1953572"/>
                </a:lnTo>
                <a:lnTo>
                  <a:pt x="153923" y="1961387"/>
                </a:lnTo>
                <a:lnTo>
                  <a:pt x="1513331" y="1961387"/>
                </a:lnTo>
                <a:lnTo>
                  <a:pt x="1562112" y="1953572"/>
                </a:lnTo>
                <a:lnTo>
                  <a:pt x="1604381" y="1931785"/>
                </a:lnTo>
                <a:lnTo>
                  <a:pt x="1637653" y="1898513"/>
                </a:lnTo>
                <a:lnTo>
                  <a:pt x="1659440" y="1856244"/>
                </a:lnTo>
                <a:lnTo>
                  <a:pt x="1667255" y="18074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718" y="3304032"/>
            <a:ext cx="1706880" cy="2001520"/>
          </a:xfrm>
          <a:custGeom>
            <a:avLst/>
            <a:gdLst/>
            <a:ahLst/>
            <a:cxnLst/>
            <a:rect l="l" t="t" r="r" b="b"/>
            <a:pathLst>
              <a:path w="1706879" h="2001520">
                <a:moveTo>
                  <a:pt x="1706879" y="1827275"/>
                </a:moveTo>
                <a:lnTo>
                  <a:pt x="1706879" y="173735"/>
                </a:lnTo>
                <a:lnTo>
                  <a:pt x="1705355" y="155447"/>
                </a:lnTo>
                <a:lnTo>
                  <a:pt x="1693163" y="105155"/>
                </a:lnTo>
                <a:lnTo>
                  <a:pt x="1665731" y="62483"/>
                </a:lnTo>
                <a:lnTo>
                  <a:pt x="1629155" y="28955"/>
                </a:lnTo>
                <a:lnTo>
                  <a:pt x="1583435" y="7619"/>
                </a:lnTo>
                <a:lnTo>
                  <a:pt x="1533143" y="0"/>
                </a:lnTo>
                <a:lnTo>
                  <a:pt x="173735" y="0"/>
                </a:lnTo>
                <a:lnTo>
                  <a:pt x="105155" y="13715"/>
                </a:lnTo>
                <a:lnTo>
                  <a:pt x="62483" y="41147"/>
                </a:lnTo>
                <a:lnTo>
                  <a:pt x="28955" y="77723"/>
                </a:lnTo>
                <a:lnTo>
                  <a:pt x="7619" y="123443"/>
                </a:lnTo>
                <a:lnTo>
                  <a:pt x="0" y="173735"/>
                </a:lnTo>
                <a:lnTo>
                  <a:pt x="0" y="1827275"/>
                </a:lnTo>
                <a:lnTo>
                  <a:pt x="13715" y="1895855"/>
                </a:lnTo>
                <a:lnTo>
                  <a:pt x="38099" y="1934609"/>
                </a:lnTo>
                <a:lnTo>
                  <a:pt x="38099" y="173735"/>
                </a:lnTo>
                <a:lnTo>
                  <a:pt x="39623" y="158495"/>
                </a:lnTo>
                <a:lnTo>
                  <a:pt x="48767" y="120395"/>
                </a:lnTo>
                <a:lnTo>
                  <a:pt x="70103" y="86867"/>
                </a:lnTo>
                <a:lnTo>
                  <a:pt x="99059" y="60959"/>
                </a:lnTo>
                <a:lnTo>
                  <a:pt x="134111" y="44195"/>
                </a:lnTo>
                <a:lnTo>
                  <a:pt x="175259" y="38099"/>
                </a:lnTo>
                <a:lnTo>
                  <a:pt x="1533143" y="38099"/>
                </a:lnTo>
                <a:lnTo>
                  <a:pt x="1574291" y="44195"/>
                </a:lnTo>
                <a:lnTo>
                  <a:pt x="1620011" y="70103"/>
                </a:lnTo>
                <a:lnTo>
                  <a:pt x="1645919" y="99059"/>
                </a:lnTo>
                <a:lnTo>
                  <a:pt x="1662683" y="134111"/>
                </a:lnTo>
                <a:lnTo>
                  <a:pt x="1668779" y="161543"/>
                </a:lnTo>
                <a:lnTo>
                  <a:pt x="1668779" y="1935044"/>
                </a:lnTo>
                <a:lnTo>
                  <a:pt x="1677923" y="1923287"/>
                </a:lnTo>
                <a:lnTo>
                  <a:pt x="1685543" y="1909571"/>
                </a:lnTo>
                <a:lnTo>
                  <a:pt x="1693163" y="1894331"/>
                </a:lnTo>
                <a:lnTo>
                  <a:pt x="1699259" y="1877567"/>
                </a:lnTo>
                <a:lnTo>
                  <a:pt x="1703831" y="1860803"/>
                </a:lnTo>
                <a:lnTo>
                  <a:pt x="1706879" y="1827275"/>
                </a:lnTo>
                <a:close/>
              </a:path>
              <a:path w="1706879" h="2001520">
                <a:moveTo>
                  <a:pt x="1668779" y="1935044"/>
                </a:moveTo>
                <a:lnTo>
                  <a:pt x="1668779" y="1827275"/>
                </a:lnTo>
                <a:lnTo>
                  <a:pt x="1667255" y="1842515"/>
                </a:lnTo>
                <a:lnTo>
                  <a:pt x="1665731" y="1854707"/>
                </a:lnTo>
                <a:lnTo>
                  <a:pt x="1652015" y="1892807"/>
                </a:lnTo>
                <a:lnTo>
                  <a:pt x="1618487" y="1932431"/>
                </a:lnTo>
                <a:lnTo>
                  <a:pt x="1584959" y="1952243"/>
                </a:lnTo>
                <a:lnTo>
                  <a:pt x="1531619" y="1962911"/>
                </a:lnTo>
                <a:lnTo>
                  <a:pt x="173735" y="1962911"/>
                </a:lnTo>
                <a:lnTo>
                  <a:pt x="132587" y="1956815"/>
                </a:lnTo>
                <a:lnTo>
                  <a:pt x="86867" y="1930907"/>
                </a:lnTo>
                <a:lnTo>
                  <a:pt x="60959" y="1901951"/>
                </a:lnTo>
                <a:lnTo>
                  <a:pt x="44195" y="1866899"/>
                </a:lnTo>
                <a:lnTo>
                  <a:pt x="38099" y="1825751"/>
                </a:lnTo>
                <a:lnTo>
                  <a:pt x="38099" y="1934609"/>
                </a:lnTo>
                <a:lnTo>
                  <a:pt x="77723" y="1972055"/>
                </a:lnTo>
                <a:lnTo>
                  <a:pt x="123443" y="1993391"/>
                </a:lnTo>
                <a:lnTo>
                  <a:pt x="173735" y="2001011"/>
                </a:lnTo>
                <a:lnTo>
                  <a:pt x="1534667" y="2001011"/>
                </a:lnTo>
                <a:lnTo>
                  <a:pt x="1601723" y="1987295"/>
                </a:lnTo>
                <a:lnTo>
                  <a:pt x="1644395" y="1959863"/>
                </a:lnTo>
                <a:lnTo>
                  <a:pt x="1667255" y="1937003"/>
                </a:lnTo>
                <a:lnTo>
                  <a:pt x="1668779" y="19350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5997" y="3384294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 Unicode MS"/>
                <a:cs typeface="Arial Unicode MS"/>
              </a:rPr>
              <a:t>アカウント</a:t>
            </a:r>
            <a:r>
              <a:rPr sz="1800" spc="15" dirty="0">
                <a:solidFill>
                  <a:srgbClr val="7E7E7E"/>
                </a:solidFill>
                <a:latin typeface="Arial Unicode MS"/>
                <a:cs typeface="Arial Unicode MS"/>
              </a:rPr>
              <a:t>B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04950" y="629869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288035" y="288035"/>
                </a:moveTo>
                <a:lnTo>
                  <a:pt x="144779" y="0"/>
                </a:lnTo>
                <a:lnTo>
                  <a:pt x="0" y="288035"/>
                </a:lnTo>
                <a:lnTo>
                  <a:pt x="288035" y="28803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54" y="629259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155447" y="9143"/>
                </a:moveTo>
                <a:lnTo>
                  <a:pt x="155447" y="1523"/>
                </a:lnTo>
                <a:lnTo>
                  <a:pt x="152399" y="0"/>
                </a:lnTo>
                <a:lnTo>
                  <a:pt x="147827" y="0"/>
                </a:lnTo>
                <a:lnTo>
                  <a:pt x="144779" y="3047"/>
                </a:lnTo>
                <a:lnTo>
                  <a:pt x="0" y="291083"/>
                </a:lnTo>
                <a:lnTo>
                  <a:pt x="0" y="297179"/>
                </a:lnTo>
                <a:lnTo>
                  <a:pt x="1523" y="300227"/>
                </a:lnTo>
                <a:lnTo>
                  <a:pt x="6095" y="300227"/>
                </a:lnTo>
                <a:lnTo>
                  <a:pt x="6095" y="288035"/>
                </a:lnTo>
                <a:lnTo>
                  <a:pt x="16739" y="288035"/>
                </a:lnTo>
                <a:lnTo>
                  <a:pt x="144779" y="30593"/>
                </a:lnTo>
                <a:lnTo>
                  <a:pt x="144779" y="9143"/>
                </a:lnTo>
                <a:lnTo>
                  <a:pt x="155447" y="9143"/>
                </a:lnTo>
                <a:close/>
              </a:path>
              <a:path w="300354" h="300354">
                <a:moveTo>
                  <a:pt x="16739" y="288035"/>
                </a:moveTo>
                <a:lnTo>
                  <a:pt x="6095" y="288035"/>
                </a:lnTo>
                <a:lnTo>
                  <a:pt x="12191" y="297179"/>
                </a:lnTo>
                <a:lnTo>
                  <a:pt x="16739" y="288035"/>
                </a:lnTo>
                <a:close/>
              </a:path>
              <a:path w="300354" h="300354">
                <a:moveTo>
                  <a:pt x="294131" y="300227"/>
                </a:moveTo>
                <a:lnTo>
                  <a:pt x="294131" y="288035"/>
                </a:lnTo>
                <a:lnTo>
                  <a:pt x="288035" y="297179"/>
                </a:lnTo>
                <a:lnTo>
                  <a:pt x="283488" y="288035"/>
                </a:lnTo>
                <a:lnTo>
                  <a:pt x="16739" y="288035"/>
                </a:lnTo>
                <a:lnTo>
                  <a:pt x="12191" y="297179"/>
                </a:lnTo>
                <a:lnTo>
                  <a:pt x="6095" y="288035"/>
                </a:lnTo>
                <a:lnTo>
                  <a:pt x="6095" y="300227"/>
                </a:lnTo>
                <a:lnTo>
                  <a:pt x="294131" y="300227"/>
                </a:lnTo>
                <a:close/>
              </a:path>
              <a:path w="300354" h="300354">
                <a:moveTo>
                  <a:pt x="155447" y="9143"/>
                </a:moveTo>
                <a:lnTo>
                  <a:pt x="144779" y="9143"/>
                </a:lnTo>
                <a:lnTo>
                  <a:pt x="150113" y="19868"/>
                </a:lnTo>
                <a:lnTo>
                  <a:pt x="155447" y="9143"/>
                </a:lnTo>
                <a:close/>
              </a:path>
              <a:path w="300354" h="300354">
                <a:moveTo>
                  <a:pt x="150113" y="19868"/>
                </a:moveTo>
                <a:lnTo>
                  <a:pt x="144779" y="9143"/>
                </a:lnTo>
                <a:lnTo>
                  <a:pt x="144779" y="30593"/>
                </a:lnTo>
                <a:lnTo>
                  <a:pt x="150113" y="19868"/>
                </a:lnTo>
                <a:close/>
              </a:path>
              <a:path w="300354" h="300354">
                <a:moveTo>
                  <a:pt x="300227" y="297179"/>
                </a:moveTo>
                <a:lnTo>
                  <a:pt x="300227" y="291083"/>
                </a:lnTo>
                <a:lnTo>
                  <a:pt x="155447" y="3047"/>
                </a:lnTo>
                <a:lnTo>
                  <a:pt x="155447" y="9143"/>
                </a:lnTo>
                <a:lnTo>
                  <a:pt x="150113" y="19868"/>
                </a:lnTo>
                <a:lnTo>
                  <a:pt x="283488" y="288035"/>
                </a:lnTo>
                <a:lnTo>
                  <a:pt x="294131" y="288035"/>
                </a:lnTo>
                <a:lnTo>
                  <a:pt x="294131" y="300227"/>
                </a:lnTo>
                <a:lnTo>
                  <a:pt x="298703" y="300227"/>
                </a:lnTo>
                <a:lnTo>
                  <a:pt x="300227" y="297179"/>
                </a:lnTo>
                <a:close/>
              </a:path>
              <a:path w="300354" h="300354">
                <a:moveTo>
                  <a:pt x="294131" y="288035"/>
                </a:moveTo>
                <a:lnTo>
                  <a:pt x="283488" y="288035"/>
                </a:lnTo>
                <a:lnTo>
                  <a:pt x="288035" y="297179"/>
                </a:lnTo>
                <a:lnTo>
                  <a:pt x="294131" y="288035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0379" y="612952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5" y="144779"/>
                </a:moveTo>
                <a:lnTo>
                  <a:pt x="280586" y="98706"/>
                </a:lnTo>
                <a:lnTo>
                  <a:pt x="259896" y="58923"/>
                </a:lnTo>
                <a:lnTo>
                  <a:pt x="228453" y="27700"/>
                </a:lnTo>
                <a:lnTo>
                  <a:pt x="188744" y="7303"/>
                </a:lnTo>
                <a:lnTo>
                  <a:pt x="143255" y="0"/>
                </a:lnTo>
                <a:lnTo>
                  <a:pt x="97926" y="7303"/>
                </a:lnTo>
                <a:lnTo>
                  <a:pt x="58594" y="27700"/>
                </a:lnTo>
                <a:lnTo>
                  <a:pt x="27602" y="58923"/>
                </a:lnTo>
                <a:lnTo>
                  <a:pt x="7290" y="98706"/>
                </a:lnTo>
                <a:lnTo>
                  <a:pt x="0" y="144779"/>
                </a:lnTo>
                <a:lnTo>
                  <a:pt x="7290" y="190109"/>
                </a:lnTo>
                <a:lnTo>
                  <a:pt x="27602" y="229441"/>
                </a:lnTo>
                <a:lnTo>
                  <a:pt x="58594" y="260433"/>
                </a:lnTo>
                <a:lnTo>
                  <a:pt x="97926" y="280745"/>
                </a:lnTo>
                <a:lnTo>
                  <a:pt x="143255" y="288035"/>
                </a:lnTo>
                <a:lnTo>
                  <a:pt x="188744" y="280745"/>
                </a:lnTo>
                <a:lnTo>
                  <a:pt x="228453" y="260433"/>
                </a:lnTo>
                <a:lnTo>
                  <a:pt x="259896" y="229441"/>
                </a:lnTo>
                <a:lnTo>
                  <a:pt x="280586" y="190109"/>
                </a:lnTo>
                <a:lnTo>
                  <a:pt x="288035" y="144779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4282" y="612343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300227" y="164591"/>
                </a:moveTo>
                <a:lnTo>
                  <a:pt x="300227" y="149351"/>
                </a:lnTo>
                <a:lnTo>
                  <a:pt x="297179" y="118871"/>
                </a:lnTo>
                <a:lnTo>
                  <a:pt x="281939" y="77723"/>
                </a:lnTo>
                <a:lnTo>
                  <a:pt x="256031" y="44195"/>
                </a:lnTo>
                <a:lnTo>
                  <a:pt x="220979" y="18287"/>
                </a:lnTo>
                <a:lnTo>
                  <a:pt x="179831" y="3047"/>
                </a:lnTo>
                <a:lnTo>
                  <a:pt x="164591" y="0"/>
                </a:lnTo>
                <a:lnTo>
                  <a:pt x="134111" y="0"/>
                </a:lnTo>
                <a:lnTo>
                  <a:pt x="77723" y="18287"/>
                </a:lnTo>
                <a:lnTo>
                  <a:pt x="42671" y="44195"/>
                </a:lnTo>
                <a:lnTo>
                  <a:pt x="18287" y="79247"/>
                </a:lnTo>
                <a:lnTo>
                  <a:pt x="10667" y="91439"/>
                </a:lnTo>
                <a:lnTo>
                  <a:pt x="6095" y="105155"/>
                </a:lnTo>
                <a:lnTo>
                  <a:pt x="0" y="135635"/>
                </a:lnTo>
                <a:lnTo>
                  <a:pt x="0" y="166115"/>
                </a:lnTo>
                <a:lnTo>
                  <a:pt x="3047" y="181355"/>
                </a:lnTo>
                <a:lnTo>
                  <a:pt x="6095" y="195071"/>
                </a:lnTo>
                <a:lnTo>
                  <a:pt x="12191" y="208787"/>
                </a:lnTo>
                <a:lnTo>
                  <a:pt x="12191" y="149351"/>
                </a:lnTo>
                <a:lnTo>
                  <a:pt x="15239" y="121919"/>
                </a:lnTo>
                <a:lnTo>
                  <a:pt x="28955" y="83819"/>
                </a:lnTo>
                <a:lnTo>
                  <a:pt x="62483" y="44195"/>
                </a:lnTo>
                <a:lnTo>
                  <a:pt x="96011" y="22859"/>
                </a:lnTo>
                <a:lnTo>
                  <a:pt x="135635" y="13715"/>
                </a:lnTo>
                <a:lnTo>
                  <a:pt x="150875" y="12191"/>
                </a:lnTo>
                <a:lnTo>
                  <a:pt x="178307" y="15239"/>
                </a:lnTo>
                <a:lnTo>
                  <a:pt x="216407" y="28955"/>
                </a:lnTo>
                <a:lnTo>
                  <a:pt x="256031" y="62483"/>
                </a:lnTo>
                <a:lnTo>
                  <a:pt x="277367" y="97535"/>
                </a:lnTo>
                <a:lnTo>
                  <a:pt x="288035" y="150875"/>
                </a:lnTo>
                <a:lnTo>
                  <a:pt x="288035" y="208787"/>
                </a:lnTo>
                <a:lnTo>
                  <a:pt x="294131" y="195071"/>
                </a:lnTo>
                <a:lnTo>
                  <a:pt x="300227" y="164591"/>
                </a:lnTo>
                <a:close/>
              </a:path>
              <a:path w="300354" h="300354">
                <a:moveTo>
                  <a:pt x="288035" y="208787"/>
                </a:moveTo>
                <a:lnTo>
                  <a:pt x="288035" y="150875"/>
                </a:lnTo>
                <a:lnTo>
                  <a:pt x="284987" y="178307"/>
                </a:lnTo>
                <a:lnTo>
                  <a:pt x="281939" y="192023"/>
                </a:lnTo>
                <a:lnTo>
                  <a:pt x="275843" y="204215"/>
                </a:lnTo>
                <a:lnTo>
                  <a:pt x="271271" y="216407"/>
                </a:lnTo>
                <a:lnTo>
                  <a:pt x="256031" y="237743"/>
                </a:lnTo>
                <a:lnTo>
                  <a:pt x="246887" y="248411"/>
                </a:lnTo>
                <a:lnTo>
                  <a:pt x="237743" y="256031"/>
                </a:lnTo>
                <a:lnTo>
                  <a:pt x="227075" y="265175"/>
                </a:lnTo>
                <a:lnTo>
                  <a:pt x="202691" y="277367"/>
                </a:lnTo>
                <a:lnTo>
                  <a:pt x="190499" y="281939"/>
                </a:lnTo>
                <a:lnTo>
                  <a:pt x="176783" y="284987"/>
                </a:lnTo>
                <a:lnTo>
                  <a:pt x="149351" y="288035"/>
                </a:lnTo>
                <a:lnTo>
                  <a:pt x="121919" y="284987"/>
                </a:lnTo>
                <a:lnTo>
                  <a:pt x="83819" y="271271"/>
                </a:lnTo>
                <a:lnTo>
                  <a:pt x="51815" y="246887"/>
                </a:lnTo>
                <a:lnTo>
                  <a:pt x="28955" y="214883"/>
                </a:lnTo>
                <a:lnTo>
                  <a:pt x="22859" y="204215"/>
                </a:lnTo>
                <a:lnTo>
                  <a:pt x="18287" y="190499"/>
                </a:lnTo>
                <a:lnTo>
                  <a:pt x="15239" y="178307"/>
                </a:lnTo>
                <a:lnTo>
                  <a:pt x="12191" y="164591"/>
                </a:lnTo>
                <a:lnTo>
                  <a:pt x="12191" y="208787"/>
                </a:lnTo>
                <a:lnTo>
                  <a:pt x="33527" y="245363"/>
                </a:lnTo>
                <a:lnTo>
                  <a:pt x="65531" y="274319"/>
                </a:lnTo>
                <a:lnTo>
                  <a:pt x="105155" y="294131"/>
                </a:lnTo>
                <a:lnTo>
                  <a:pt x="120395" y="297179"/>
                </a:lnTo>
                <a:lnTo>
                  <a:pt x="134111" y="300227"/>
                </a:lnTo>
                <a:lnTo>
                  <a:pt x="166115" y="300227"/>
                </a:lnTo>
                <a:lnTo>
                  <a:pt x="179831" y="297179"/>
                </a:lnTo>
                <a:lnTo>
                  <a:pt x="195071" y="294131"/>
                </a:lnTo>
                <a:lnTo>
                  <a:pt x="234695" y="274319"/>
                </a:lnTo>
                <a:lnTo>
                  <a:pt x="266699" y="245363"/>
                </a:lnTo>
                <a:lnTo>
                  <a:pt x="281939" y="220979"/>
                </a:lnTo>
                <a:lnTo>
                  <a:pt x="288035" y="208787"/>
                </a:lnTo>
                <a:close/>
              </a:path>
            </a:pathLst>
          </a:custGeom>
          <a:solidFill>
            <a:srgbClr val="76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44396" y="5285232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10667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3123" y="4493766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5353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データストレージ 容量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2015" y="3148074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800" spc="3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2098" y="2229611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369" y="807590"/>
                </a:moveTo>
                <a:lnTo>
                  <a:pt x="10667" y="739139"/>
                </a:lnTo>
                <a:lnTo>
                  <a:pt x="9143" y="737615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369" y="807590"/>
                </a:lnTo>
                <a:close/>
              </a:path>
              <a:path w="100964" h="828039">
                <a:moveTo>
                  <a:pt x="54863" y="800099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799574"/>
                </a:lnTo>
                <a:lnTo>
                  <a:pt x="50369" y="807590"/>
                </a:lnTo>
                <a:lnTo>
                  <a:pt x="54863" y="800099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369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91439" y="739139"/>
                </a:lnTo>
                <a:lnTo>
                  <a:pt x="50369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6346" y="2220467"/>
            <a:ext cx="257175" cy="828040"/>
          </a:xfrm>
          <a:custGeom>
            <a:avLst/>
            <a:gdLst/>
            <a:ahLst/>
            <a:cxnLst/>
            <a:rect l="l" t="t" r="r" b="b"/>
            <a:pathLst>
              <a:path w="257175" h="828039">
                <a:moveTo>
                  <a:pt x="128444" y="715037"/>
                </a:moveTo>
                <a:lnTo>
                  <a:pt x="53768" y="585215"/>
                </a:lnTo>
                <a:lnTo>
                  <a:pt x="45648" y="576714"/>
                </a:lnTo>
                <a:lnTo>
                  <a:pt x="35671" y="572071"/>
                </a:lnTo>
                <a:lnTo>
                  <a:pt x="24836" y="571714"/>
                </a:lnTo>
                <a:lnTo>
                  <a:pt x="14144" y="576071"/>
                </a:lnTo>
                <a:lnTo>
                  <a:pt x="5619" y="583310"/>
                </a:lnTo>
                <a:lnTo>
                  <a:pt x="809" y="592835"/>
                </a:lnTo>
                <a:lnTo>
                  <a:pt x="0" y="603503"/>
                </a:lnTo>
                <a:lnTo>
                  <a:pt x="3476" y="614171"/>
                </a:lnTo>
                <a:lnTo>
                  <a:pt x="99488" y="778094"/>
                </a:lnTo>
                <a:lnTo>
                  <a:pt x="99488" y="771143"/>
                </a:lnTo>
                <a:lnTo>
                  <a:pt x="104060" y="771143"/>
                </a:lnTo>
                <a:lnTo>
                  <a:pt x="104060" y="757427"/>
                </a:lnTo>
                <a:lnTo>
                  <a:pt x="128444" y="715037"/>
                </a:lnTo>
                <a:close/>
              </a:path>
              <a:path w="257175" h="828039">
                <a:moveTo>
                  <a:pt x="157400" y="664698"/>
                </a:moveTo>
                <a:lnTo>
                  <a:pt x="157400" y="0"/>
                </a:lnTo>
                <a:lnTo>
                  <a:pt x="99488" y="0"/>
                </a:lnTo>
                <a:lnTo>
                  <a:pt x="99488" y="664698"/>
                </a:lnTo>
                <a:lnTo>
                  <a:pt x="128444" y="715037"/>
                </a:lnTo>
                <a:lnTo>
                  <a:pt x="157400" y="664698"/>
                </a:lnTo>
                <a:close/>
              </a:path>
              <a:path w="257175" h="828039">
                <a:moveTo>
                  <a:pt x="157400" y="778094"/>
                </a:moveTo>
                <a:lnTo>
                  <a:pt x="157400" y="771143"/>
                </a:lnTo>
                <a:lnTo>
                  <a:pt x="99488" y="771143"/>
                </a:lnTo>
                <a:lnTo>
                  <a:pt x="99488" y="778094"/>
                </a:lnTo>
                <a:lnTo>
                  <a:pt x="128444" y="827531"/>
                </a:lnTo>
                <a:lnTo>
                  <a:pt x="157400" y="778094"/>
                </a:lnTo>
                <a:close/>
              </a:path>
              <a:path w="257175" h="828039">
                <a:moveTo>
                  <a:pt x="152828" y="757427"/>
                </a:moveTo>
                <a:lnTo>
                  <a:pt x="128444" y="715037"/>
                </a:lnTo>
                <a:lnTo>
                  <a:pt x="104060" y="757427"/>
                </a:lnTo>
                <a:lnTo>
                  <a:pt x="152828" y="757427"/>
                </a:lnTo>
                <a:close/>
              </a:path>
              <a:path w="257175" h="828039">
                <a:moveTo>
                  <a:pt x="152828" y="771143"/>
                </a:moveTo>
                <a:lnTo>
                  <a:pt x="152828" y="757427"/>
                </a:lnTo>
                <a:lnTo>
                  <a:pt x="104060" y="757427"/>
                </a:lnTo>
                <a:lnTo>
                  <a:pt x="104060" y="771143"/>
                </a:lnTo>
                <a:lnTo>
                  <a:pt x="152828" y="771143"/>
                </a:lnTo>
                <a:close/>
              </a:path>
              <a:path w="257175" h="828039">
                <a:moveTo>
                  <a:pt x="256889" y="603503"/>
                </a:moveTo>
                <a:lnTo>
                  <a:pt x="256079" y="592835"/>
                </a:lnTo>
                <a:lnTo>
                  <a:pt x="251269" y="583310"/>
                </a:lnTo>
                <a:lnTo>
                  <a:pt x="242744" y="576071"/>
                </a:lnTo>
                <a:lnTo>
                  <a:pt x="232052" y="571714"/>
                </a:lnTo>
                <a:lnTo>
                  <a:pt x="221218" y="572071"/>
                </a:lnTo>
                <a:lnTo>
                  <a:pt x="211240" y="576714"/>
                </a:lnTo>
                <a:lnTo>
                  <a:pt x="203120" y="585215"/>
                </a:lnTo>
                <a:lnTo>
                  <a:pt x="128444" y="715037"/>
                </a:lnTo>
                <a:lnTo>
                  <a:pt x="152828" y="757427"/>
                </a:lnTo>
                <a:lnTo>
                  <a:pt x="152828" y="771143"/>
                </a:lnTo>
                <a:lnTo>
                  <a:pt x="157400" y="771143"/>
                </a:lnTo>
                <a:lnTo>
                  <a:pt x="157400" y="778094"/>
                </a:lnTo>
                <a:lnTo>
                  <a:pt x="253412" y="614171"/>
                </a:lnTo>
                <a:lnTo>
                  <a:pt x="256889" y="6035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898" y="2235707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369" y="807590"/>
                </a:moveTo>
                <a:lnTo>
                  <a:pt x="10667" y="739139"/>
                </a:lnTo>
                <a:lnTo>
                  <a:pt x="9143" y="737615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369" y="807590"/>
                </a:lnTo>
                <a:close/>
              </a:path>
              <a:path w="100964" h="828039">
                <a:moveTo>
                  <a:pt x="54863" y="800099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799574"/>
                </a:lnTo>
                <a:lnTo>
                  <a:pt x="50369" y="807590"/>
                </a:lnTo>
                <a:lnTo>
                  <a:pt x="54863" y="800099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369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91439" y="739139"/>
                </a:lnTo>
                <a:lnTo>
                  <a:pt x="50369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9298" y="2235707"/>
            <a:ext cx="100965" cy="828040"/>
          </a:xfrm>
          <a:custGeom>
            <a:avLst/>
            <a:gdLst/>
            <a:ahLst/>
            <a:cxnLst/>
            <a:rect l="l" t="t" r="r" b="b"/>
            <a:pathLst>
              <a:path w="100964" h="828039">
                <a:moveTo>
                  <a:pt x="50369" y="807590"/>
                </a:moveTo>
                <a:lnTo>
                  <a:pt x="10667" y="739139"/>
                </a:lnTo>
                <a:lnTo>
                  <a:pt x="9143" y="737615"/>
                </a:lnTo>
                <a:lnTo>
                  <a:pt x="6095" y="736091"/>
                </a:lnTo>
                <a:lnTo>
                  <a:pt x="3047" y="737615"/>
                </a:lnTo>
                <a:lnTo>
                  <a:pt x="1523" y="739139"/>
                </a:lnTo>
                <a:lnTo>
                  <a:pt x="0" y="742187"/>
                </a:lnTo>
                <a:lnTo>
                  <a:pt x="1523" y="743711"/>
                </a:lnTo>
                <a:lnTo>
                  <a:pt x="45719" y="819673"/>
                </a:lnTo>
                <a:lnTo>
                  <a:pt x="45719" y="815339"/>
                </a:lnTo>
                <a:lnTo>
                  <a:pt x="50369" y="807590"/>
                </a:lnTo>
                <a:close/>
              </a:path>
              <a:path w="100964" h="828039">
                <a:moveTo>
                  <a:pt x="54863" y="800099"/>
                </a:moveTo>
                <a:lnTo>
                  <a:pt x="54863" y="0"/>
                </a:lnTo>
                <a:lnTo>
                  <a:pt x="45719" y="0"/>
                </a:lnTo>
                <a:lnTo>
                  <a:pt x="45719" y="799574"/>
                </a:lnTo>
                <a:lnTo>
                  <a:pt x="50369" y="807590"/>
                </a:lnTo>
                <a:lnTo>
                  <a:pt x="54863" y="800099"/>
                </a:lnTo>
                <a:close/>
              </a:path>
              <a:path w="100964" h="828039">
                <a:moveTo>
                  <a:pt x="54863" y="815339"/>
                </a:moveTo>
                <a:lnTo>
                  <a:pt x="50369" y="807590"/>
                </a:lnTo>
                <a:lnTo>
                  <a:pt x="45719" y="815339"/>
                </a:lnTo>
                <a:lnTo>
                  <a:pt x="54863" y="815339"/>
                </a:lnTo>
                <a:close/>
              </a:path>
              <a:path w="100964" h="828039">
                <a:moveTo>
                  <a:pt x="54863" y="818387"/>
                </a:moveTo>
                <a:lnTo>
                  <a:pt x="54863" y="815339"/>
                </a:lnTo>
                <a:lnTo>
                  <a:pt x="45719" y="815339"/>
                </a:lnTo>
                <a:lnTo>
                  <a:pt x="45719" y="818387"/>
                </a:lnTo>
                <a:lnTo>
                  <a:pt x="54863" y="818387"/>
                </a:lnTo>
                <a:close/>
              </a:path>
              <a:path w="100964" h="828039">
                <a:moveTo>
                  <a:pt x="54863" y="819673"/>
                </a:moveTo>
                <a:lnTo>
                  <a:pt x="54863" y="818387"/>
                </a:lnTo>
                <a:lnTo>
                  <a:pt x="45719" y="818387"/>
                </a:lnTo>
                <a:lnTo>
                  <a:pt x="45719" y="819673"/>
                </a:lnTo>
                <a:lnTo>
                  <a:pt x="50291" y="827531"/>
                </a:lnTo>
                <a:lnTo>
                  <a:pt x="54863" y="819673"/>
                </a:lnTo>
                <a:close/>
              </a:path>
              <a:path w="100964" h="828039">
                <a:moveTo>
                  <a:pt x="100583" y="742187"/>
                </a:moveTo>
                <a:lnTo>
                  <a:pt x="99059" y="739139"/>
                </a:lnTo>
                <a:lnTo>
                  <a:pt x="97535" y="737615"/>
                </a:lnTo>
                <a:lnTo>
                  <a:pt x="94487" y="736091"/>
                </a:lnTo>
                <a:lnTo>
                  <a:pt x="91439" y="737615"/>
                </a:lnTo>
                <a:lnTo>
                  <a:pt x="91439" y="739139"/>
                </a:lnTo>
                <a:lnTo>
                  <a:pt x="50369" y="807590"/>
                </a:lnTo>
                <a:lnTo>
                  <a:pt x="54863" y="815339"/>
                </a:lnTo>
                <a:lnTo>
                  <a:pt x="54863" y="819673"/>
                </a:lnTo>
                <a:lnTo>
                  <a:pt x="99059" y="743711"/>
                </a:lnTo>
                <a:lnTo>
                  <a:pt x="100583" y="7421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3546" y="2235707"/>
            <a:ext cx="257175" cy="828040"/>
          </a:xfrm>
          <a:custGeom>
            <a:avLst/>
            <a:gdLst/>
            <a:ahLst/>
            <a:cxnLst/>
            <a:rect l="l" t="t" r="r" b="b"/>
            <a:pathLst>
              <a:path w="257175" h="828039">
                <a:moveTo>
                  <a:pt x="128444" y="713888"/>
                </a:moveTo>
                <a:lnTo>
                  <a:pt x="53768" y="585215"/>
                </a:lnTo>
                <a:lnTo>
                  <a:pt x="45648" y="576691"/>
                </a:lnTo>
                <a:lnTo>
                  <a:pt x="35671" y="571880"/>
                </a:lnTo>
                <a:lnTo>
                  <a:pt x="24836" y="571071"/>
                </a:lnTo>
                <a:lnTo>
                  <a:pt x="14144" y="574547"/>
                </a:lnTo>
                <a:lnTo>
                  <a:pt x="5619" y="582025"/>
                </a:lnTo>
                <a:lnTo>
                  <a:pt x="809" y="592073"/>
                </a:lnTo>
                <a:lnTo>
                  <a:pt x="0" y="603265"/>
                </a:lnTo>
                <a:lnTo>
                  <a:pt x="3476" y="614171"/>
                </a:lnTo>
                <a:lnTo>
                  <a:pt x="99488" y="778094"/>
                </a:lnTo>
                <a:lnTo>
                  <a:pt x="99488" y="771143"/>
                </a:lnTo>
                <a:lnTo>
                  <a:pt x="104060" y="771143"/>
                </a:lnTo>
                <a:lnTo>
                  <a:pt x="104060" y="755903"/>
                </a:lnTo>
                <a:lnTo>
                  <a:pt x="128444" y="713888"/>
                </a:lnTo>
                <a:close/>
              </a:path>
              <a:path w="257175" h="828039">
                <a:moveTo>
                  <a:pt x="157400" y="663995"/>
                </a:moveTo>
                <a:lnTo>
                  <a:pt x="157400" y="0"/>
                </a:lnTo>
                <a:lnTo>
                  <a:pt x="99488" y="0"/>
                </a:lnTo>
                <a:lnTo>
                  <a:pt x="99488" y="663995"/>
                </a:lnTo>
                <a:lnTo>
                  <a:pt x="128444" y="713888"/>
                </a:lnTo>
                <a:lnTo>
                  <a:pt x="157400" y="663995"/>
                </a:lnTo>
                <a:close/>
              </a:path>
              <a:path w="257175" h="828039">
                <a:moveTo>
                  <a:pt x="157400" y="778094"/>
                </a:moveTo>
                <a:lnTo>
                  <a:pt x="157400" y="771143"/>
                </a:lnTo>
                <a:lnTo>
                  <a:pt x="99488" y="771143"/>
                </a:lnTo>
                <a:lnTo>
                  <a:pt x="99488" y="778094"/>
                </a:lnTo>
                <a:lnTo>
                  <a:pt x="128444" y="827531"/>
                </a:lnTo>
                <a:lnTo>
                  <a:pt x="157400" y="778094"/>
                </a:lnTo>
                <a:close/>
              </a:path>
              <a:path w="257175" h="828039">
                <a:moveTo>
                  <a:pt x="152828" y="755903"/>
                </a:moveTo>
                <a:lnTo>
                  <a:pt x="128444" y="713888"/>
                </a:lnTo>
                <a:lnTo>
                  <a:pt x="104060" y="755903"/>
                </a:lnTo>
                <a:lnTo>
                  <a:pt x="152828" y="755903"/>
                </a:lnTo>
                <a:close/>
              </a:path>
              <a:path w="257175" h="828039">
                <a:moveTo>
                  <a:pt x="152828" y="771143"/>
                </a:moveTo>
                <a:lnTo>
                  <a:pt x="152828" y="755903"/>
                </a:lnTo>
                <a:lnTo>
                  <a:pt x="104060" y="755903"/>
                </a:lnTo>
                <a:lnTo>
                  <a:pt x="104060" y="771143"/>
                </a:lnTo>
                <a:lnTo>
                  <a:pt x="152828" y="771143"/>
                </a:lnTo>
                <a:close/>
              </a:path>
              <a:path w="257175" h="828039">
                <a:moveTo>
                  <a:pt x="256889" y="603265"/>
                </a:moveTo>
                <a:lnTo>
                  <a:pt x="256079" y="592073"/>
                </a:lnTo>
                <a:lnTo>
                  <a:pt x="251269" y="582025"/>
                </a:lnTo>
                <a:lnTo>
                  <a:pt x="242744" y="574547"/>
                </a:lnTo>
                <a:lnTo>
                  <a:pt x="232052" y="571071"/>
                </a:lnTo>
                <a:lnTo>
                  <a:pt x="221218" y="571880"/>
                </a:lnTo>
                <a:lnTo>
                  <a:pt x="211240" y="576691"/>
                </a:lnTo>
                <a:lnTo>
                  <a:pt x="203120" y="585215"/>
                </a:lnTo>
                <a:lnTo>
                  <a:pt x="128444" y="713888"/>
                </a:lnTo>
                <a:lnTo>
                  <a:pt x="152828" y="755903"/>
                </a:lnTo>
                <a:lnTo>
                  <a:pt x="152828" y="771143"/>
                </a:lnTo>
                <a:lnTo>
                  <a:pt x="157400" y="771143"/>
                </a:lnTo>
                <a:lnTo>
                  <a:pt x="157400" y="778094"/>
                </a:lnTo>
                <a:lnTo>
                  <a:pt x="253412" y="614171"/>
                </a:lnTo>
                <a:lnTo>
                  <a:pt x="256889" y="60326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2574" y="2235707"/>
            <a:ext cx="104139" cy="828040"/>
          </a:xfrm>
          <a:custGeom>
            <a:avLst/>
            <a:gdLst/>
            <a:ahLst/>
            <a:cxnLst/>
            <a:rect l="l" t="t" r="r" b="b"/>
            <a:pathLst>
              <a:path w="104139" h="828039">
                <a:moveTo>
                  <a:pt x="51815" y="802131"/>
                </a:moveTo>
                <a:lnTo>
                  <a:pt x="12191" y="736091"/>
                </a:lnTo>
                <a:lnTo>
                  <a:pt x="10667" y="733043"/>
                </a:lnTo>
                <a:lnTo>
                  <a:pt x="7619" y="731519"/>
                </a:lnTo>
                <a:lnTo>
                  <a:pt x="1523" y="734567"/>
                </a:lnTo>
                <a:lnTo>
                  <a:pt x="0" y="739139"/>
                </a:lnTo>
                <a:lnTo>
                  <a:pt x="1523" y="742187"/>
                </a:lnTo>
                <a:lnTo>
                  <a:pt x="45719" y="817187"/>
                </a:lnTo>
                <a:lnTo>
                  <a:pt x="45719" y="812291"/>
                </a:lnTo>
                <a:lnTo>
                  <a:pt x="51815" y="802131"/>
                </a:lnTo>
                <a:close/>
              </a:path>
              <a:path w="104139" h="828039">
                <a:moveTo>
                  <a:pt x="57911" y="791971"/>
                </a:moveTo>
                <a:lnTo>
                  <a:pt x="57911" y="0"/>
                </a:lnTo>
                <a:lnTo>
                  <a:pt x="45719" y="0"/>
                </a:lnTo>
                <a:lnTo>
                  <a:pt x="45719" y="791971"/>
                </a:lnTo>
                <a:lnTo>
                  <a:pt x="51815" y="802131"/>
                </a:lnTo>
                <a:lnTo>
                  <a:pt x="57911" y="791971"/>
                </a:lnTo>
                <a:close/>
              </a:path>
              <a:path w="104139" h="828039">
                <a:moveTo>
                  <a:pt x="57911" y="812291"/>
                </a:moveTo>
                <a:lnTo>
                  <a:pt x="51815" y="802131"/>
                </a:lnTo>
                <a:lnTo>
                  <a:pt x="45719" y="812291"/>
                </a:lnTo>
                <a:lnTo>
                  <a:pt x="57911" y="812291"/>
                </a:lnTo>
                <a:close/>
              </a:path>
              <a:path w="104139" h="828039">
                <a:moveTo>
                  <a:pt x="57911" y="815339"/>
                </a:moveTo>
                <a:lnTo>
                  <a:pt x="57911" y="812291"/>
                </a:lnTo>
                <a:lnTo>
                  <a:pt x="45719" y="812291"/>
                </a:lnTo>
                <a:lnTo>
                  <a:pt x="45719" y="815339"/>
                </a:lnTo>
                <a:lnTo>
                  <a:pt x="57911" y="815339"/>
                </a:lnTo>
                <a:close/>
              </a:path>
              <a:path w="104139" h="828039">
                <a:moveTo>
                  <a:pt x="57911" y="817187"/>
                </a:moveTo>
                <a:lnTo>
                  <a:pt x="57911" y="815339"/>
                </a:lnTo>
                <a:lnTo>
                  <a:pt x="45719" y="815339"/>
                </a:lnTo>
                <a:lnTo>
                  <a:pt x="45719" y="817187"/>
                </a:lnTo>
                <a:lnTo>
                  <a:pt x="51815" y="827531"/>
                </a:lnTo>
                <a:lnTo>
                  <a:pt x="57911" y="817187"/>
                </a:lnTo>
                <a:close/>
              </a:path>
              <a:path w="104139" h="828039">
                <a:moveTo>
                  <a:pt x="103631" y="739139"/>
                </a:moveTo>
                <a:lnTo>
                  <a:pt x="102107" y="734567"/>
                </a:lnTo>
                <a:lnTo>
                  <a:pt x="96011" y="731519"/>
                </a:lnTo>
                <a:lnTo>
                  <a:pt x="92963" y="733043"/>
                </a:lnTo>
                <a:lnTo>
                  <a:pt x="91439" y="736091"/>
                </a:lnTo>
                <a:lnTo>
                  <a:pt x="51815" y="802131"/>
                </a:lnTo>
                <a:lnTo>
                  <a:pt x="57911" y="812291"/>
                </a:lnTo>
                <a:lnTo>
                  <a:pt x="57911" y="817187"/>
                </a:lnTo>
                <a:lnTo>
                  <a:pt x="102107" y="742187"/>
                </a:lnTo>
                <a:lnTo>
                  <a:pt x="103631" y="7391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694" y="1696211"/>
            <a:ext cx="2880360" cy="502920"/>
          </a:xfrm>
          <a:custGeom>
            <a:avLst/>
            <a:gdLst/>
            <a:ahLst/>
            <a:cxnLst/>
            <a:rect l="l" t="t" r="r" b="b"/>
            <a:pathLst>
              <a:path w="2880360" h="502919">
                <a:moveTo>
                  <a:pt x="0" y="0"/>
                </a:moveTo>
                <a:lnTo>
                  <a:pt x="0" y="502919"/>
                </a:lnTo>
                <a:lnTo>
                  <a:pt x="2880359" y="502919"/>
                </a:lnTo>
                <a:lnTo>
                  <a:pt x="2880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9598" y="1688591"/>
            <a:ext cx="2894330" cy="516890"/>
          </a:xfrm>
          <a:custGeom>
            <a:avLst/>
            <a:gdLst/>
            <a:ahLst/>
            <a:cxnLst/>
            <a:rect l="l" t="t" r="r" b="b"/>
            <a:pathLst>
              <a:path w="2894329" h="516889">
                <a:moveTo>
                  <a:pt x="2894075" y="515111"/>
                </a:moveTo>
                <a:lnTo>
                  <a:pt x="2894075" y="3047"/>
                </a:lnTo>
                <a:lnTo>
                  <a:pt x="2891027" y="0"/>
                </a:lnTo>
                <a:lnTo>
                  <a:pt x="3047" y="0"/>
                </a:lnTo>
                <a:lnTo>
                  <a:pt x="0" y="3047"/>
                </a:lnTo>
                <a:lnTo>
                  <a:pt x="0" y="515111"/>
                </a:lnTo>
                <a:lnTo>
                  <a:pt x="3047" y="516635"/>
                </a:lnTo>
                <a:lnTo>
                  <a:pt x="6095" y="516635"/>
                </a:lnTo>
                <a:lnTo>
                  <a:pt x="6095" y="13715"/>
                </a:lnTo>
                <a:lnTo>
                  <a:pt x="13715" y="7619"/>
                </a:lnTo>
                <a:lnTo>
                  <a:pt x="13715" y="13715"/>
                </a:lnTo>
                <a:lnTo>
                  <a:pt x="2880359" y="13715"/>
                </a:lnTo>
                <a:lnTo>
                  <a:pt x="2880359" y="7619"/>
                </a:lnTo>
                <a:lnTo>
                  <a:pt x="2886455" y="13715"/>
                </a:lnTo>
                <a:lnTo>
                  <a:pt x="2886455" y="516635"/>
                </a:lnTo>
                <a:lnTo>
                  <a:pt x="2891027" y="516635"/>
                </a:lnTo>
                <a:lnTo>
                  <a:pt x="2894075" y="515111"/>
                </a:lnTo>
                <a:close/>
              </a:path>
              <a:path w="2894329" h="516889">
                <a:moveTo>
                  <a:pt x="13715" y="13715"/>
                </a:moveTo>
                <a:lnTo>
                  <a:pt x="13715" y="7619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894329" h="516889">
                <a:moveTo>
                  <a:pt x="13715" y="504443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504443"/>
                </a:lnTo>
                <a:lnTo>
                  <a:pt x="13715" y="504443"/>
                </a:lnTo>
                <a:close/>
              </a:path>
              <a:path w="2894329" h="516889">
                <a:moveTo>
                  <a:pt x="2886455" y="504443"/>
                </a:moveTo>
                <a:lnTo>
                  <a:pt x="6095" y="504443"/>
                </a:lnTo>
                <a:lnTo>
                  <a:pt x="13715" y="510539"/>
                </a:lnTo>
                <a:lnTo>
                  <a:pt x="13715" y="516635"/>
                </a:lnTo>
                <a:lnTo>
                  <a:pt x="2880359" y="516635"/>
                </a:lnTo>
                <a:lnTo>
                  <a:pt x="2880359" y="510539"/>
                </a:lnTo>
                <a:lnTo>
                  <a:pt x="2886455" y="504443"/>
                </a:lnTo>
                <a:close/>
              </a:path>
              <a:path w="2894329" h="516889">
                <a:moveTo>
                  <a:pt x="13715" y="516635"/>
                </a:moveTo>
                <a:lnTo>
                  <a:pt x="13715" y="510539"/>
                </a:lnTo>
                <a:lnTo>
                  <a:pt x="6095" y="504443"/>
                </a:lnTo>
                <a:lnTo>
                  <a:pt x="6095" y="516635"/>
                </a:lnTo>
                <a:lnTo>
                  <a:pt x="13715" y="516635"/>
                </a:lnTo>
                <a:close/>
              </a:path>
              <a:path w="2894329" h="516889">
                <a:moveTo>
                  <a:pt x="2886455" y="13715"/>
                </a:moveTo>
                <a:lnTo>
                  <a:pt x="2880359" y="7619"/>
                </a:lnTo>
                <a:lnTo>
                  <a:pt x="2880359" y="13715"/>
                </a:lnTo>
                <a:lnTo>
                  <a:pt x="2886455" y="13715"/>
                </a:lnTo>
                <a:close/>
              </a:path>
              <a:path w="2894329" h="516889">
                <a:moveTo>
                  <a:pt x="2886455" y="504443"/>
                </a:moveTo>
                <a:lnTo>
                  <a:pt x="2886455" y="13715"/>
                </a:lnTo>
                <a:lnTo>
                  <a:pt x="2880359" y="13715"/>
                </a:lnTo>
                <a:lnTo>
                  <a:pt x="2880359" y="504443"/>
                </a:lnTo>
                <a:lnTo>
                  <a:pt x="2886455" y="504443"/>
                </a:lnTo>
                <a:close/>
              </a:path>
              <a:path w="2894329" h="516889">
                <a:moveTo>
                  <a:pt x="2886455" y="516635"/>
                </a:moveTo>
                <a:lnTo>
                  <a:pt x="2886455" y="504443"/>
                </a:lnTo>
                <a:lnTo>
                  <a:pt x="2880359" y="510539"/>
                </a:lnTo>
                <a:lnTo>
                  <a:pt x="2880359" y="516635"/>
                </a:lnTo>
                <a:lnTo>
                  <a:pt x="2886455" y="516635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48075" y="1707895"/>
            <a:ext cx="2519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4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4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コール数</a:t>
            </a:r>
            <a:r>
              <a:rPr sz="1400" spc="140" dirty="0">
                <a:solidFill>
                  <a:srgbClr val="3F3F3F"/>
                </a:solidFill>
                <a:latin typeface="Arial Unicode MS"/>
                <a:cs typeface="Arial Unicode MS"/>
              </a:rPr>
              <a:t>×転送量</a:t>
            </a:r>
            <a:endParaRPr sz="14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3F3F3F"/>
                </a:solidFill>
                <a:latin typeface="Arial Unicode MS"/>
                <a:cs typeface="Arial Unicode MS"/>
              </a:rPr>
              <a:t>(</a:t>
            </a:r>
            <a:r>
              <a:rPr sz="1400" spc="-30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4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4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種別による重さ区別あり）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0849" y="3714870"/>
            <a:ext cx="1343660" cy="765810"/>
          </a:xfrm>
          <a:custGeom>
            <a:avLst/>
            <a:gdLst/>
            <a:ahLst/>
            <a:cxnLst/>
            <a:rect l="l" t="t" r="r" b="b"/>
            <a:pathLst>
              <a:path w="1343660" h="765810">
                <a:moveTo>
                  <a:pt x="1343281" y="165056"/>
                </a:moveTo>
                <a:lnTo>
                  <a:pt x="1321556" y="127431"/>
                </a:lnTo>
                <a:lnTo>
                  <a:pt x="1268667" y="92271"/>
                </a:lnTo>
                <a:lnTo>
                  <a:pt x="1231353" y="76041"/>
                </a:lnTo>
                <a:lnTo>
                  <a:pt x="1187227" y="60937"/>
                </a:lnTo>
                <a:lnTo>
                  <a:pt x="1136616" y="47129"/>
                </a:lnTo>
                <a:lnTo>
                  <a:pt x="1079847" y="34788"/>
                </a:lnTo>
                <a:lnTo>
                  <a:pt x="1017246" y="24082"/>
                </a:lnTo>
                <a:lnTo>
                  <a:pt x="949140" y="15183"/>
                </a:lnTo>
                <a:lnTo>
                  <a:pt x="875856" y="8260"/>
                </a:lnTo>
                <a:lnTo>
                  <a:pt x="813268" y="3950"/>
                </a:lnTo>
                <a:lnTo>
                  <a:pt x="750527" y="1211"/>
                </a:lnTo>
                <a:lnTo>
                  <a:pt x="687986" y="0"/>
                </a:lnTo>
                <a:lnTo>
                  <a:pt x="626001" y="273"/>
                </a:lnTo>
                <a:lnTo>
                  <a:pt x="564924" y="1990"/>
                </a:lnTo>
                <a:lnTo>
                  <a:pt x="505108" y="5106"/>
                </a:lnTo>
                <a:lnTo>
                  <a:pt x="446908" y="9578"/>
                </a:lnTo>
                <a:lnTo>
                  <a:pt x="390678" y="15365"/>
                </a:lnTo>
                <a:lnTo>
                  <a:pt x="336770" y="22423"/>
                </a:lnTo>
                <a:lnTo>
                  <a:pt x="285538" y="30709"/>
                </a:lnTo>
                <a:lnTo>
                  <a:pt x="237337" y="40181"/>
                </a:lnTo>
                <a:lnTo>
                  <a:pt x="192519" y="50796"/>
                </a:lnTo>
                <a:lnTo>
                  <a:pt x="151438" y="62510"/>
                </a:lnTo>
                <a:lnTo>
                  <a:pt x="114448" y="75282"/>
                </a:lnTo>
                <a:lnTo>
                  <a:pt x="54156" y="103826"/>
                </a:lnTo>
                <a:lnTo>
                  <a:pt x="12052" y="138868"/>
                </a:lnTo>
                <a:lnTo>
                  <a:pt x="0" y="177600"/>
                </a:lnTo>
                <a:lnTo>
                  <a:pt x="6803" y="196637"/>
                </a:lnTo>
                <a:lnTo>
                  <a:pt x="44437" y="233199"/>
                </a:lnTo>
                <a:lnTo>
                  <a:pt x="111928" y="266616"/>
                </a:lnTo>
                <a:lnTo>
                  <a:pt x="156054" y="281720"/>
                </a:lnTo>
                <a:lnTo>
                  <a:pt x="206665" y="295528"/>
                </a:lnTo>
                <a:lnTo>
                  <a:pt x="263434" y="307869"/>
                </a:lnTo>
                <a:lnTo>
                  <a:pt x="326034" y="318574"/>
                </a:lnTo>
                <a:lnTo>
                  <a:pt x="394140" y="327473"/>
                </a:lnTo>
                <a:lnTo>
                  <a:pt x="467424" y="334396"/>
                </a:lnTo>
                <a:lnTo>
                  <a:pt x="467424" y="676081"/>
                </a:lnTo>
                <a:lnTo>
                  <a:pt x="721932" y="343540"/>
                </a:lnTo>
                <a:lnTo>
                  <a:pt x="789592" y="341171"/>
                </a:lnTo>
                <a:lnTo>
                  <a:pt x="855155" y="337162"/>
                </a:lnTo>
                <a:lnTo>
                  <a:pt x="918243" y="331586"/>
                </a:lnTo>
                <a:lnTo>
                  <a:pt x="978472" y="324519"/>
                </a:lnTo>
                <a:lnTo>
                  <a:pt x="1035464" y="316033"/>
                </a:lnTo>
                <a:lnTo>
                  <a:pt x="1088835" y="306202"/>
                </a:lnTo>
                <a:lnTo>
                  <a:pt x="1138207" y="295102"/>
                </a:lnTo>
                <a:lnTo>
                  <a:pt x="1183196" y="282806"/>
                </a:lnTo>
                <a:lnTo>
                  <a:pt x="1223424" y="269388"/>
                </a:lnTo>
                <a:lnTo>
                  <a:pt x="1288067" y="239483"/>
                </a:lnTo>
                <a:lnTo>
                  <a:pt x="1331229" y="203788"/>
                </a:lnTo>
                <a:lnTo>
                  <a:pt x="1341640" y="184369"/>
                </a:lnTo>
                <a:lnTo>
                  <a:pt x="1343281" y="165056"/>
                </a:lnTo>
                <a:close/>
              </a:path>
              <a:path w="1343660" h="765810">
                <a:moveTo>
                  <a:pt x="467424" y="676081"/>
                </a:moveTo>
                <a:lnTo>
                  <a:pt x="467424" y="334396"/>
                </a:lnTo>
                <a:lnTo>
                  <a:pt x="398844" y="765688"/>
                </a:lnTo>
                <a:lnTo>
                  <a:pt x="467424" y="676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8214" y="3701795"/>
            <a:ext cx="1370330" cy="792480"/>
          </a:xfrm>
          <a:custGeom>
            <a:avLst/>
            <a:gdLst/>
            <a:ahLst/>
            <a:cxnLst/>
            <a:rect l="l" t="t" r="r" b="b"/>
            <a:pathLst>
              <a:path w="1370329" h="792479">
                <a:moveTo>
                  <a:pt x="1365503" y="207263"/>
                </a:moveTo>
                <a:lnTo>
                  <a:pt x="1365503" y="163067"/>
                </a:lnTo>
                <a:lnTo>
                  <a:pt x="1360931" y="153923"/>
                </a:lnTo>
                <a:lnTo>
                  <a:pt x="1327403" y="117347"/>
                </a:lnTo>
                <a:lnTo>
                  <a:pt x="1287779" y="94487"/>
                </a:lnTo>
                <a:lnTo>
                  <a:pt x="1235963" y="73151"/>
                </a:lnTo>
                <a:lnTo>
                  <a:pt x="1216151" y="65531"/>
                </a:lnTo>
                <a:lnTo>
                  <a:pt x="1173479" y="53339"/>
                </a:lnTo>
                <a:lnTo>
                  <a:pt x="1124711" y="41147"/>
                </a:lnTo>
                <a:lnTo>
                  <a:pt x="1098803" y="36575"/>
                </a:lnTo>
                <a:lnTo>
                  <a:pt x="1072895" y="30479"/>
                </a:lnTo>
                <a:lnTo>
                  <a:pt x="1043939" y="25907"/>
                </a:lnTo>
                <a:lnTo>
                  <a:pt x="1016507" y="21335"/>
                </a:lnTo>
                <a:lnTo>
                  <a:pt x="986027" y="18287"/>
                </a:lnTo>
                <a:lnTo>
                  <a:pt x="923543" y="10667"/>
                </a:lnTo>
                <a:lnTo>
                  <a:pt x="822959" y="3047"/>
                </a:lnTo>
                <a:lnTo>
                  <a:pt x="688847" y="0"/>
                </a:lnTo>
                <a:lnTo>
                  <a:pt x="623315" y="0"/>
                </a:lnTo>
                <a:lnTo>
                  <a:pt x="495299" y="6095"/>
                </a:lnTo>
                <a:lnTo>
                  <a:pt x="403859" y="15239"/>
                </a:lnTo>
                <a:lnTo>
                  <a:pt x="374903" y="19811"/>
                </a:lnTo>
                <a:lnTo>
                  <a:pt x="345947" y="22859"/>
                </a:lnTo>
                <a:lnTo>
                  <a:pt x="291083" y="32003"/>
                </a:lnTo>
                <a:lnTo>
                  <a:pt x="265175" y="36575"/>
                </a:lnTo>
                <a:lnTo>
                  <a:pt x="216407" y="48767"/>
                </a:lnTo>
                <a:lnTo>
                  <a:pt x="193547" y="53339"/>
                </a:lnTo>
                <a:lnTo>
                  <a:pt x="170687" y="60959"/>
                </a:lnTo>
                <a:lnTo>
                  <a:pt x="149351" y="67055"/>
                </a:lnTo>
                <a:lnTo>
                  <a:pt x="129539" y="74675"/>
                </a:lnTo>
                <a:lnTo>
                  <a:pt x="111251" y="80771"/>
                </a:lnTo>
                <a:lnTo>
                  <a:pt x="92963" y="88391"/>
                </a:lnTo>
                <a:lnTo>
                  <a:pt x="76199" y="96011"/>
                </a:lnTo>
                <a:lnTo>
                  <a:pt x="48767" y="114299"/>
                </a:lnTo>
                <a:lnTo>
                  <a:pt x="36575" y="121919"/>
                </a:lnTo>
                <a:lnTo>
                  <a:pt x="16763" y="141731"/>
                </a:lnTo>
                <a:lnTo>
                  <a:pt x="9143" y="152399"/>
                </a:lnTo>
                <a:lnTo>
                  <a:pt x="4571" y="160019"/>
                </a:lnTo>
                <a:lnTo>
                  <a:pt x="4571" y="163067"/>
                </a:lnTo>
                <a:lnTo>
                  <a:pt x="1523" y="170687"/>
                </a:lnTo>
                <a:lnTo>
                  <a:pt x="1523" y="173735"/>
                </a:lnTo>
                <a:lnTo>
                  <a:pt x="0" y="181355"/>
                </a:lnTo>
                <a:lnTo>
                  <a:pt x="0" y="193547"/>
                </a:lnTo>
                <a:lnTo>
                  <a:pt x="1523" y="195071"/>
                </a:lnTo>
                <a:lnTo>
                  <a:pt x="3047" y="202691"/>
                </a:lnTo>
                <a:lnTo>
                  <a:pt x="3047" y="204215"/>
                </a:lnTo>
                <a:lnTo>
                  <a:pt x="4571" y="205739"/>
                </a:lnTo>
                <a:lnTo>
                  <a:pt x="7619" y="213359"/>
                </a:lnTo>
                <a:lnTo>
                  <a:pt x="7619" y="214883"/>
                </a:lnTo>
                <a:lnTo>
                  <a:pt x="9143" y="214883"/>
                </a:lnTo>
                <a:lnTo>
                  <a:pt x="15239" y="224027"/>
                </a:lnTo>
                <a:lnTo>
                  <a:pt x="22859" y="233171"/>
                </a:lnTo>
                <a:lnTo>
                  <a:pt x="25907" y="236219"/>
                </a:lnTo>
                <a:lnTo>
                  <a:pt x="25907" y="178307"/>
                </a:lnTo>
                <a:lnTo>
                  <a:pt x="27431" y="174497"/>
                </a:lnTo>
                <a:lnTo>
                  <a:pt x="27431" y="172211"/>
                </a:lnTo>
                <a:lnTo>
                  <a:pt x="32003" y="163067"/>
                </a:lnTo>
                <a:lnTo>
                  <a:pt x="38099" y="156971"/>
                </a:lnTo>
                <a:lnTo>
                  <a:pt x="44195" y="149351"/>
                </a:lnTo>
                <a:lnTo>
                  <a:pt x="76199" y="126491"/>
                </a:lnTo>
                <a:lnTo>
                  <a:pt x="120395" y="105155"/>
                </a:lnTo>
                <a:lnTo>
                  <a:pt x="138683" y="97535"/>
                </a:lnTo>
                <a:lnTo>
                  <a:pt x="178307" y="85343"/>
                </a:lnTo>
                <a:lnTo>
                  <a:pt x="199643" y="77723"/>
                </a:lnTo>
                <a:lnTo>
                  <a:pt x="222503" y="73151"/>
                </a:lnTo>
                <a:lnTo>
                  <a:pt x="246887" y="67055"/>
                </a:lnTo>
                <a:lnTo>
                  <a:pt x="271271" y="62483"/>
                </a:lnTo>
                <a:lnTo>
                  <a:pt x="297179" y="56387"/>
                </a:lnTo>
                <a:lnTo>
                  <a:pt x="323087" y="51815"/>
                </a:lnTo>
                <a:lnTo>
                  <a:pt x="350519" y="48767"/>
                </a:lnTo>
                <a:lnTo>
                  <a:pt x="377951" y="44195"/>
                </a:lnTo>
                <a:lnTo>
                  <a:pt x="406907" y="41147"/>
                </a:lnTo>
                <a:lnTo>
                  <a:pt x="437387" y="38099"/>
                </a:lnTo>
                <a:lnTo>
                  <a:pt x="466343" y="35051"/>
                </a:lnTo>
                <a:lnTo>
                  <a:pt x="496823" y="32003"/>
                </a:lnTo>
                <a:lnTo>
                  <a:pt x="560831" y="27431"/>
                </a:lnTo>
                <a:lnTo>
                  <a:pt x="624839" y="25907"/>
                </a:lnTo>
                <a:lnTo>
                  <a:pt x="755903" y="25907"/>
                </a:lnTo>
                <a:lnTo>
                  <a:pt x="821435" y="28955"/>
                </a:lnTo>
                <a:lnTo>
                  <a:pt x="888491" y="33527"/>
                </a:lnTo>
                <a:lnTo>
                  <a:pt x="952499" y="39623"/>
                </a:lnTo>
                <a:lnTo>
                  <a:pt x="1040891" y="51815"/>
                </a:lnTo>
                <a:lnTo>
                  <a:pt x="1094231" y="60959"/>
                </a:lnTo>
                <a:lnTo>
                  <a:pt x="1120139" y="67055"/>
                </a:lnTo>
                <a:lnTo>
                  <a:pt x="1142999" y="71627"/>
                </a:lnTo>
                <a:lnTo>
                  <a:pt x="1188719" y="83819"/>
                </a:lnTo>
                <a:lnTo>
                  <a:pt x="1208531" y="89915"/>
                </a:lnTo>
                <a:lnTo>
                  <a:pt x="1226819" y="96011"/>
                </a:lnTo>
                <a:lnTo>
                  <a:pt x="1245107" y="103631"/>
                </a:lnTo>
                <a:lnTo>
                  <a:pt x="1261871" y="109727"/>
                </a:lnTo>
                <a:lnTo>
                  <a:pt x="1301495" y="131063"/>
                </a:lnTo>
                <a:lnTo>
                  <a:pt x="1335023" y="160019"/>
                </a:lnTo>
                <a:lnTo>
                  <a:pt x="1342643" y="173735"/>
                </a:lnTo>
                <a:lnTo>
                  <a:pt x="1342643" y="172211"/>
                </a:lnTo>
                <a:lnTo>
                  <a:pt x="1344167" y="179831"/>
                </a:lnTo>
                <a:lnTo>
                  <a:pt x="1344167" y="236219"/>
                </a:lnTo>
                <a:lnTo>
                  <a:pt x="1353311" y="227075"/>
                </a:lnTo>
                <a:lnTo>
                  <a:pt x="1359407" y="216407"/>
                </a:lnTo>
                <a:lnTo>
                  <a:pt x="1363979" y="208787"/>
                </a:lnTo>
                <a:lnTo>
                  <a:pt x="1365503" y="207263"/>
                </a:lnTo>
                <a:close/>
              </a:path>
              <a:path w="1370329" h="792479">
                <a:moveTo>
                  <a:pt x="493775" y="347471"/>
                </a:moveTo>
                <a:lnTo>
                  <a:pt x="492251" y="342899"/>
                </a:lnTo>
                <a:lnTo>
                  <a:pt x="490727" y="339851"/>
                </a:lnTo>
                <a:lnTo>
                  <a:pt x="487679" y="338327"/>
                </a:lnTo>
                <a:lnTo>
                  <a:pt x="484631" y="335279"/>
                </a:lnTo>
                <a:lnTo>
                  <a:pt x="481583" y="335279"/>
                </a:lnTo>
                <a:lnTo>
                  <a:pt x="417575" y="329183"/>
                </a:lnTo>
                <a:lnTo>
                  <a:pt x="356615" y="321563"/>
                </a:lnTo>
                <a:lnTo>
                  <a:pt x="274319" y="307847"/>
                </a:lnTo>
                <a:lnTo>
                  <a:pt x="225551" y="297179"/>
                </a:lnTo>
                <a:lnTo>
                  <a:pt x="181355" y="284987"/>
                </a:lnTo>
                <a:lnTo>
                  <a:pt x="141731" y="272795"/>
                </a:lnTo>
                <a:lnTo>
                  <a:pt x="124967" y="265175"/>
                </a:lnTo>
                <a:lnTo>
                  <a:pt x="108203" y="259079"/>
                </a:lnTo>
                <a:lnTo>
                  <a:pt x="92963" y="251459"/>
                </a:lnTo>
                <a:lnTo>
                  <a:pt x="79247" y="245363"/>
                </a:lnTo>
                <a:lnTo>
                  <a:pt x="67055" y="237743"/>
                </a:lnTo>
                <a:lnTo>
                  <a:pt x="56387" y="230123"/>
                </a:lnTo>
                <a:lnTo>
                  <a:pt x="47243" y="222503"/>
                </a:lnTo>
                <a:lnTo>
                  <a:pt x="33527" y="208787"/>
                </a:lnTo>
                <a:lnTo>
                  <a:pt x="30479" y="201167"/>
                </a:lnTo>
                <a:lnTo>
                  <a:pt x="30479" y="202691"/>
                </a:lnTo>
                <a:lnTo>
                  <a:pt x="27431" y="195071"/>
                </a:lnTo>
                <a:lnTo>
                  <a:pt x="27431" y="196595"/>
                </a:lnTo>
                <a:lnTo>
                  <a:pt x="25907" y="188975"/>
                </a:lnTo>
                <a:lnTo>
                  <a:pt x="25907" y="236219"/>
                </a:lnTo>
                <a:lnTo>
                  <a:pt x="32003" y="242315"/>
                </a:lnTo>
                <a:lnTo>
                  <a:pt x="67055" y="266699"/>
                </a:lnTo>
                <a:lnTo>
                  <a:pt x="134111" y="297179"/>
                </a:lnTo>
                <a:lnTo>
                  <a:pt x="196595" y="315467"/>
                </a:lnTo>
                <a:lnTo>
                  <a:pt x="245363" y="327659"/>
                </a:lnTo>
                <a:lnTo>
                  <a:pt x="269747" y="332231"/>
                </a:lnTo>
                <a:lnTo>
                  <a:pt x="297179" y="338327"/>
                </a:lnTo>
                <a:lnTo>
                  <a:pt x="324611" y="342899"/>
                </a:lnTo>
                <a:lnTo>
                  <a:pt x="353567" y="347471"/>
                </a:lnTo>
                <a:lnTo>
                  <a:pt x="384047" y="350519"/>
                </a:lnTo>
                <a:lnTo>
                  <a:pt x="414527" y="355091"/>
                </a:lnTo>
                <a:lnTo>
                  <a:pt x="465639" y="359959"/>
                </a:lnTo>
                <a:lnTo>
                  <a:pt x="467867" y="345947"/>
                </a:lnTo>
                <a:lnTo>
                  <a:pt x="478535" y="361187"/>
                </a:lnTo>
                <a:lnTo>
                  <a:pt x="478535" y="436473"/>
                </a:lnTo>
                <a:lnTo>
                  <a:pt x="492251" y="350519"/>
                </a:lnTo>
                <a:lnTo>
                  <a:pt x="493775" y="347471"/>
                </a:lnTo>
                <a:close/>
              </a:path>
              <a:path w="1370329" h="792479">
                <a:moveTo>
                  <a:pt x="28955" y="170687"/>
                </a:moveTo>
                <a:lnTo>
                  <a:pt x="27431" y="172211"/>
                </a:lnTo>
                <a:lnTo>
                  <a:pt x="27431" y="174497"/>
                </a:lnTo>
                <a:lnTo>
                  <a:pt x="28955" y="170687"/>
                </a:lnTo>
                <a:close/>
              </a:path>
              <a:path w="1370329" h="792479">
                <a:moveTo>
                  <a:pt x="478535" y="436473"/>
                </a:moveTo>
                <a:lnTo>
                  <a:pt x="478535" y="361187"/>
                </a:lnTo>
                <a:lnTo>
                  <a:pt x="465639" y="359959"/>
                </a:lnTo>
                <a:lnTo>
                  <a:pt x="399287" y="777239"/>
                </a:lnTo>
                <a:lnTo>
                  <a:pt x="397763" y="783335"/>
                </a:lnTo>
                <a:lnTo>
                  <a:pt x="400811" y="787907"/>
                </a:lnTo>
                <a:lnTo>
                  <a:pt x="400811" y="771143"/>
                </a:lnTo>
                <a:lnTo>
                  <a:pt x="431528" y="731053"/>
                </a:lnTo>
                <a:lnTo>
                  <a:pt x="478535" y="436473"/>
                </a:lnTo>
                <a:close/>
              </a:path>
              <a:path w="1370329" h="792479">
                <a:moveTo>
                  <a:pt x="431528" y="731053"/>
                </a:moveTo>
                <a:lnTo>
                  <a:pt x="400811" y="771143"/>
                </a:lnTo>
                <a:lnTo>
                  <a:pt x="423671" y="780287"/>
                </a:lnTo>
                <a:lnTo>
                  <a:pt x="431528" y="731053"/>
                </a:lnTo>
                <a:close/>
              </a:path>
              <a:path w="1370329" h="792479">
                <a:moveTo>
                  <a:pt x="1342643" y="237743"/>
                </a:moveTo>
                <a:lnTo>
                  <a:pt x="1342643" y="196595"/>
                </a:lnTo>
                <a:lnTo>
                  <a:pt x="1338071" y="205739"/>
                </a:lnTo>
                <a:lnTo>
                  <a:pt x="1331975" y="211835"/>
                </a:lnTo>
                <a:lnTo>
                  <a:pt x="1325879" y="219455"/>
                </a:lnTo>
                <a:lnTo>
                  <a:pt x="1316735" y="227075"/>
                </a:lnTo>
                <a:lnTo>
                  <a:pt x="1309115" y="233171"/>
                </a:lnTo>
                <a:lnTo>
                  <a:pt x="1299971" y="237743"/>
                </a:lnTo>
                <a:lnTo>
                  <a:pt x="1290827" y="243839"/>
                </a:lnTo>
                <a:lnTo>
                  <a:pt x="1280159" y="249935"/>
                </a:lnTo>
                <a:lnTo>
                  <a:pt x="1269491" y="254507"/>
                </a:lnTo>
                <a:lnTo>
                  <a:pt x="1257299" y="260603"/>
                </a:lnTo>
                <a:lnTo>
                  <a:pt x="1245107" y="265175"/>
                </a:lnTo>
                <a:lnTo>
                  <a:pt x="1231391" y="271271"/>
                </a:lnTo>
                <a:lnTo>
                  <a:pt x="1217675" y="275843"/>
                </a:lnTo>
                <a:lnTo>
                  <a:pt x="1187195" y="284987"/>
                </a:lnTo>
                <a:lnTo>
                  <a:pt x="1153667" y="294131"/>
                </a:lnTo>
                <a:lnTo>
                  <a:pt x="1117091" y="303275"/>
                </a:lnTo>
                <a:lnTo>
                  <a:pt x="1098803" y="306323"/>
                </a:lnTo>
                <a:lnTo>
                  <a:pt x="1059179" y="313943"/>
                </a:lnTo>
                <a:lnTo>
                  <a:pt x="1018031" y="321563"/>
                </a:lnTo>
                <a:lnTo>
                  <a:pt x="973835" y="326135"/>
                </a:lnTo>
                <a:lnTo>
                  <a:pt x="929639" y="332231"/>
                </a:lnTo>
                <a:lnTo>
                  <a:pt x="882395" y="335279"/>
                </a:lnTo>
                <a:lnTo>
                  <a:pt x="835151" y="339851"/>
                </a:lnTo>
                <a:lnTo>
                  <a:pt x="734567" y="342899"/>
                </a:lnTo>
                <a:lnTo>
                  <a:pt x="731519" y="342899"/>
                </a:lnTo>
                <a:lnTo>
                  <a:pt x="726947" y="344423"/>
                </a:lnTo>
                <a:lnTo>
                  <a:pt x="725423" y="347471"/>
                </a:lnTo>
                <a:lnTo>
                  <a:pt x="431528" y="731053"/>
                </a:lnTo>
                <a:lnTo>
                  <a:pt x="423671" y="780287"/>
                </a:lnTo>
                <a:lnTo>
                  <a:pt x="400811" y="771143"/>
                </a:lnTo>
                <a:lnTo>
                  <a:pt x="400811" y="787907"/>
                </a:lnTo>
                <a:lnTo>
                  <a:pt x="406907" y="790955"/>
                </a:lnTo>
                <a:lnTo>
                  <a:pt x="411479" y="792479"/>
                </a:lnTo>
                <a:lnTo>
                  <a:pt x="417575" y="790955"/>
                </a:lnTo>
                <a:lnTo>
                  <a:pt x="422147" y="786383"/>
                </a:lnTo>
                <a:lnTo>
                  <a:pt x="736091" y="376183"/>
                </a:lnTo>
                <a:lnTo>
                  <a:pt x="736091" y="368807"/>
                </a:lnTo>
                <a:lnTo>
                  <a:pt x="745235" y="364235"/>
                </a:lnTo>
                <a:lnTo>
                  <a:pt x="745235" y="368530"/>
                </a:lnTo>
                <a:lnTo>
                  <a:pt x="786383" y="367283"/>
                </a:lnTo>
                <a:lnTo>
                  <a:pt x="836675" y="364235"/>
                </a:lnTo>
                <a:lnTo>
                  <a:pt x="885443" y="361187"/>
                </a:lnTo>
                <a:lnTo>
                  <a:pt x="932687" y="356615"/>
                </a:lnTo>
                <a:lnTo>
                  <a:pt x="978407" y="352043"/>
                </a:lnTo>
                <a:lnTo>
                  <a:pt x="1063751" y="339851"/>
                </a:lnTo>
                <a:lnTo>
                  <a:pt x="1103375" y="332231"/>
                </a:lnTo>
                <a:lnTo>
                  <a:pt x="1159763" y="318515"/>
                </a:lnTo>
                <a:lnTo>
                  <a:pt x="1210055" y="304799"/>
                </a:lnTo>
                <a:lnTo>
                  <a:pt x="1240535" y="294131"/>
                </a:lnTo>
                <a:lnTo>
                  <a:pt x="1254251" y="289559"/>
                </a:lnTo>
                <a:lnTo>
                  <a:pt x="1281683" y="277367"/>
                </a:lnTo>
                <a:lnTo>
                  <a:pt x="1292351" y="271271"/>
                </a:lnTo>
                <a:lnTo>
                  <a:pt x="1304543" y="265175"/>
                </a:lnTo>
                <a:lnTo>
                  <a:pt x="1315211" y="259079"/>
                </a:lnTo>
                <a:lnTo>
                  <a:pt x="1333499" y="246887"/>
                </a:lnTo>
                <a:lnTo>
                  <a:pt x="1342643" y="237743"/>
                </a:lnTo>
                <a:close/>
              </a:path>
              <a:path w="1370329" h="792479">
                <a:moveTo>
                  <a:pt x="478535" y="361187"/>
                </a:moveTo>
                <a:lnTo>
                  <a:pt x="467867" y="345947"/>
                </a:lnTo>
                <a:lnTo>
                  <a:pt x="465639" y="359959"/>
                </a:lnTo>
                <a:lnTo>
                  <a:pt x="478535" y="361187"/>
                </a:lnTo>
                <a:close/>
              </a:path>
              <a:path w="1370329" h="792479">
                <a:moveTo>
                  <a:pt x="745235" y="364235"/>
                </a:moveTo>
                <a:lnTo>
                  <a:pt x="736091" y="368807"/>
                </a:lnTo>
                <a:lnTo>
                  <a:pt x="741870" y="368632"/>
                </a:lnTo>
                <a:lnTo>
                  <a:pt x="745235" y="364235"/>
                </a:lnTo>
                <a:close/>
              </a:path>
              <a:path w="1370329" h="792479">
                <a:moveTo>
                  <a:pt x="741870" y="368632"/>
                </a:moveTo>
                <a:lnTo>
                  <a:pt x="736091" y="368807"/>
                </a:lnTo>
                <a:lnTo>
                  <a:pt x="736091" y="376183"/>
                </a:lnTo>
                <a:lnTo>
                  <a:pt x="741870" y="368632"/>
                </a:lnTo>
                <a:close/>
              </a:path>
              <a:path w="1370329" h="792479">
                <a:moveTo>
                  <a:pt x="745235" y="368530"/>
                </a:moveTo>
                <a:lnTo>
                  <a:pt x="745235" y="364235"/>
                </a:lnTo>
                <a:lnTo>
                  <a:pt x="741870" y="368632"/>
                </a:lnTo>
                <a:lnTo>
                  <a:pt x="745235" y="368530"/>
                </a:lnTo>
                <a:close/>
              </a:path>
              <a:path w="1370329" h="792479">
                <a:moveTo>
                  <a:pt x="1344167" y="236219"/>
                </a:moveTo>
                <a:lnTo>
                  <a:pt x="1344167" y="190499"/>
                </a:lnTo>
                <a:lnTo>
                  <a:pt x="1341119" y="198119"/>
                </a:lnTo>
                <a:lnTo>
                  <a:pt x="1342643" y="196595"/>
                </a:lnTo>
                <a:lnTo>
                  <a:pt x="1342643" y="237743"/>
                </a:lnTo>
                <a:lnTo>
                  <a:pt x="1344167" y="236219"/>
                </a:lnTo>
                <a:close/>
              </a:path>
              <a:path w="1370329" h="792479">
                <a:moveTo>
                  <a:pt x="1344167" y="190499"/>
                </a:moveTo>
                <a:lnTo>
                  <a:pt x="1344167" y="184403"/>
                </a:lnTo>
                <a:lnTo>
                  <a:pt x="1342643" y="192023"/>
                </a:lnTo>
                <a:lnTo>
                  <a:pt x="1344167" y="190499"/>
                </a:lnTo>
                <a:close/>
              </a:path>
              <a:path w="1370329" h="792479">
                <a:moveTo>
                  <a:pt x="1368551" y="198119"/>
                </a:moveTo>
                <a:lnTo>
                  <a:pt x="1368551" y="173735"/>
                </a:lnTo>
                <a:lnTo>
                  <a:pt x="1367027" y="166115"/>
                </a:lnTo>
                <a:lnTo>
                  <a:pt x="1367027" y="164591"/>
                </a:lnTo>
                <a:lnTo>
                  <a:pt x="1365503" y="164591"/>
                </a:lnTo>
                <a:lnTo>
                  <a:pt x="1365503" y="205739"/>
                </a:lnTo>
                <a:lnTo>
                  <a:pt x="1368551" y="198119"/>
                </a:lnTo>
                <a:close/>
              </a:path>
              <a:path w="1370329" h="792479">
                <a:moveTo>
                  <a:pt x="1370075" y="187451"/>
                </a:moveTo>
                <a:lnTo>
                  <a:pt x="1370075" y="184403"/>
                </a:lnTo>
                <a:lnTo>
                  <a:pt x="1368551" y="176783"/>
                </a:lnTo>
                <a:lnTo>
                  <a:pt x="1368551" y="196595"/>
                </a:lnTo>
                <a:lnTo>
                  <a:pt x="1370075" y="18745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09007" y="3753102"/>
            <a:ext cx="509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10</a:t>
            </a:r>
            <a:r>
              <a:rPr sz="1400" spc="125" dirty="0">
                <a:latin typeface="Arial Unicode MS"/>
                <a:cs typeface="Arial Unicode MS"/>
              </a:rPr>
              <a:t>M</a:t>
            </a:r>
            <a:r>
              <a:rPr sz="1400" spc="5" dirty="0">
                <a:latin typeface="Arial Unicode MS"/>
                <a:cs typeface="Arial Unicode MS"/>
              </a:rPr>
              <a:t>B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10026" y="1416439"/>
            <a:ext cx="2355215" cy="420370"/>
          </a:xfrm>
          <a:custGeom>
            <a:avLst/>
            <a:gdLst/>
            <a:ahLst/>
            <a:cxnLst/>
            <a:rect l="l" t="t" r="r" b="b"/>
            <a:pathLst>
              <a:path w="2355215" h="420369">
                <a:moveTo>
                  <a:pt x="2354908" y="199559"/>
                </a:moveTo>
                <a:lnTo>
                  <a:pt x="2326432" y="156170"/>
                </a:lnTo>
                <a:lnTo>
                  <a:pt x="2275523" y="127970"/>
                </a:lnTo>
                <a:lnTo>
                  <a:pt x="2198706" y="100931"/>
                </a:lnTo>
                <a:lnTo>
                  <a:pt x="2150483" y="88002"/>
                </a:lnTo>
                <a:lnTo>
                  <a:pt x="2095664" y="75550"/>
                </a:lnTo>
                <a:lnTo>
                  <a:pt x="2057769" y="67855"/>
                </a:lnTo>
                <a:lnTo>
                  <a:pt x="2018129" y="60564"/>
                </a:lnTo>
                <a:lnTo>
                  <a:pt x="1976840" y="53679"/>
                </a:lnTo>
                <a:lnTo>
                  <a:pt x="1933996" y="47202"/>
                </a:lnTo>
                <a:lnTo>
                  <a:pt x="1889692" y="41134"/>
                </a:lnTo>
                <a:lnTo>
                  <a:pt x="1844022" y="35477"/>
                </a:lnTo>
                <a:lnTo>
                  <a:pt x="1797081" y="30232"/>
                </a:lnTo>
                <a:lnTo>
                  <a:pt x="1748964" y="25401"/>
                </a:lnTo>
                <a:lnTo>
                  <a:pt x="1699765" y="20985"/>
                </a:lnTo>
                <a:lnTo>
                  <a:pt x="1649579" y="16986"/>
                </a:lnTo>
                <a:lnTo>
                  <a:pt x="1598501" y="13405"/>
                </a:lnTo>
                <a:lnTo>
                  <a:pt x="1546625" y="10244"/>
                </a:lnTo>
                <a:lnTo>
                  <a:pt x="1494047" y="7504"/>
                </a:lnTo>
                <a:lnTo>
                  <a:pt x="1440859" y="5187"/>
                </a:lnTo>
                <a:lnTo>
                  <a:pt x="1387158" y="3295"/>
                </a:lnTo>
                <a:lnTo>
                  <a:pt x="1333038" y="1828"/>
                </a:lnTo>
                <a:lnTo>
                  <a:pt x="1278594" y="789"/>
                </a:lnTo>
                <a:lnTo>
                  <a:pt x="1223920" y="179"/>
                </a:lnTo>
                <a:lnTo>
                  <a:pt x="1169111" y="0"/>
                </a:lnTo>
                <a:lnTo>
                  <a:pt x="1114261" y="252"/>
                </a:lnTo>
                <a:lnTo>
                  <a:pt x="1059465" y="938"/>
                </a:lnTo>
                <a:lnTo>
                  <a:pt x="1004819" y="2059"/>
                </a:lnTo>
                <a:lnTo>
                  <a:pt x="950415" y="3617"/>
                </a:lnTo>
                <a:lnTo>
                  <a:pt x="896350" y="5613"/>
                </a:lnTo>
                <a:lnTo>
                  <a:pt x="842718" y="8049"/>
                </a:lnTo>
                <a:lnTo>
                  <a:pt x="789613" y="10926"/>
                </a:lnTo>
                <a:lnTo>
                  <a:pt x="737131" y="14245"/>
                </a:lnTo>
                <a:lnTo>
                  <a:pt x="685365" y="18009"/>
                </a:lnTo>
                <a:lnTo>
                  <a:pt x="634410" y="22219"/>
                </a:lnTo>
                <a:lnTo>
                  <a:pt x="584362" y="26876"/>
                </a:lnTo>
                <a:lnTo>
                  <a:pt x="535314" y="31982"/>
                </a:lnTo>
                <a:lnTo>
                  <a:pt x="487362" y="37538"/>
                </a:lnTo>
                <a:lnTo>
                  <a:pt x="440600" y="43546"/>
                </a:lnTo>
                <a:lnTo>
                  <a:pt x="371010" y="53925"/>
                </a:lnTo>
                <a:lnTo>
                  <a:pt x="307266" y="64989"/>
                </a:lnTo>
                <a:lnTo>
                  <a:pt x="249407" y="76676"/>
                </a:lnTo>
                <a:lnTo>
                  <a:pt x="197471" y="88927"/>
                </a:lnTo>
                <a:lnTo>
                  <a:pt x="151500" y="101679"/>
                </a:lnTo>
                <a:lnTo>
                  <a:pt x="111531" y="114871"/>
                </a:lnTo>
                <a:lnTo>
                  <a:pt x="49762" y="142332"/>
                </a:lnTo>
                <a:lnTo>
                  <a:pt x="12479" y="170819"/>
                </a:lnTo>
                <a:lnTo>
                  <a:pt x="0" y="199844"/>
                </a:lnTo>
                <a:lnTo>
                  <a:pt x="3159" y="214404"/>
                </a:lnTo>
                <a:lnTo>
                  <a:pt x="28476" y="243316"/>
                </a:lnTo>
                <a:lnTo>
                  <a:pt x="79385" y="271540"/>
                </a:lnTo>
                <a:lnTo>
                  <a:pt x="156202" y="298588"/>
                </a:lnTo>
                <a:lnTo>
                  <a:pt x="204425" y="311517"/>
                </a:lnTo>
                <a:lnTo>
                  <a:pt x="259244" y="323968"/>
                </a:lnTo>
                <a:lnTo>
                  <a:pt x="259244" y="403637"/>
                </a:lnTo>
                <a:lnTo>
                  <a:pt x="602144" y="372736"/>
                </a:lnTo>
                <a:lnTo>
                  <a:pt x="650934" y="377105"/>
                </a:lnTo>
                <a:lnTo>
                  <a:pt x="700532" y="381069"/>
                </a:lnTo>
                <a:lnTo>
                  <a:pt x="750855" y="384626"/>
                </a:lnTo>
                <a:lnTo>
                  <a:pt x="801818" y="387778"/>
                </a:lnTo>
                <a:lnTo>
                  <a:pt x="853336" y="390524"/>
                </a:lnTo>
                <a:lnTo>
                  <a:pt x="905326" y="392864"/>
                </a:lnTo>
                <a:lnTo>
                  <a:pt x="957702" y="394798"/>
                </a:lnTo>
                <a:lnTo>
                  <a:pt x="1010382" y="396327"/>
                </a:lnTo>
                <a:lnTo>
                  <a:pt x="1063280" y="397449"/>
                </a:lnTo>
                <a:lnTo>
                  <a:pt x="1116312" y="398166"/>
                </a:lnTo>
                <a:lnTo>
                  <a:pt x="1169394" y="398477"/>
                </a:lnTo>
                <a:lnTo>
                  <a:pt x="1222442" y="398383"/>
                </a:lnTo>
                <a:lnTo>
                  <a:pt x="1275371" y="397882"/>
                </a:lnTo>
                <a:lnTo>
                  <a:pt x="1328097" y="396976"/>
                </a:lnTo>
                <a:lnTo>
                  <a:pt x="1380536" y="395664"/>
                </a:lnTo>
                <a:lnTo>
                  <a:pt x="1432604" y="393946"/>
                </a:lnTo>
                <a:lnTo>
                  <a:pt x="1484216" y="391822"/>
                </a:lnTo>
                <a:lnTo>
                  <a:pt x="1535288" y="389293"/>
                </a:lnTo>
                <a:lnTo>
                  <a:pt x="1585735" y="386357"/>
                </a:lnTo>
                <a:lnTo>
                  <a:pt x="1635474" y="383016"/>
                </a:lnTo>
                <a:lnTo>
                  <a:pt x="1684420" y="379269"/>
                </a:lnTo>
                <a:lnTo>
                  <a:pt x="1732489" y="375117"/>
                </a:lnTo>
                <a:lnTo>
                  <a:pt x="1779597" y="370558"/>
                </a:lnTo>
                <a:lnTo>
                  <a:pt x="1825659" y="365594"/>
                </a:lnTo>
                <a:lnTo>
                  <a:pt x="1870590" y="360224"/>
                </a:lnTo>
                <a:lnTo>
                  <a:pt x="1914308" y="354448"/>
                </a:lnTo>
                <a:lnTo>
                  <a:pt x="1983897" y="344278"/>
                </a:lnTo>
                <a:lnTo>
                  <a:pt x="2047641" y="333402"/>
                </a:lnTo>
                <a:lnTo>
                  <a:pt x="2105501" y="321884"/>
                </a:lnTo>
                <a:lnTo>
                  <a:pt x="2157436" y="309786"/>
                </a:lnTo>
                <a:lnTo>
                  <a:pt x="2203408" y="297168"/>
                </a:lnTo>
                <a:lnTo>
                  <a:pt x="2243376" y="284095"/>
                </a:lnTo>
                <a:lnTo>
                  <a:pt x="2305146" y="256829"/>
                </a:lnTo>
                <a:lnTo>
                  <a:pt x="2342428" y="228484"/>
                </a:lnTo>
                <a:lnTo>
                  <a:pt x="2351788" y="214063"/>
                </a:lnTo>
                <a:lnTo>
                  <a:pt x="2354908" y="199559"/>
                </a:lnTo>
                <a:close/>
              </a:path>
              <a:path w="2355215" h="420369">
                <a:moveTo>
                  <a:pt x="259244" y="403637"/>
                </a:moveTo>
                <a:lnTo>
                  <a:pt x="259244" y="323968"/>
                </a:lnTo>
                <a:lnTo>
                  <a:pt x="77888" y="419980"/>
                </a:lnTo>
                <a:lnTo>
                  <a:pt x="259244" y="403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7998" y="1403597"/>
            <a:ext cx="2377440" cy="445134"/>
          </a:xfrm>
          <a:custGeom>
            <a:avLst/>
            <a:gdLst/>
            <a:ahLst/>
            <a:cxnLst/>
            <a:rect l="l" t="t" r="r" b="b"/>
            <a:pathLst>
              <a:path w="2377440" h="445135">
                <a:moveTo>
                  <a:pt x="15239" y="252990"/>
                </a:moveTo>
                <a:lnTo>
                  <a:pt x="15239" y="167646"/>
                </a:lnTo>
                <a:lnTo>
                  <a:pt x="0" y="178314"/>
                </a:lnTo>
                <a:lnTo>
                  <a:pt x="0" y="240798"/>
                </a:lnTo>
                <a:lnTo>
                  <a:pt x="15239" y="252990"/>
                </a:lnTo>
                <a:close/>
              </a:path>
              <a:path w="2377440" h="445135">
                <a:moveTo>
                  <a:pt x="45719" y="176790"/>
                </a:moveTo>
                <a:lnTo>
                  <a:pt x="45719" y="147834"/>
                </a:lnTo>
                <a:lnTo>
                  <a:pt x="30479" y="156978"/>
                </a:lnTo>
                <a:lnTo>
                  <a:pt x="15239" y="163074"/>
                </a:lnTo>
                <a:lnTo>
                  <a:pt x="15239" y="201174"/>
                </a:lnTo>
                <a:lnTo>
                  <a:pt x="30479" y="196602"/>
                </a:lnTo>
                <a:lnTo>
                  <a:pt x="30479" y="185934"/>
                </a:lnTo>
                <a:lnTo>
                  <a:pt x="45719" y="176790"/>
                </a:lnTo>
                <a:close/>
              </a:path>
              <a:path w="2377440" h="445135">
                <a:moveTo>
                  <a:pt x="274319" y="349002"/>
                </a:moveTo>
                <a:lnTo>
                  <a:pt x="274319" y="326142"/>
                </a:lnTo>
                <a:lnTo>
                  <a:pt x="228599" y="316998"/>
                </a:lnTo>
                <a:lnTo>
                  <a:pt x="198119" y="307854"/>
                </a:lnTo>
                <a:lnTo>
                  <a:pt x="182879" y="304806"/>
                </a:lnTo>
                <a:lnTo>
                  <a:pt x="106679" y="281946"/>
                </a:lnTo>
                <a:lnTo>
                  <a:pt x="106679" y="277374"/>
                </a:lnTo>
                <a:lnTo>
                  <a:pt x="91439" y="274326"/>
                </a:lnTo>
                <a:lnTo>
                  <a:pt x="76199" y="269754"/>
                </a:lnTo>
                <a:lnTo>
                  <a:pt x="76199" y="265182"/>
                </a:lnTo>
                <a:lnTo>
                  <a:pt x="45719" y="251466"/>
                </a:lnTo>
                <a:lnTo>
                  <a:pt x="30479" y="242322"/>
                </a:lnTo>
                <a:lnTo>
                  <a:pt x="30479" y="227082"/>
                </a:lnTo>
                <a:lnTo>
                  <a:pt x="15239" y="222510"/>
                </a:lnTo>
                <a:lnTo>
                  <a:pt x="15239" y="263658"/>
                </a:lnTo>
                <a:lnTo>
                  <a:pt x="30479" y="268230"/>
                </a:lnTo>
                <a:lnTo>
                  <a:pt x="45719" y="277374"/>
                </a:lnTo>
                <a:lnTo>
                  <a:pt x="45719" y="283470"/>
                </a:lnTo>
                <a:lnTo>
                  <a:pt x="60959" y="288042"/>
                </a:lnTo>
                <a:lnTo>
                  <a:pt x="91439" y="301758"/>
                </a:lnTo>
                <a:lnTo>
                  <a:pt x="182879" y="329190"/>
                </a:lnTo>
                <a:lnTo>
                  <a:pt x="198119" y="332238"/>
                </a:lnTo>
                <a:lnTo>
                  <a:pt x="229222" y="341568"/>
                </a:lnTo>
                <a:lnTo>
                  <a:pt x="259079" y="326142"/>
                </a:lnTo>
                <a:lnTo>
                  <a:pt x="259079" y="356876"/>
                </a:lnTo>
                <a:lnTo>
                  <a:pt x="274319" y="349002"/>
                </a:lnTo>
                <a:close/>
              </a:path>
              <a:path w="2377440" h="445135">
                <a:moveTo>
                  <a:pt x="2331719" y="181362"/>
                </a:moveTo>
                <a:lnTo>
                  <a:pt x="2331719" y="152406"/>
                </a:lnTo>
                <a:lnTo>
                  <a:pt x="2316479" y="146310"/>
                </a:lnTo>
                <a:lnTo>
                  <a:pt x="2301239" y="132594"/>
                </a:lnTo>
                <a:lnTo>
                  <a:pt x="2240279" y="114299"/>
                </a:lnTo>
                <a:lnTo>
                  <a:pt x="2209799" y="100583"/>
                </a:lnTo>
                <a:lnTo>
                  <a:pt x="2164079" y="86867"/>
                </a:lnTo>
                <a:lnTo>
                  <a:pt x="2133599" y="83819"/>
                </a:lnTo>
                <a:lnTo>
                  <a:pt x="2103119" y="74675"/>
                </a:lnTo>
                <a:lnTo>
                  <a:pt x="2057399" y="67055"/>
                </a:lnTo>
                <a:lnTo>
                  <a:pt x="2026919" y="59435"/>
                </a:lnTo>
                <a:lnTo>
                  <a:pt x="1981199" y="53339"/>
                </a:lnTo>
                <a:lnTo>
                  <a:pt x="1935479" y="45719"/>
                </a:lnTo>
                <a:lnTo>
                  <a:pt x="1889759" y="39623"/>
                </a:lnTo>
                <a:lnTo>
                  <a:pt x="1737359" y="24383"/>
                </a:lnTo>
                <a:lnTo>
                  <a:pt x="1645919" y="16763"/>
                </a:lnTo>
                <a:lnTo>
                  <a:pt x="1539239" y="9143"/>
                </a:lnTo>
                <a:lnTo>
                  <a:pt x="1417319" y="4571"/>
                </a:lnTo>
                <a:lnTo>
                  <a:pt x="1310639" y="1523"/>
                </a:lnTo>
                <a:lnTo>
                  <a:pt x="1203959" y="0"/>
                </a:lnTo>
                <a:lnTo>
                  <a:pt x="975359" y="3047"/>
                </a:lnTo>
                <a:lnTo>
                  <a:pt x="853439" y="7619"/>
                </a:lnTo>
                <a:lnTo>
                  <a:pt x="746759" y="13715"/>
                </a:lnTo>
                <a:lnTo>
                  <a:pt x="640079" y="22859"/>
                </a:lnTo>
                <a:lnTo>
                  <a:pt x="548639" y="32003"/>
                </a:lnTo>
                <a:lnTo>
                  <a:pt x="426719" y="47243"/>
                </a:lnTo>
                <a:lnTo>
                  <a:pt x="396239" y="50291"/>
                </a:lnTo>
                <a:lnTo>
                  <a:pt x="380999" y="54863"/>
                </a:lnTo>
                <a:lnTo>
                  <a:pt x="350519" y="57911"/>
                </a:lnTo>
                <a:lnTo>
                  <a:pt x="335279" y="60959"/>
                </a:lnTo>
                <a:lnTo>
                  <a:pt x="304799" y="65531"/>
                </a:lnTo>
                <a:lnTo>
                  <a:pt x="289559" y="68579"/>
                </a:lnTo>
                <a:lnTo>
                  <a:pt x="274319" y="73151"/>
                </a:lnTo>
                <a:lnTo>
                  <a:pt x="259079" y="76199"/>
                </a:lnTo>
                <a:lnTo>
                  <a:pt x="243839" y="80771"/>
                </a:lnTo>
                <a:lnTo>
                  <a:pt x="213359" y="85343"/>
                </a:lnTo>
                <a:lnTo>
                  <a:pt x="198119" y="88391"/>
                </a:lnTo>
                <a:lnTo>
                  <a:pt x="152399" y="102107"/>
                </a:lnTo>
                <a:lnTo>
                  <a:pt x="137159" y="105155"/>
                </a:lnTo>
                <a:lnTo>
                  <a:pt x="121919" y="109727"/>
                </a:lnTo>
                <a:lnTo>
                  <a:pt x="106679" y="118871"/>
                </a:lnTo>
                <a:lnTo>
                  <a:pt x="91439" y="123450"/>
                </a:lnTo>
                <a:lnTo>
                  <a:pt x="76199" y="132594"/>
                </a:lnTo>
                <a:lnTo>
                  <a:pt x="45719" y="141738"/>
                </a:lnTo>
                <a:lnTo>
                  <a:pt x="45719" y="173742"/>
                </a:lnTo>
                <a:lnTo>
                  <a:pt x="60959" y="169170"/>
                </a:lnTo>
                <a:lnTo>
                  <a:pt x="60959" y="164598"/>
                </a:lnTo>
                <a:lnTo>
                  <a:pt x="76199" y="160026"/>
                </a:lnTo>
                <a:lnTo>
                  <a:pt x="76199" y="155454"/>
                </a:lnTo>
                <a:lnTo>
                  <a:pt x="106679" y="146310"/>
                </a:lnTo>
                <a:lnTo>
                  <a:pt x="106679" y="143262"/>
                </a:lnTo>
                <a:lnTo>
                  <a:pt x="167639" y="124974"/>
                </a:lnTo>
                <a:lnTo>
                  <a:pt x="182879" y="121926"/>
                </a:lnTo>
                <a:lnTo>
                  <a:pt x="213359" y="112775"/>
                </a:lnTo>
                <a:lnTo>
                  <a:pt x="228599" y="109727"/>
                </a:lnTo>
                <a:lnTo>
                  <a:pt x="243839" y="105155"/>
                </a:lnTo>
                <a:lnTo>
                  <a:pt x="259079" y="102107"/>
                </a:lnTo>
                <a:lnTo>
                  <a:pt x="274319" y="97535"/>
                </a:lnTo>
                <a:lnTo>
                  <a:pt x="304799" y="94487"/>
                </a:lnTo>
                <a:lnTo>
                  <a:pt x="320039" y="89915"/>
                </a:lnTo>
                <a:lnTo>
                  <a:pt x="335279" y="86867"/>
                </a:lnTo>
                <a:lnTo>
                  <a:pt x="350519" y="82295"/>
                </a:lnTo>
                <a:lnTo>
                  <a:pt x="380999" y="79247"/>
                </a:lnTo>
                <a:lnTo>
                  <a:pt x="441959" y="70103"/>
                </a:lnTo>
                <a:lnTo>
                  <a:pt x="548639" y="57911"/>
                </a:lnTo>
                <a:lnTo>
                  <a:pt x="640079" y="47243"/>
                </a:lnTo>
                <a:lnTo>
                  <a:pt x="746759" y="39623"/>
                </a:lnTo>
                <a:lnTo>
                  <a:pt x="868679" y="33527"/>
                </a:lnTo>
                <a:lnTo>
                  <a:pt x="975359" y="28955"/>
                </a:lnTo>
                <a:lnTo>
                  <a:pt x="1082039" y="25907"/>
                </a:lnTo>
                <a:lnTo>
                  <a:pt x="1203959" y="25907"/>
                </a:lnTo>
                <a:lnTo>
                  <a:pt x="1310639" y="27431"/>
                </a:lnTo>
                <a:lnTo>
                  <a:pt x="1417319" y="30479"/>
                </a:lnTo>
                <a:lnTo>
                  <a:pt x="1523999" y="35051"/>
                </a:lnTo>
                <a:lnTo>
                  <a:pt x="1630679" y="41147"/>
                </a:lnTo>
                <a:lnTo>
                  <a:pt x="1844039" y="59435"/>
                </a:lnTo>
                <a:lnTo>
                  <a:pt x="1981199" y="77723"/>
                </a:lnTo>
                <a:lnTo>
                  <a:pt x="2011679" y="85343"/>
                </a:lnTo>
                <a:lnTo>
                  <a:pt x="2103119" y="100583"/>
                </a:lnTo>
                <a:lnTo>
                  <a:pt x="2118359" y="103631"/>
                </a:lnTo>
                <a:lnTo>
                  <a:pt x="2148839" y="112775"/>
                </a:lnTo>
                <a:lnTo>
                  <a:pt x="2164079" y="115823"/>
                </a:lnTo>
                <a:lnTo>
                  <a:pt x="2240279" y="138690"/>
                </a:lnTo>
                <a:lnTo>
                  <a:pt x="2255519" y="141738"/>
                </a:lnTo>
                <a:lnTo>
                  <a:pt x="2285999" y="155454"/>
                </a:lnTo>
                <a:lnTo>
                  <a:pt x="2285999" y="160026"/>
                </a:lnTo>
                <a:lnTo>
                  <a:pt x="2316479" y="173742"/>
                </a:lnTo>
                <a:lnTo>
                  <a:pt x="2316479" y="178314"/>
                </a:lnTo>
                <a:lnTo>
                  <a:pt x="2331719" y="181362"/>
                </a:lnTo>
                <a:close/>
              </a:path>
              <a:path w="2377440" h="445135">
                <a:moveTo>
                  <a:pt x="79736" y="418802"/>
                </a:moveTo>
                <a:lnTo>
                  <a:pt x="76199" y="419106"/>
                </a:lnTo>
                <a:lnTo>
                  <a:pt x="76919" y="420258"/>
                </a:lnTo>
                <a:lnTo>
                  <a:pt x="79736" y="418802"/>
                </a:lnTo>
                <a:close/>
              </a:path>
              <a:path w="2377440" h="445135">
                <a:moveTo>
                  <a:pt x="2316479" y="281946"/>
                </a:moveTo>
                <a:lnTo>
                  <a:pt x="2316479" y="251466"/>
                </a:lnTo>
                <a:lnTo>
                  <a:pt x="2285999" y="265182"/>
                </a:lnTo>
                <a:lnTo>
                  <a:pt x="2285999" y="269754"/>
                </a:lnTo>
                <a:lnTo>
                  <a:pt x="2270759" y="272802"/>
                </a:lnTo>
                <a:lnTo>
                  <a:pt x="2240279" y="286518"/>
                </a:lnTo>
                <a:lnTo>
                  <a:pt x="2225039" y="291090"/>
                </a:lnTo>
                <a:lnTo>
                  <a:pt x="2209799" y="294138"/>
                </a:lnTo>
                <a:lnTo>
                  <a:pt x="2179319" y="303282"/>
                </a:lnTo>
                <a:lnTo>
                  <a:pt x="2179319" y="307854"/>
                </a:lnTo>
                <a:lnTo>
                  <a:pt x="2148839" y="310902"/>
                </a:lnTo>
                <a:lnTo>
                  <a:pt x="2133599" y="315474"/>
                </a:lnTo>
                <a:lnTo>
                  <a:pt x="2118359" y="318522"/>
                </a:lnTo>
                <a:lnTo>
                  <a:pt x="2087879" y="327666"/>
                </a:lnTo>
                <a:lnTo>
                  <a:pt x="2072639" y="330714"/>
                </a:lnTo>
                <a:lnTo>
                  <a:pt x="2042159" y="333762"/>
                </a:lnTo>
                <a:lnTo>
                  <a:pt x="2026919" y="338334"/>
                </a:lnTo>
                <a:lnTo>
                  <a:pt x="2011679" y="341382"/>
                </a:lnTo>
                <a:lnTo>
                  <a:pt x="1981199" y="344430"/>
                </a:lnTo>
                <a:lnTo>
                  <a:pt x="1965959" y="349002"/>
                </a:lnTo>
                <a:lnTo>
                  <a:pt x="1920239" y="355098"/>
                </a:lnTo>
                <a:lnTo>
                  <a:pt x="1889759" y="359670"/>
                </a:lnTo>
                <a:lnTo>
                  <a:pt x="1813559" y="368814"/>
                </a:lnTo>
                <a:lnTo>
                  <a:pt x="1767839" y="371862"/>
                </a:lnTo>
                <a:lnTo>
                  <a:pt x="1737359" y="376434"/>
                </a:lnTo>
                <a:lnTo>
                  <a:pt x="1615439" y="385578"/>
                </a:lnTo>
                <a:lnTo>
                  <a:pt x="1539239" y="390150"/>
                </a:lnTo>
                <a:lnTo>
                  <a:pt x="1371599" y="396246"/>
                </a:lnTo>
                <a:lnTo>
                  <a:pt x="1188719" y="399294"/>
                </a:lnTo>
                <a:lnTo>
                  <a:pt x="1112519" y="399294"/>
                </a:lnTo>
                <a:lnTo>
                  <a:pt x="1021079" y="397770"/>
                </a:lnTo>
                <a:lnTo>
                  <a:pt x="944879" y="394722"/>
                </a:lnTo>
                <a:lnTo>
                  <a:pt x="853439" y="391674"/>
                </a:lnTo>
                <a:lnTo>
                  <a:pt x="777239" y="385578"/>
                </a:lnTo>
                <a:lnTo>
                  <a:pt x="685799" y="381006"/>
                </a:lnTo>
                <a:lnTo>
                  <a:pt x="609599" y="373386"/>
                </a:lnTo>
                <a:lnTo>
                  <a:pt x="151052" y="412690"/>
                </a:lnTo>
                <a:lnTo>
                  <a:pt x="91439" y="443490"/>
                </a:lnTo>
                <a:lnTo>
                  <a:pt x="76919" y="420258"/>
                </a:lnTo>
                <a:lnTo>
                  <a:pt x="76199" y="420630"/>
                </a:lnTo>
                <a:lnTo>
                  <a:pt x="76199" y="445014"/>
                </a:lnTo>
                <a:lnTo>
                  <a:pt x="609599" y="399294"/>
                </a:lnTo>
                <a:lnTo>
                  <a:pt x="761999" y="411486"/>
                </a:lnTo>
                <a:lnTo>
                  <a:pt x="853439" y="416058"/>
                </a:lnTo>
                <a:lnTo>
                  <a:pt x="929639" y="420630"/>
                </a:lnTo>
                <a:lnTo>
                  <a:pt x="1112519" y="423678"/>
                </a:lnTo>
                <a:lnTo>
                  <a:pt x="1280159" y="423678"/>
                </a:lnTo>
                <a:lnTo>
                  <a:pt x="1371599" y="422154"/>
                </a:lnTo>
                <a:lnTo>
                  <a:pt x="1447799" y="419106"/>
                </a:lnTo>
                <a:lnTo>
                  <a:pt x="1539239" y="414534"/>
                </a:lnTo>
                <a:lnTo>
                  <a:pt x="1615439" y="409962"/>
                </a:lnTo>
                <a:lnTo>
                  <a:pt x="1661159" y="406914"/>
                </a:lnTo>
                <a:lnTo>
                  <a:pt x="1691639" y="403866"/>
                </a:lnTo>
                <a:lnTo>
                  <a:pt x="1737359" y="400818"/>
                </a:lnTo>
                <a:lnTo>
                  <a:pt x="1813559" y="393198"/>
                </a:lnTo>
                <a:lnTo>
                  <a:pt x="1844039" y="388626"/>
                </a:lnTo>
                <a:lnTo>
                  <a:pt x="1889759" y="385578"/>
                </a:lnTo>
                <a:lnTo>
                  <a:pt x="1950719" y="376434"/>
                </a:lnTo>
                <a:lnTo>
                  <a:pt x="1965959" y="373386"/>
                </a:lnTo>
                <a:lnTo>
                  <a:pt x="1996439" y="370338"/>
                </a:lnTo>
                <a:lnTo>
                  <a:pt x="2011679" y="367290"/>
                </a:lnTo>
                <a:lnTo>
                  <a:pt x="2026919" y="362718"/>
                </a:lnTo>
                <a:lnTo>
                  <a:pt x="2057399" y="359670"/>
                </a:lnTo>
                <a:lnTo>
                  <a:pt x="2072639" y="355098"/>
                </a:lnTo>
                <a:lnTo>
                  <a:pt x="2087879" y="352050"/>
                </a:lnTo>
                <a:lnTo>
                  <a:pt x="2103119" y="347478"/>
                </a:lnTo>
                <a:lnTo>
                  <a:pt x="2133599" y="344430"/>
                </a:lnTo>
                <a:lnTo>
                  <a:pt x="2164079" y="335286"/>
                </a:lnTo>
                <a:lnTo>
                  <a:pt x="2179319" y="332238"/>
                </a:lnTo>
                <a:lnTo>
                  <a:pt x="2240279" y="313950"/>
                </a:lnTo>
                <a:lnTo>
                  <a:pt x="2255519" y="310902"/>
                </a:lnTo>
                <a:lnTo>
                  <a:pt x="2270759" y="301758"/>
                </a:lnTo>
                <a:lnTo>
                  <a:pt x="2301239" y="292614"/>
                </a:lnTo>
                <a:lnTo>
                  <a:pt x="2301239" y="288042"/>
                </a:lnTo>
                <a:lnTo>
                  <a:pt x="2316479" y="281946"/>
                </a:lnTo>
                <a:close/>
              </a:path>
              <a:path w="2377440" h="445135">
                <a:moveTo>
                  <a:pt x="151052" y="412690"/>
                </a:moveTo>
                <a:lnTo>
                  <a:pt x="79736" y="418802"/>
                </a:lnTo>
                <a:lnTo>
                  <a:pt x="76919" y="420258"/>
                </a:lnTo>
                <a:lnTo>
                  <a:pt x="91439" y="443490"/>
                </a:lnTo>
                <a:lnTo>
                  <a:pt x="151052" y="412690"/>
                </a:lnTo>
                <a:close/>
              </a:path>
              <a:path w="2377440" h="445135">
                <a:moveTo>
                  <a:pt x="259079" y="356876"/>
                </a:moveTo>
                <a:lnTo>
                  <a:pt x="259079" y="349002"/>
                </a:lnTo>
                <a:lnTo>
                  <a:pt x="243839" y="345954"/>
                </a:lnTo>
                <a:lnTo>
                  <a:pt x="229222" y="341568"/>
                </a:lnTo>
                <a:lnTo>
                  <a:pt x="79736" y="418802"/>
                </a:lnTo>
                <a:lnTo>
                  <a:pt x="151052" y="412690"/>
                </a:lnTo>
                <a:lnTo>
                  <a:pt x="259079" y="356876"/>
                </a:lnTo>
                <a:close/>
              </a:path>
              <a:path w="2377440" h="445135">
                <a:moveTo>
                  <a:pt x="259079" y="349002"/>
                </a:moveTo>
                <a:lnTo>
                  <a:pt x="259079" y="326142"/>
                </a:lnTo>
                <a:lnTo>
                  <a:pt x="229222" y="341568"/>
                </a:lnTo>
                <a:lnTo>
                  <a:pt x="243839" y="345954"/>
                </a:lnTo>
                <a:lnTo>
                  <a:pt x="259079" y="349002"/>
                </a:lnTo>
                <a:close/>
              </a:path>
              <a:path w="2377440" h="445135">
                <a:moveTo>
                  <a:pt x="2346959" y="262134"/>
                </a:moveTo>
                <a:lnTo>
                  <a:pt x="2346959" y="228606"/>
                </a:lnTo>
                <a:lnTo>
                  <a:pt x="2331719" y="243846"/>
                </a:lnTo>
                <a:lnTo>
                  <a:pt x="2316479" y="246894"/>
                </a:lnTo>
                <a:lnTo>
                  <a:pt x="2316479" y="277374"/>
                </a:lnTo>
                <a:lnTo>
                  <a:pt x="2331719" y="268230"/>
                </a:lnTo>
                <a:lnTo>
                  <a:pt x="2346959" y="262134"/>
                </a:lnTo>
                <a:close/>
              </a:path>
              <a:path w="2377440" h="445135">
                <a:moveTo>
                  <a:pt x="2362199" y="246894"/>
                </a:moveTo>
                <a:lnTo>
                  <a:pt x="2362199" y="178314"/>
                </a:lnTo>
                <a:lnTo>
                  <a:pt x="2346959" y="161550"/>
                </a:lnTo>
                <a:lnTo>
                  <a:pt x="2331719" y="156978"/>
                </a:lnTo>
                <a:lnTo>
                  <a:pt x="2331719" y="190506"/>
                </a:lnTo>
                <a:lnTo>
                  <a:pt x="2346959" y="195078"/>
                </a:lnTo>
                <a:lnTo>
                  <a:pt x="2346959" y="257562"/>
                </a:lnTo>
                <a:lnTo>
                  <a:pt x="2362199" y="246894"/>
                </a:lnTo>
                <a:close/>
              </a:path>
              <a:path w="2377440" h="445135">
                <a:moveTo>
                  <a:pt x="2377439" y="224034"/>
                </a:moveTo>
                <a:lnTo>
                  <a:pt x="2377439" y="202698"/>
                </a:lnTo>
                <a:lnTo>
                  <a:pt x="2362199" y="195078"/>
                </a:lnTo>
                <a:lnTo>
                  <a:pt x="2362199" y="228606"/>
                </a:lnTo>
                <a:lnTo>
                  <a:pt x="2377439" y="224034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41210" y="1483867"/>
            <a:ext cx="892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25</a:t>
            </a:r>
            <a:r>
              <a:rPr sz="1400" spc="-95" dirty="0">
                <a:latin typeface="Arial Unicode MS"/>
                <a:cs typeface="Arial Unicode MS"/>
              </a:rPr>
              <a:t> </a:t>
            </a:r>
            <a:r>
              <a:rPr sz="1400" spc="125" dirty="0">
                <a:latin typeface="Arial Unicode MS"/>
                <a:cs typeface="Arial Unicode MS"/>
              </a:rPr>
              <a:t>万回</a:t>
            </a:r>
            <a:r>
              <a:rPr sz="1400" spc="30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90378" y="5820155"/>
            <a:ext cx="3461385" cy="856615"/>
          </a:xfrm>
          <a:custGeom>
            <a:avLst/>
            <a:gdLst/>
            <a:ahLst/>
            <a:cxnLst/>
            <a:rect l="l" t="t" r="r" b="b"/>
            <a:pathLst>
              <a:path w="3461384" h="856615">
                <a:moveTo>
                  <a:pt x="3461003" y="850391"/>
                </a:moveTo>
                <a:lnTo>
                  <a:pt x="3461003" y="6095"/>
                </a:lnTo>
                <a:lnTo>
                  <a:pt x="3454907" y="0"/>
                </a:lnTo>
                <a:lnTo>
                  <a:pt x="6095" y="0"/>
                </a:lnTo>
                <a:lnTo>
                  <a:pt x="0" y="6095"/>
                </a:lnTo>
                <a:lnTo>
                  <a:pt x="0" y="850391"/>
                </a:lnTo>
                <a:lnTo>
                  <a:pt x="6095" y="856487"/>
                </a:lnTo>
                <a:lnTo>
                  <a:pt x="12191" y="856487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3435095" y="25907"/>
                </a:lnTo>
                <a:lnTo>
                  <a:pt x="3435095" y="12191"/>
                </a:lnTo>
                <a:lnTo>
                  <a:pt x="3448811" y="25907"/>
                </a:lnTo>
                <a:lnTo>
                  <a:pt x="3448811" y="856487"/>
                </a:lnTo>
                <a:lnTo>
                  <a:pt x="3454907" y="856487"/>
                </a:lnTo>
                <a:lnTo>
                  <a:pt x="3461003" y="850391"/>
                </a:lnTo>
                <a:close/>
              </a:path>
              <a:path w="3461384" h="856615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3461384" h="856615">
                <a:moveTo>
                  <a:pt x="25907" y="830579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830579"/>
                </a:lnTo>
                <a:lnTo>
                  <a:pt x="25907" y="830579"/>
                </a:lnTo>
                <a:close/>
              </a:path>
              <a:path w="3461384" h="856615">
                <a:moveTo>
                  <a:pt x="3448811" y="830579"/>
                </a:moveTo>
                <a:lnTo>
                  <a:pt x="12191" y="830579"/>
                </a:lnTo>
                <a:lnTo>
                  <a:pt x="25907" y="844295"/>
                </a:lnTo>
                <a:lnTo>
                  <a:pt x="25907" y="856487"/>
                </a:lnTo>
                <a:lnTo>
                  <a:pt x="3435095" y="856487"/>
                </a:lnTo>
                <a:lnTo>
                  <a:pt x="3435095" y="844295"/>
                </a:lnTo>
                <a:lnTo>
                  <a:pt x="3448811" y="830579"/>
                </a:lnTo>
                <a:close/>
              </a:path>
              <a:path w="3461384" h="856615">
                <a:moveTo>
                  <a:pt x="25907" y="856487"/>
                </a:moveTo>
                <a:lnTo>
                  <a:pt x="25907" y="844295"/>
                </a:lnTo>
                <a:lnTo>
                  <a:pt x="12191" y="830579"/>
                </a:lnTo>
                <a:lnTo>
                  <a:pt x="12191" y="856487"/>
                </a:lnTo>
                <a:lnTo>
                  <a:pt x="25907" y="856487"/>
                </a:lnTo>
                <a:close/>
              </a:path>
              <a:path w="3461384" h="856615">
                <a:moveTo>
                  <a:pt x="3448811" y="25907"/>
                </a:moveTo>
                <a:lnTo>
                  <a:pt x="3435095" y="12191"/>
                </a:lnTo>
                <a:lnTo>
                  <a:pt x="3435095" y="25907"/>
                </a:lnTo>
                <a:lnTo>
                  <a:pt x="3448811" y="25907"/>
                </a:lnTo>
                <a:close/>
              </a:path>
              <a:path w="3461384" h="856615">
                <a:moveTo>
                  <a:pt x="3448811" y="830579"/>
                </a:moveTo>
                <a:lnTo>
                  <a:pt x="3448811" y="25907"/>
                </a:lnTo>
                <a:lnTo>
                  <a:pt x="3435095" y="25907"/>
                </a:lnTo>
                <a:lnTo>
                  <a:pt x="3435095" y="830579"/>
                </a:lnTo>
                <a:lnTo>
                  <a:pt x="3448811" y="830579"/>
                </a:lnTo>
                <a:close/>
              </a:path>
              <a:path w="3461384" h="856615">
                <a:moveTo>
                  <a:pt x="3448811" y="856487"/>
                </a:moveTo>
                <a:lnTo>
                  <a:pt x="3448811" y="830579"/>
                </a:lnTo>
                <a:lnTo>
                  <a:pt x="3435095" y="844295"/>
                </a:lnTo>
                <a:lnTo>
                  <a:pt x="3435095" y="856487"/>
                </a:lnTo>
                <a:lnTo>
                  <a:pt x="3448811" y="856487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82843" y="5851649"/>
            <a:ext cx="326897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Unicode MS"/>
                <a:cs typeface="Arial Unicode MS"/>
              </a:rPr>
              <a:t>※ver.2.0</a:t>
            </a:r>
            <a:r>
              <a:rPr sz="1600" spc="-5" dirty="0">
                <a:latin typeface="Arial Unicode MS"/>
                <a:cs typeface="Arial Unicode MS"/>
              </a:rPr>
              <a:t>では</a:t>
            </a:r>
            <a:r>
              <a:rPr sz="1600" spc="-10" dirty="0">
                <a:latin typeface="Arial Unicode MS"/>
                <a:cs typeface="Arial Unicode MS"/>
              </a:rPr>
              <a:t>、</a:t>
            </a:r>
            <a:r>
              <a:rPr sz="1600" spc="-5" dirty="0">
                <a:latin typeface="Arial Unicode MS"/>
                <a:cs typeface="Arial Unicode MS"/>
              </a:rPr>
              <a:t>1アカウン</a:t>
            </a:r>
            <a:r>
              <a:rPr sz="1600" spc="-10" dirty="0">
                <a:latin typeface="Arial Unicode MS"/>
                <a:cs typeface="Arial Unicode MS"/>
              </a:rPr>
              <a:t>ト</a:t>
            </a:r>
            <a:r>
              <a:rPr sz="1600" spc="-5" dirty="0">
                <a:latin typeface="Arial Unicode MS"/>
                <a:cs typeface="Arial Unicode MS"/>
              </a:rPr>
              <a:t>1ユー ザーのみで、今後、複数ユーザー対 応となります。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9594" y="2375916"/>
            <a:ext cx="576072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07242" y="3777995"/>
            <a:ext cx="688975" cy="1009015"/>
          </a:xfrm>
          <a:custGeom>
            <a:avLst/>
            <a:gdLst/>
            <a:ahLst/>
            <a:cxnLst/>
            <a:rect l="l" t="t" r="r" b="b"/>
            <a:pathLst>
              <a:path w="688975" h="1009014">
                <a:moveTo>
                  <a:pt x="688847" y="894587"/>
                </a:moveTo>
                <a:lnTo>
                  <a:pt x="688847" y="115823"/>
                </a:lnTo>
                <a:lnTo>
                  <a:pt x="679751" y="70723"/>
                </a:lnTo>
                <a:lnTo>
                  <a:pt x="654938" y="33908"/>
                </a:lnTo>
                <a:lnTo>
                  <a:pt x="618124" y="9096"/>
                </a:lnTo>
                <a:lnTo>
                  <a:pt x="573023" y="0"/>
                </a:lnTo>
                <a:lnTo>
                  <a:pt x="114299" y="0"/>
                </a:lnTo>
                <a:lnTo>
                  <a:pt x="69437" y="9096"/>
                </a:lnTo>
                <a:lnTo>
                  <a:pt x="33146" y="33908"/>
                </a:lnTo>
                <a:lnTo>
                  <a:pt x="8858" y="70723"/>
                </a:lnTo>
                <a:lnTo>
                  <a:pt x="0" y="115823"/>
                </a:lnTo>
                <a:lnTo>
                  <a:pt x="0" y="894587"/>
                </a:lnTo>
                <a:lnTo>
                  <a:pt x="8858" y="938807"/>
                </a:lnTo>
                <a:lnTo>
                  <a:pt x="33146" y="975169"/>
                </a:lnTo>
                <a:lnTo>
                  <a:pt x="69437" y="999815"/>
                </a:lnTo>
                <a:lnTo>
                  <a:pt x="114299" y="1008887"/>
                </a:lnTo>
                <a:lnTo>
                  <a:pt x="573023" y="1008887"/>
                </a:lnTo>
                <a:lnTo>
                  <a:pt x="618124" y="999815"/>
                </a:lnTo>
                <a:lnTo>
                  <a:pt x="654938" y="975169"/>
                </a:lnTo>
                <a:lnTo>
                  <a:pt x="679751" y="938807"/>
                </a:lnTo>
                <a:lnTo>
                  <a:pt x="688847" y="894587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1146" y="3771900"/>
            <a:ext cx="701040" cy="1021080"/>
          </a:xfrm>
          <a:custGeom>
            <a:avLst/>
            <a:gdLst/>
            <a:ahLst/>
            <a:cxnLst/>
            <a:rect l="l" t="t" r="r" b="b"/>
            <a:pathLst>
              <a:path w="701039" h="1021079">
                <a:moveTo>
                  <a:pt x="701039" y="912875"/>
                </a:moveTo>
                <a:lnTo>
                  <a:pt x="701039" y="109727"/>
                </a:lnTo>
                <a:lnTo>
                  <a:pt x="694943" y="85343"/>
                </a:lnTo>
                <a:lnTo>
                  <a:pt x="673607" y="44195"/>
                </a:lnTo>
                <a:lnTo>
                  <a:pt x="637031" y="15239"/>
                </a:lnTo>
                <a:lnTo>
                  <a:pt x="579119" y="0"/>
                </a:lnTo>
                <a:lnTo>
                  <a:pt x="120395" y="0"/>
                </a:lnTo>
                <a:lnTo>
                  <a:pt x="62483" y="15239"/>
                </a:lnTo>
                <a:lnTo>
                  <a:pt x="27431" y="44195"/>
                </a:lnTo>
                <a:lnTo>
                  <a:pt x="4571" y="85343"/>
                </a:lnTo>
                <a:lnTo>
                  <a:pt x="0" y="109727"/>
                </a:lnTo>
                <a:lnTo>
                  <a:pt x="0" y="912875"/>
                </a:lnTo>
                <a:lnTo>
                  <a:pt x="1523" y="925067"/>
                </a:lnTo>
                <a:lnTo>
                  <a:pt x="4571" y="937259"/>
                </a:lnTo>
                <a:lnTo>
                  <a:pt x="12191" y="955039"/>
                </a:lnTo>
                <a:lnTo>
                  <a:pt x="12191" y="109727"/>
                </a:lnTo>
                <a:lnTo>
                  <a:pt x="13715" y="99059"/>
                </a:lnTo>
                <a:lnTo>
                  <a:pt x="30479" y="60959"/>
                </a:lnTo>
                <a:lnTo>
                  <a:pt x="59435" y="32003"/>
                </a:lnTo>
                <a:lnTo>
                  <a:pt x="99059" y="15239"/>
                </a:lnTo>
                <a:lnTo>
                  <a:pt x="591311" y="13715"/>
                </a:lnTo>
                <a:lnTo>
                  <a:pt x="601979" y="15239"/>
                </a:lnTo>
                <a:lnTo>
                  <a:pt x="612647" y="18287"/>
                </a:lnTo>
                <a:lnTo>
                  <a:pt x="621791" y="21335"/>
                </a:lnTo>
                <a:lnTo>
                  <a:pt x="632459" y="25907"/>
                </a:lnTo>
                <a:lnTo>
                  <a:pt x="640079" y="32003"/>
                </a:lnTo>
                <a:lnTo>
                  <a:pt x="649223" y="38099"/>
                </a:lnTo>
                <a:lnTo>
                  <a:pt x="679703" y="79247"/>
                </a:lnTo>
                <a:lnTo>
                  <a:pt x="688847" y="121919"/>
                </a:lnTo>
                <a:lnTo>
                  <a:pt x="688847" y="951737"/>
                </a:lnTo>
                <a:lnTo>
                  <a:pt x="691895" y="946403"/>
                </a:lnTo>
                <a:lnTo>
                  <a:pt x="696467" y="935735"/>
                </a:lnTo>
                <a:lnTo>
                  <a:pt x="697991" y="923543"/>
                </a:lnTo>
                <a:lnTo>
                  <a:pt x="701039" y="912875"/>
                </a:lnTo>
                <a:close/>
              </a:path>
              <a:path w="701039" h="1021079">
                <a:moveTo>
                  <a:pt x="688847" y="951737"/>
                </a:moveTo>
                <a:lnTo>
                  <a:pt x="688847" y="900683"/>
                </a:lnTo>
                <a:lnTo>
                  <a:pt x="685799" y="922019"/>
                </a:lnTo>
                <a:lnTo>
                  <a:pt x="679703" y="943355"/>
                </a:lnTo>
                <a:lnTo>
                  <a:pt x="656843" y="976883"/>
                </a:lnTo>
                <a:lnTo>
                  <a:pt x="621791" y="999743"/>
                </a:lnTo>
                <a:lnTo>
                  <a:pt x="579119" y="1008887"/>
                </a:lnTo>
                <a:lnTo>
                  <a:pt x="120395" y="1008887"/>
                </a:lnTo>
                <a:lnTo>
                  <a:pt x="88391" y="1004315"/>
                </a:lnTo>
                <a:lnTo>
                  <a:pt x="77723" y="999743"/>
                </a:lnTo>
                <a:lnTo>
                  <a:pt x="59435" y="990599"/>
                </a:lnTo>
                <a:lnTo>
                  <a:pt x="51815" y="982979"/>
                </a:lnTo>
                <a:lnTo>
                  <a:pt x="44195" y="976883"/>
                </a:lnTo>
                <a:lnTo>
                  <a:pt x="19811" y="941831"/>
                </a:lnTo>
                <a:lnTo>
                  <a:pt x="12191" y="911351"/>
                </a:lnTo>
                <a:lnTo>
                  <a:pt x="12191" y="955039"/>
                </a:lnTo>
                <a:lnTo>
                  <a:pt x="35051" y="986027"/>
                </a:lnTo>
                <a:lnTo>
                  <a:pt x="73151" y="1011935"/>
                </a:lnTo>
                <a:lnTo>
                  <a:pt x="108203" y="1021079"/>
                </a:lnTo>
                <a:lnTo>
                  <a:pt x="592835" y="1021079"/>
                </a:lnTo>
                <a:lnTo>
                  <a:pt x="605027" y="1019555"/>
                </a:lnTo>
                <a:lnTo>
                  <a:pt x="615695" y="1014983"/>
                </a:lnTo>
                <a:lnTo>
                  <a:pt x="627887" y="1011935"/>
                </a:lnTo>
                <a:lnTo>
                  <a:pt x="665987" y="986027"/>
                </a:lnTo>
                <a:lnTo>
                  <a:pt x="685799" y="957071"/>
                </a:lnTo>
                <a:lnTo>
                  <a:pt x="688847" y="951737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94194" y="4118862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0206" y="2947416"/>
            <a:ext cx="429259" cy="832485"/>
          </a:xfrm>
          <a:custGeom>
            <a:avLst/>
            <a:gdLst/>
            <a:ahLst/>
            <a:cxnLst/>
            <a:rect l="l" t="t" r="r" b="b"/>
            <a:pathLst>
              <a:path w="429260" h="832485">
                <a:moveTo>
                  <a:pt x="85844" y="754760"/>
                </a:moveTo>
                <a:lnTo>
                  <a:pt x="35552" y="669035"/>
                </a:lnTo>
                <a:lnTo>
                  <a:pt x="30218" y="663368"/>
                </a:lnTo>
                <a:lnTo>
                  <a:pt x="23741" y="660272"/>
                </a:lnTo>
                <a:lnTo>
                  <a:pt x="16692" y="660034"/>
                </a:lnTo>
                <a:lnTo>
                  <a:pt x="9644" y="662939"/>
                </a:lnTo>
                <a:lnTo>
                  <a:pt x="3952" y="667631"/>
                </a:lnTo>
                <a:lnTo>
                  <a:pt x="690" y="674179"/>
                </a:lnTo>
                <a:lnTo>
                  <a:pt x="0" y="681585"/>
                </a:lnTo>
                <a:lnTo>
                  <a:pt x="2024" y="688847"/>
                </a:lnTo>
                <a:lnTo>
                  <a:pt x="66032" y="798243"/>
                </a:lnTo>
                <a:lnTo>
                  <a:pt x="66032" y="794003"/>
                </a:lnTo>
                <a:lnTo>
                  <a:pt x="69080" y="794003"/>
                </a:lnTo>
                <a:lnTo>
                  <a:pt x="69080" y="783335"/>
                </a:lnTo>
                <a:lnTo>
                  <a:pt x="85844" y="754760"/>
                </a:lnTo>
                <a:close/>
              </a:path>
              <a:path w="429260" h="832485">
                <a:moveTo>
                  <a:pt x="408932" y="396239"/>
                </a:moveTo>
                <a:lnTo>
                  <a:pt x="85844" y="396239"/>
                </a:lnTo>
                <a:lnTo>
                  <a:pt x="78247" y="397835"/>
                </a:lnTo>
                <a:lnTo>
                  <a:pt x="71937" y="402145"/>
                </a:lnTo>
                <a:lnTo>
                  <a:pt x="67627" y="408455"/>
                </a:lnTo>
                <a:lnTo>
                  <a:pt x="66032" y="416051"/>
                </a:lnTo>
                <a:lnTo>
                  <a:pt x="66032" y="720990"/>
                </a:lnTo>
                <a:lnTo>
                  <a:pt x="85844" y="754760"/>
                </a:lnTo>
                <a:lnTo>
                  <a:pt x="85844" y="434339"/>
                </a:lnTo>
                <a:lnTo>
                  <a:pt x="104132" y="416051"/>
                </a:lnTo>
                <a:lnTo>
                  <a:pt x="104132" y="434339"/>
                </a:lnTo>
                <a:lnTo>
                  <a:pt x="390644" y="434339"/>
                </a:lnTo>
                <a:lnTo>
                  <a:pt x="390644" y="416051"/>
                </a:lnTo>
                <a:lnTo>
                  <a:pt x="408932" y="396239"/>
                </a:lnTo>
                <a:close/>
              </a:path>
              <a:path w="429260" h="832485">
                <a:moveTo>
                  <a:pt x="104132" y="800269"/>
                </a:moveTo>
                <a:lnTo>
                  <a:pt x="104132" y="794003"/>
                </a:lnTo>
                <a:lnTo>
                  <a:pt x="66032" y="794003"/>
                </a:lnTo>
                <a:lnTo>
                  <a:pt x="66032" y="798243"/>
                </a:lnTo>
                <a:lnTo>
                  <a:pt x="85844" y="832103"/>
                </a:lnTo>
                <a:lnTo>
                  <a:pt x="104132" y="800269"/>
                </a:lnTo>
                <a:close/>
              </a:path>
              <a:path w="429260" h="832485">
                <a:moveTo>
                  <a:pt x="102608" y="783335"/>
                </a:moveTo>
                <a:lnTo>
                  <a:pt x="85844" y="754760"/>
                </a:lnTo>
                <a:lnTo>
                  <a:pt x="69080" y="783335"/>
                </a:lnTo>
                <a:lnTo>
                  <a:pt x="102608" y="783335"/>
                </a:lnTo>
                <a:close/>
              </a:path>
              <a:path w="429260" h="832485">
                <a:moveTo>
                  <a:pt x="102608" y="794003"/>
                </a:moveTo>
                <a:lnTo>
                  <a:pt x="102608" y="783335"/>
                </a:lnTo>
                <a:lnTo>
                  <a:pt x="69080" y="783335"/>
                </a:lnTo>
                <a:lnTo>
                  <a:pt x="69080" y="794003"/>
                </a:lnTo>
                <a:lnTo>
                  <a:pt x="102608" y="794003"/>
                </a:lnTo>
                <a:close/>
              </a:path>
              <a:path w="429260" h="832485">
                <a:moveTo>
                  <a:pt x="104132" y="434339"/>
                </a:moveTo>
                <a:lnTo>
                  <a:pt x="104132" y="416051"/>
                </a:lnTo>
                <a:lnTo>
                  <a:pt x="85844" y="434339"/>
                </a:lnTo>
                <a:lnTo>
                  <a:pt x="104132" y="434339"/>
                </a:lnTo>
                <a:close/>
              </a:path>
              <a:path w="429260" h="832485">
                <a:moveTo>
                  <a:pt x="104132" y="723588"/>
                </a:moveTo>
                <a:lnTo>
                  <a:pt x="104132" y="434339"/>
                </a:lnTo>
                <a:lnTo>
                  <a:pt x="85844" y="434339"/>
                </a:lnTo>
                <a:lnTo>
                  <a:pt x="85844" y="754760"/>
                </a:lnTo>
                <a:lnTo>
                  <a:pt x="104132" y="723588"/>
                </a:lnTo>
                <a:close/>
              </a:path>
              <a:path w="429260" h="832485">
                <a:moveTo>
                  <a:pt x="171045" y="681585"/>
                </a:moveTo>
                <a:lnTo>
                  <a:pt x="170807" y="674179"/>
                </a:lnTo>
                <a:lnTo>
                  <a:pt x="167711" y="667631"/>
                </a:lnTo>
                <a:lnTo>
                  <a:pt x="162044" y="662939"/>
                </a:lnTo>
                <a:lnTo>
                  <a:pt x="154781" y="660034"/>
                </a:lnTo>
                <a:lnTo>
                  <a:pt x="147375" y="660272"/>
                </a:lnTo>
                <a:lnTo>
                  <a:pt x="140827" y="663368"/>
                </a:lnTo>
                <a:lnTo>
                  <a:pt x="136136" y="669035"/>
                </a:lnTo>
                <a:lnTo>
                  <a:pt x="85844" y="754760"/>
                </a:lnTo>
                <a:lnTo>
                  <a:pt x="102608" y="783335"/>
                </a:lnTo>
                <a:lnTo>
                  <a:pt x="102608" y="794003"/>
                </a:lnTo>
                <a:lnTo>
                  <a:pt x="104132" y="794003"/>
                </a:lnTo>
                <a:lnTo>
                  <a:pt x="104132" y="800269"/>
                </a:lnTo>
                <a:lnTo>
                  <a:pt x="168140" y="688847"/>
                </a:lnTo>
                <a:lnTo>
                  <a:pt x="171045" y="681585"/>
                </a:lnTo>
                <a:close/>
              </a:path>
              <a:path w="429260" h="832485">
                <a:moveTo>
                  <a:pt x="428744" y="416051"/>
                </a:moveTo>
                <a:lnTo>
                  <a:pt x="428744" y="0"/>
                </a:lnTo>
                <a:lnTo>
                  <a:pt x="390644" y="0"/>
                </a:lnTo>
                <a:lnTo>
                  <a:pt x="390644" y="396239"/>
                </a:lnTo>
                <a:lnTo>
                  <a:pt x="408932" y="396239"/>
                </a:lnTo>
                <a:lnTo>
                  <a:pt x="408932" y="434339"/>
                </a:lnTo>
                <a:lnTo>
                  <a:pt x="416528" y="432982"/>
                </a:lnTo>
                <a:lnTo>
                  <a:pt x="422838" y="429196"/>
                </a:lnTo>
                <a:lnTo>
                  <a:pt x="427148" y="423410"/>
                </a:lnTo>
                <a:lnTo>
                  <a:pt x="428744" y="416051"/>
                </a:lnTo>
                <a:close/>
              </a:path>
              <a:path w="429260" h="832485">
                <a:moveTo>
                  <a:pt x="408932" y="434339"/>
                </a:moveTo>
                <a:lnTo>
                  <a:pt x="408932" y="396239"/>
                </a:lnTo>
                <a:lnTo>
                  <a:pt x="390644" y="416051"/>
                </a:lnTo>
                <a:lnTo>
                  <a:pt x="390644" y="434339"/>
                </a:lnTo>
                <a:lnTo>
                  <a:pt x="408932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9994" y="3163823"/>
            <a:ext cx="1243965" cy="367665"/>
          </a:xfrm>
          <a:custGeom>
            <a:avLst/>
            <a:gdLst/>
            <a:ahLst/>
            <a:cxnLst/>
            <a:rect l="l" t="t" r="r" b="b"/>
            <a:pathLst>
              <a:path w="1243965" h="367664">
                <a:moveTo>
                  <a:pt x="1243583" y="364235"/>
                </a:moveTo>
                <a:lnTo>
                  <a:pt x="1243583" y="3047"/>
                </a:lnTo>
                <a:lnTo>
                  <a:pt x="1240535" y="0"/>
                </a:lnTo>
                <a:lnTo>
                  <a:pt x="1523" y="0"/>
                </a:lnTo>
                <a:lnTo>
                  <a:pt x="0" y="3047"/>
                </a:lnTo>
                <a:lnTo>
                  <a:pt x="0" y="364235"/>
                </a:lnTo>
                <a:lnTo>
                  <a:pt x="1523" y="367283"/>
                </a:lnTo>
                <a:lnTo>
                  <a:pt x="6095" y="3672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229867" y="12191"/>
                </a:lnTo>
                <a:lnTo>
                  <a:pt x="1229867" y="6095"/>
                </a:lnTo>
                <a:lnTo>
                  <a:pt x="1235963" y="12191"/>
                </a:lnTo>
                <a:lnTo>
                  <a:pt x="1235963" y="367283"/>
                </a:lnTo>
                <a:lnTo>
                  <a:pt x="1240535" y="367283"/>
                </a:lnTo>
                <a:lnTo>
                  <a:pt x="1243583" y="364235"/>
                </a:lnTo>
                <a:close/>
              </a:path>
              <a:path w="1243965" h="367664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243965" h="367664">
                <a:moveTo>
                  <a:pt x="12191" y="35356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53567"/>
                </a:lnTo>
                <a:lnTo>
                  <a:pt x="12191" y="353567"/>
                </a:lnTo>
                <a:close/>
              </a:path>
              <a:path w="1243965" h="367664">
                <a:moveTo>
                  <a:pt x="1235963" y="353567"/>
                </a:moveTo>
                <a:lnTo>
                  <a:pt x="6095" y="353567"/>
                </a:lnTo>
                <a:lnTo>
                  <a:pt x="12191" y="361187"/>
                </a:lnTo>
                <a:lnTo>
                  <a:pt x="12191" y="367283"/>
                </a:lnTo>
                <a:lnTo>
                  <a:pt x="1229867" y="367283"/>
                </a:lnTo>
                <a:lnTo>
                  <a:pt x="1229867" y="361187"/>
                </a:lnTo>
                <a:lnTo>
                  <a:pt x="1235963" y="353567"/>
                </a:lnTo>
                <a:close/>
              </a:path>
              <a:path w="1243965" h="367664">
                <a:moveTo>
                  <a:pt x="12191" y="367283"/>
                </a:moveTo>
                <a:lnTo>
                  <a:pt x="12191" y="361187"/>
                </a:lnTo>
                <a:lnTo>
                  <a:pt x="6095" y="353567"/>
                </a:lnTo>
                <a:lnTo>
                  <a:pt x="6095" y="367283"/>
                </a:lnTo>
                <a:lnTo>
                  <a:pt x="12191" y="367283"/>
                </a:lnTo>
                <a:close/>
              </a:path>
              <a:path w="1243965" h="367664">
                <a:moveTo>
                  <a:pt x="1235963" y="12191"/>
                </a:moveTo>
                <a:lnTo>
                  <a:pt x="1229867" y="6095"/>
                </a:lnTo>
                <a:lnTo>
                  <a:pt x="1229867" y="12191"/>
                </a:lnTo>
                <a:lnTo>
                  <a:pt x="1235963" y="12191"/>
                </a:lnTo>
                <a:close/>
              </a:path>
              <a:path w="1243965" h="367664">
                <a:moveTo>
                  <a:pt x="1235963" y="353567"/>
                </a:moveTo>
                <a:lnTo>
                  <a:pt x="1235963" y="12191"/>
                </a:lnTo>
                <a:lnTo>
                  <a:pt x="1229867" y="12191"/>
                </a:lnTo>
                <a:lnTo>
                  <a:pt x="1229867" y="353567"/>
                </a:lnTo>
                <a:lnTo>
                  <a:pt x="1235963" y="353567"/>
                </a:lnTo>
                <a:close/>
              </a:path>
              <a:path w="1243965" h="367664">
                <a:moveTo>
                  <a:pt x="1235963" y="367283"/>
                </a:moveTo>
                <a:lnTo>
                  <a:pt x="1235963" y="353567"/>
                </a:lnTo>
                <a:lnTo>
                  <a:pt x="1229867" y="361187"/>
                </a:lnTo>
                <a:lnTo>
                  <a:pt x="1229867" y="367283"/>
                </a:lnTo>
                <a:lnTo>
                  <a:pt x="1235963" y="367283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96090" y="3169919"/>
            <a:ext cx="1229995" cy="355600"/>
          </a:xfrm>
          <a:prstGeom prst="rect">
            <a:avLst/>
          </a:prstGeom>
          <a:solidFill>
            <a:srgbClr val="FABF8F"/>
          </a:solidFill>
        </p:spPr>
        <p:txBody>
          <a:bodyPr vert="horz" wrap="square" lIns="0" tIns="5841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メッセージ数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81079" y="2296667"/>
            <a:ext cx="2377440" cy="798830"/>
          </a:xfrm>
          <a:custGeom>
            <a:avLst/>
            <a:gdLst/>
            <a:ahLst/>
            <a:cxnLst/>
            <a:rect l="l" t="t" r="r" b="b"/>
            <a:pathLst>
              <a:path w="2377440" h="798830">
                <a:moveTo>
                  <a:pt x="15239" y="249935"/>
                </a:moveTo>
                <a:lnTo>
                  <a:pt x="15239" y="176783"/>
                </a:lnTo>
                <a:lnTo>
                  <a:pt x="0" y="181355"/>
                </a:lnTo>
                <a:lnTo>
                  <a:pt x="0" y="245363"/>
                </a:lnTo>
                <a:lnTo>
                  <a:pt x="15239" y="249935"/>
                </a:lnTo>
                <a:close/>
              </a:path>
              <a:path w="2377440" h="798830">
                <a:moveTo>
                  <a:pt x="30479" y="195071"/>
                </a:moveTo>
                <a:lnTo>
                  <a:pt x="30479" y="160019"/>
                </a:lnTo>
                <a:lnTo>
                  <a:pt x="15239" y="164591"/>
                </a:lnTo>
                <a:lnTo>
                  <a:pt x="15239" y="199643"/>
                </a:lnTo>
                <a:lnTo>
                  <a:pt x="30479" y="195071"/>
                </a:lnTo>
                <a:close/>
              </a:path>
              <a:path w="2377440" h="798830">
                <a:moveTo>
                  <a:pt x="30479" y="266699"/>
                </a:moveTo>
                <a:lnTo>
                  <a:pt x="30479" y="228599"/>
                </a:lnTo>
                <a:lnTo>
                  <a:pt x="15239" y="225551"/>
                </a:lnTo>
                <a:lnTo>
                  <a:pt x="15239" y="260603"/>
                </a:lnTo>
                <a:lnTo>
                  <a:pt x="30479" y="266699"/>
                </a:lnTo>
                <a:close/>
              </a:path>
              <a:path w="2377440" h="798830">
                <a:moveTo>
                  <a:pt x="60959" y="170687"/>
                </a:moveTo>
                <a:lnTo>
                  <a:pt x="60959" y="138683"/>
                </a:lnTo>
                <a:lnTo>
                  <a:pt x="45719" y="144779"/>
                </a:lnTo>
                <a:lnTo>
                  <a:pt x="45719" y="149351"/>
                </a:lnTo>
                <a:lnTo>
                  <a:pt x="30479" y="153923"/>
                </a:lnTo>
                <a:lnTo>
                  <a:pt x="30479" y="182879"/>
                </a:lnTo>
                <a:lnTo>
                  <a:pt x="45719" y="179831"/>
                </a:lnTo>
                <a:lnTo>
                  <a:pt x="60959" y="170687"/>
                </a:lnTo>
                <a:close/>
              </a:path>
              <a:path w="2377440" h="798830">
                <a:moveTo>
                  <a:pt x="45719" y="275843"/>
                </a:moveTo>
                <a:lnTo>
                  <a:pt x="45719" y="245363"/>
                </a:lnTo>
                <a:lnTo>
                  <a:pt x="30479" y="240791"/>
                </a:lnTo>
                <a:lnTo>
                  <a:pt x="30479" y="271271"/>
                </a:lnTo>
                <a:lnTo>
                  <a:pt x="45719" y="275843"/>
                </a:lnTo>
                <a:close/>
              </a:path>
              <a:path w="2377440" h="798830">
                <a:moveTo>
                  <a:pt x="685799" y="400811"/>
                </a:moveTo>
                <a:lnTo>
                  <a:pt x="685799" y="379475"/>
                </a:lnTo>
                <a:lnTo>
                  <a:pt x="624839" y="374903"/>
                </a:lnTo>
                <a:lnTo>
                  <a:pt x="518159" y="364235"/>
                </a:lnTo>
                <a:lnTo>
                  <a:pt x="380999" y="345947"/>
                </a:lnTo>
                <a:lnTo>
                  <a:pt x="350519" y="339851"/>
                </a:lnTo>
                <a:lnTo>
                  <a:pt x="304799" y="332231"/>
                </a:lnTo>
                <a:lnTo>
                  <a:pt x="289559" y="329183"/>
                </a:lnTo>
                <a:lnTo>
                  <a:pt x="274319" y="324611"/>
                </a:lnTo>
                <a:lnTo>
                  <a:pt x="259079" y="321563"/>
                </a:lnTo>
                <a:lnTo>
                  <a:pt x="228599" y="316991"/>
                </a:lnTo>
                <a:lnTo>
                  <a:pt x="213359" y="313943"/>
                </a:lnTo>
                <a:lnTo>
                  <a:pt x="182879" y="304799"/>
                </a:lnTo>
                <a:lnTo>
                  <a:pt x="167639" y="301751"/>
                </a:lnTo>
                <a:lnTo>
                  <a:pt x="152399" y="292607"/>
                </a:lnTo>
                <a:lnTo>
                  <a:pt x="137159" y="289559"/>
                </a:lnTo>
                <a:lnTo>
                  <a:pt x="91439" y="275843"/>
                </a:lnTo>
                <a:lnTo>
                  <a:pt x="91439" y="271271"/>
                </a:lnTo>
                <a:lnTo>
                  <a:pt x="76199" y="268223"/>
                </a:lnTo>
                <a:lnTo>
                  <a:pt x="60959" y="259079"/>
                </a:lnTo>
                <a:lnTo>
                  <a:pt x="60959" y="254507"/>
                </a:lnTo>
                <a:lnTo>
                  <a:pt x="45719" y="249935"/>
                </a:lnTo>
                <a:lnTo>
                  <a:pt x="45719" y="280415"/>
                </a:lnTo>
                <a:lnTo>
                  <a:pt x="60959" y="286511"/>
                </a:lnTo>
                <a:lnTo>
                  <a:pt x="76199" y="291083"/>
                </a:lnTo>
                <a:lnTo>
                  <a:pt x="76199" y="295655"/>
                </a:lnTo>
                <a:lnTo>
                  <a:pt x="106679" y="304799"/>
                </a:lnTo>
                <a:lnTo>
                  <a:pt x="106679" y="309371"/>
                </a:lnTo>
                <a:lnTo>
                  <a:pt x="121919" y="312419"/>
                </a:lnTo>
                <a:lnTo>
                  <a:pt x="182879" y="330707"/>
                </a:lnTo>
                <a:lnTo>
                  <a:pt x="198119" y="333755"/>
                </a:lnTo>
                <a:lnTo>
                  <a:pt x="213359" y="338327"/>
                </a:lnTo>
                <a:lnTo>
                  <a:pt x="228599" y="341375"/>
                </a:lnTo>
                <a:lnTo>
                  <a:pt x="243839" y="345947"/>
                </a:lnTo>
                <a:lnTo>
                  <a:pt x="259079" y="348995"/>
                </a:lnTo>
                <a:lnTo>
                  <a:pt x="289559" y="353567"/>
                </a:lnTo>
                <a:lnTo>
                  <a:pt x="304799" y="356615"/>
                </a:lnTo>
                <a:lnTo>
                  <a:pt x="335279" y="364235"/>
                </a:lnTo>
                <a:lnTo>
                  <a:pt x="380999" y="371855"/>
                </a:lnTo>
                <a:lnTo>
                  <a:pt x="518159" y="390143"/>
                </a:lnTo>
                <a:lnTo>
                  <a:pt x="652337" y="403561"/>
                </a:lnTo>
                <a:lnTo>
                  <a:pt x="670559" y="384047"/>
                </a:lnTo>
                <a:lnTo>
                  <a:pt x="670559" y="417194"/>
                </a:lnTo>
                <a:lnTo>
                  <a:pt x="685799" y="400811"/>
                </a:lnTo>
                <a:close/>
              </a:path>
              <a:path w="2377440" h="798830">
                <a:moveTo>
                  <a:pt x="2316479" y="175259"/>
                </a:moveTo>
                <a:lnTo>
                  <a:pt x="2316479" y="143255"/>
                </a:lnTo>
                <a:lnTo>
                  <a:pt x="2301239" y="134111"/>
                </a:lnTo>
                <a:lnTo>
                  <a:pt x="2270759" y="120395"/>
                </a:lnTo>
                <a:lnTo>
                  <a:pt x="2225039" y="106679"/>
                </a:lnTo>
                <a:lnTo>
                  <a:pt x="2209799" y="103631"/>
                </a:lnTo>
                <a:lnTo>
                  <a:pt x="2164079" y="89915"/>
                </a:lnTo>
                <a:lnTo>
                  <a:pt x="2148839" y="86867"/>
                </a:lnTo>
                <a:lnTo>
                  <a:pt x="2133599" y="82295"/>
                </a:lnTo>
                <a:lnTo>
                  <a:pt x="2118359" y="79247"/>
                </a:lnTo>
                <a:lnTo>
                  <a:pt x="2103119" y="74675"/>
                </a:lnTo>
                <a:lnTo>
                  <a:pt x="2087879" y="71627"/>
                </a:lnTo>
                <a:lnTo>
                  <a:pt x="2072639" y="67055"/>
                </a:lnTo>
                <a:lnTo>
                  <a:pt x="2026919" y="60959"/>
                </a:lnTo>
                <a:lnTo>
                  <a:pt x="1981199" y="53339"/>
                </a:lnTo>
                <a:lnTo>
                  <a:pt x="1798319" y="28955"/>
                </a:lnTo>
                <a:lnTo>
                  <a:pt x="1737359" y="24383"/>
                </a:lnTo>
                <a:lnTo>
                  <a:pt x="1691639" y="19811"/>
                </a:lnTo>
                <a:lnTo>
                  <a:pt x="1584959" y="12191"/>
                </a:lnTo>
                <a:lnTo>
                  <a:pt x="1463039" y="6095"/>
                </a:lnTo>
                <a:lnTo>
                  <a:pt x="1356359" y="3047"/>
                </a:lnTo>
                <a:lnTo>
                  <a:pt x="1234439" y="0"/>
                </a:lnTo>
                <a:lnTo>
                  <a:pt x="1127759" y="0"/>
                </a:lnTo>
                <a:lnTo>
                  <a:pt x="1005839" y="3047"/>
                </a:lnTo>
                <a:lnTo>
                  <a:pt x="899159" y="6095"/>
                </a:lnTo>
                <a:lnTo>
                  <a:pt x="792479" y="12191"/>
                </a:lnTo>
                <a:lnTo>
                  <a:pt x="579119" y="27431"/>
                </a:lnTo>
                <a:lnTo>
                  <a:pt x="487679" y="38099"/>
                </a:lnTo>
                <a:lnTo>
                  <a:pt x="396239" y="50291"/>
                </a:lnTo>
                <a:lnTo>
                  <a:pt x="350519" y="57911"/>
                </a:lnTo>
                <a:lnTo>
                  <a:pt x="320039" y="64007"/>
                </a:lnTo>
                <a:lnTo>
                  <a:pt x="274319" y="71627"/>
                </a:lnTo>
                <a:lnTo>
                  <a:pt x="243839" y="79247"/>
                </a:lnTo>
                <a:lnTo>
                  <a:pt x="213359" y="88391"/>
                </a:lnTo>
                <a:lnTo>
                  <a:pt x="167639" y="96011"/>
                </a:lnTo>
                <a:lnTo>
                  <a:pt x="137159" y="105155"/>
                </a:lnTo>
                <a:lnTo>
                  <a:pt x="106679" y="118871"/>
                </a:lnTo>
                <a:lnTo>
                  <a:pt x="91439" y="124967"/>
                </a:lnTo>
                <a:lnTo>
                  <a:pt x="60959" y="134111"/>
                </a:lnTo>
                <a:lnTo>
                  <a:pt x="60959" y="166115"/>
                </a:lnTo>
                <a:lnTo>
                  <a:pt x="91439" y="152399"/>
                </a:lnTo>
                <a:lnTo>
                  <a:pt x="106679" y="147827"/>
                </a:lnTo>
                <a:lnTo>
                  <a:pt x="106679" y="143255"/>
                </a:lnTo>
                <a:lnTo>
                  <a:pt x="182879" y="120395"/>
                </a:lnTo>
                <a:lnTo>
                  <a:pt x="243839" y="105155"/>
                </a:lnTo>
                <a:lnTo>
                  <a:pt x="289559" y="97535"/>
                </a:lnTo>
                <a:lnTo>
                  <a:pt x="320039" y="89915"/>
                </a:lnTo>
                <a:lnTo>
                  <a:pt x="365759" y="82295"/>
                </a:lnTo>
                <a:lnTo>
                  <a:pt x="441959" y="70103"/>
                </a:lnTo>
                <a:lnTo>
                  <a:pt x="487679" y="64007"/>
                </a:lnTo>
                <a:lnTo>
                  <a:pt x="579119" y="53339"/>
                </a:lnTo>
                <a:lnTo>
                  <a:pt x="685799" y="44195"/>
                </a:lnTo>
                <a:lnTo>
                  <a:pt x="792479" y="36575"/>
                </a:lnTo>
                <a:lnTo>
                  <a:pt x="1005839" y="27431"/>
                </a:lnTo>
                <a:lnTo>
                  <a:pt x="1127759" y="25907"/>
                </a:lnTo>
                <a:lnTo>
                  <a:pt x="1234439" y="25907"/>
                </a:lnTo>
                <a:lnTo>
                  <a:pt x="1356359" y="27431"/>
                </a:lnTo>
                <a:lnTo>
                  <a:pt x="1463039" y="32003"/>
                </a:lnTo>
                <a:lnTo>
                  <a:pt x="1569719" y="38099"/>
                </a:lnTo>
                <a:lnTo>
                  <a:pt x="1691639" y="45719"/>
                </a:lnTo>
                <a:lnTo>
                  <a:pt x="1737359" y="50291"/>
                </a:lnTo>
                <a:lnTo>
                  <a:pt x="1798319" y="54863"/>
                </a:lnTo>
                <a:lnTo>
                  <a:pt x="1844039" y="60959"/>
                </a:lnTo>
                <a:lnTo>
                  <a:pt x="1889759" y="65531"/>
                </a:lnTo>
                <a:lnTo>
                  <a:pt x="1935479" y="71627"/>
                </a:lnTo>
                <a:lnTo>
                  <a:pt x="1981199" y="79247"/>
                </a:lnTo>
                <a:lnTo>
                  <a:pt x="2026919" y="85343"/>
                </a:lnTo>
                <a:lnTo>
                  <a:pt x="2057399" y="92963"/>
                </a:lnTo>
                <a:lnTo>
                  <a:pt x="2103119" y="99059"/>
                </a:lnTo>
                <a:lnTo>
                  <a:pt x="2118359" y="103631"/>
                </a:lnTo>
                <a:lnTo>
                  <a:pt x="2133599" y="106679"/>
                </a:lnTo>
                <a:lnTo>
                  <a:pt x="2164079" y="115823"/>
                </a:lnTo>
                <a:lnTo>
                  <a:pt x="2179319" y="118871"/>
                </a:lnTo>
                <a:lnTo>
                  <a:pt x="2209799" y="128015"/>
                </a:lnTo>
                <a:lnTo>
                  <a:pt x="2225039" y="131063"/>
                </a:lnTo>
                <a:lnTo>
                  <a:pt x="2240279" y="135635"/>
                </a:lnTo>
                <a:lnTo>
                  <a:pt x="2240279" y="140207"/>
                </a:lnTo>
                <a:lnTo>
                  <a:pt x="2255519" y="144779"/>
                </a:lnTo>
                <a:lnTo>
                  <a:pt x="2270759" y="147827"/>
                </a:lnTo>
                <a:lnTo>
                  <a:pt x="2270759" y="152399"/>
                </a:lnTo>
                <a:lnTo>
                  <a:pt x="2301239" y="161543"/>
                </a:lnTo>
                <a:lnTo>
                  <a:pt x="2316479" y="175259"/>
                </a:lnTo>
                <a:close/>
              </a:path>
              <a:path w="2377440" h="798830">
                <a:moveTo>
                  <a:pt x="309808" y="770352"/>
                </a:moveTo>
                <a:lnTo>
                  <a:pt x="304799" y="772667"/>
                </a:lnTo>
                <a:lnTo>
                  <a:pt x="306033" y="774395"/>
                </a:lnTo>
                <a:lnTo>
                  <a:pt x="309808" y="770352"/>
                </a:lnTo>
                <a:close/>
              </a:path>
              <a:path w="2377440" h="798830">
                <a:moveTo>
                  <a:pt x="1112519" y="422147"/>
                </a:moveTo>
                <a:lnTo>
                  <a:pt x="1112519" y="399287"/>
                </a:lnTo>
                <a:lnTo>
                  <a:pt x="366358" y="744211"/>
                </a:lnTo>
                <a:lnTo>
                  <a:pt x="320039" y="794003"/>
                </a:lnTo>
                <a:lnTo>
                  <a:pt x="306033" y="774395"/>
                </a:lnTo>
                <a:lnTo>
                  <a:pt x="304799" y="775715"/>
                </a:lnTo>
                <a:lnTo>
                  <a:pt x="304799" y="798575"/>
                </a:lnTo>
                <a:lnTo>
                  <a:pt x="320039" y="797051"/>
                </a:lnTo>
                <a:lnTo>
                  <a:pt x="1112519" y="422147"/>
                </a:lnTo>
                <a:close/>
              </a:path>
              <a:path w="2377440" h="798830">
                <a:moveTo>
                  <a:pt x="366358" y="744211"/>
                </a:moveTo>
                <a:lnTo>
                  <a:pt x="309808" y="770352"/>
                </a:lnTo>
                <a:lnTo>
                  <a:pt x="306033" y="774395"/>
                </a:lnTo>
                <a:lnTo>
                  <a:pt x="320039" y="794003"/>
                </a:lnTo>
                <a:lnTo>
                  <a:pt x="366358" y="744211"/>
                </a:lnTo>
                <a:close/>
              </a:path>
              <a:path w="2377440" h="798830">
                <a:moveTo>
                  <a:pt x="670559" y="417194"/>
                </a:moveTo>
                <a:lnTo>
                  <a:pt x="670559" y="405383"/>
                </a:lnTo>
                <a:lnTo>
                  <a:pt x="652337" y="403561"/>
                </a:lnTo>
                <a:lnTo>
                  <a:pt x="309808" y="770352"/>
                </a:lnTo>
                <a:lnTo>
                  <a:pt x="366358" y="744211"/>
                </a:lnTo>
                <a:lnTo>
                  <a:pt x="670559" y="417194"/>
                </a:lnTo>
                <a:close/>
              </a:path>
              <a:path w="2377440" h="798830">
                <a:moveTo>
                  <a:pt x="670559" y="405383"/>
                </a:moveTo>
                <a:lnTo>
                  <a:pt x="670559" y="384047"/>
                </a:lnTo>
                <a:lnTo>
                  <a:pt x="652337" y="403561"/>
                </a:lnTo>
                <a:lnTo>
                  <a:pt x="670559" y="405383"/>
                </a:lnTo>
                <a:close/>
              </a:path>
              <a:path w="2377440" h="798830">
                <a:moveTo>
                  <a:pt x="2331719" y="275843"/>
                </a:moveTo>
                <a:lnTo>
                  <a:pt x="2331719" y="245363"/>
                </a:lnTo>
                <a:lnTo>
                  <a:pt x="2316479" y="249935"/>
                </a:lnTo>
                <a:lnTo>
                  <a:pt x="2301239" y="263651"/>
                </a:lnTo>
                <a:lnTo>
                  <a:pt x="2285999" y="268223"/>
                </a:lnTo>
                <a:lnTo>
                  <a:pt x="2270759" y="277367"/>
                </a:lnTo>
                <a:lnTo>
                  <a:pt x="2240279" y="286511"/>
                </a:lnTo>
                <a:lnTo>
                  <a:pt x="2225039" y="292607"/>
                </a:lnTo>
                <a:lnTo>
                  <a:pt x="2194559" y="298703"/>
                </a:lnTo>
                <a:lnTo>
                  <a:pt x="2179319" y="306323"/>
                </a:lnTo>
                <a:lnTo>
                  <a:pt x="2133599" y="318515"/>
                </a:lnTo>
                <a:lnTo>
                  <a:pt x="2103119" y="323087"/>
                </a:lnTo>
                <a:lnTo>
                  <a:pt x="2042159" y="335279"/>
                </a:lnTo>
                <a:lnTo>
                  <a:pt x="1981199" y="344423"/>
                </a:lnTo>
                <a:lnTo>
                  <a:pt x="1950719" y="350519"/>
                </a:lnTo>
                <a:lnTo>
                  <a:pt x="1889759" y="359663"/>
                </a:lnTo>
                <a:lnTo>
                  <a:pt x="1859279" y="362711"/>
                </a:lnTo>
                <a:lnTo>
                  <a:pt x="1783079" y="371855"/>
                </a:lnTo>
                <a:lnTo>
                  <a:pt x="1737359" y="374903"/>
                </a:lnTo>
                <a:lnTo>
                  <a:pt x="1706879" y="377951"/>
                </a:lnTo>
                <a:lnTo>
                  <a:pt x="1584959" y="387095"/>
                </a:lnTo>
                <a:lnTo>
                  <a:pt x="1539239" y="388619"/>
                </a:lnTo>
                <a:lnTo>
                  <a:pt x="1463039" y="393191"/>
                </a:lnTo>
                <a:lnTo>
                  <a:pt x="1371599" y="396239"/>
                </a:lnTo>
                <a:lnTo>
                  <a:pt x="1295399" y="397763"/>
                </a:lnTo>
                <a:lnTo>
                  <a:pt x="1203959" y="399287"/>
                </a:lnTo>
                <a:lnTo>
                  <a:pt x="1112519" y="397763"/>
                </a:lnTo>
                <a:lnTo>
                  <a:pt x="1112519" y="423671"/>
                </a:lnTo>
                <a:lnTo>
                  <a:pt x="1295399" y="423671"/>
                </a:lnTo>
                <a:lnTo>
                  <a:pt x="1371599" y="422147"/>
                </a:lnTo>
                <a:lnTo>
                  <a:pt x="1463039" y="419099"/>
                </a:lnTo>
                <a:lnTo>
                  <a:pt x="1539239" y="414527"/>
                </a:lnTo>
                <a:lnTo>
                  <a:pt x="1584959" y="411479"/>
                </a:lnTo>
                <a:lnTo>
                  <a:pt x="1630679" y="409955"/>
                </a:lnTo>
                <a:lnTo>
                  <a:pt x="1661159" y="406907"/>
                </a:lnTo>
                <a:lnTo>
                  <a:pt x="1737359" y="400811"/>
                </a:lnTo>
                <a:lnTo>
                  <a:pt x="1859279" y="388619"/>
                </a:lnTo>
                <a:lnTo>
                  <a:pt x="1950719" y="374903"/>
                </a:lnTo>
                <a:lnTo>
                  <a:pt x="2026919" y="365759"/>
                </a:lnTo>
                <a:lnTo>
                  <a:pt x="2087879" y="353567"/>
                </a:lnTo>
                <a:lnTo>
                  <a:pt x="2103119" y="348995"/>
                </a:lnTo>
                <a:lnTo>
                  <a:pt x="2133599" y="342899"/>
                </a:lnTo>
                <a:lnTo>
                  <a:pt x="2179319" y="330707"/>
                </a:lnTo>
                <a:lnTo>
                  <a:pt x="2209799" y="323087"/>
                </a:lnTo>
                <a:lnTo>
                  <a:pt x="2225039" y="316991"/>
                </a:lnTo>
                <a:lnTo>
                  <a:pt x="2255519" y="309371"/>
                </a:lnTo>
                <a:lnTo>
                  <a:pt x="2285999" y="295655"/>
                </a:lnTo>
                <a:lnTo>
                  <a:pt x="2301239" y="291083"/>
                </a:lnTo>
                <a:lnTo>
                  <a:pt x="2301239" y="284987"/>
                </a:lnTo>
                <a:lnTo>
                  <a:pt x="2331719" y="275843"/>
                </a:lnTo>
                <a:close/>
              </a:path>
              <a:path w="2377440" h="798830">
                <a:moveTo>
                  <a:pt x="2362199" y="242315"/>
                </a:moveTo>
                <a:lnTo>
                  <a:pt x="2362199" y="179831"/>
                </a:lnTo>
                <a:lnTo>
                  <a:pt x="2346959" y="163067"/>
                </a:lnTo>
                <a:lnTo>
                  <a:pt x="2331719" y="158495"/>
                </a:lnTo>
                <a:lnTo>
                  <a:pt x="2331719" y="153923"/>
                </a:lnTo>
                <a:lnTo>
                  <a:pt x="2316479" y="147827"/>
                </a:lnTo>
                <a:lnTo>
                  <a:pt x="2316479" y="178307"/>
                </a:lnTo>
                <a:lnTo>
                  <a:pt x="2331719" y="182879"/>
                </a:lnTo>
                <a:lnTo>
                  <a:pt x="2346959" y="195071"/>
                </a:lnTo>
                <a:lnTo>
                  <a:pt x="2346959" y="254507"/>
                </a:lnTo>
                <a:lnTo>
                  <a:pt x="2362199" y="242315"/>
                </a:lnTo>
                <a:close/>
              </a:path>
              <a:path w="2377440" h="798830">
                <a:moveTo>
                  <a:pt x="2346959" y="265175"/>
                </a:moveTo>
                <a:lnTo>
                  <a:pt x="2346959" y="228599"/>
                </a:lnTo>
                <a:lnTo>
                  <a:pt x="2331719" y="233171"/>
                </a:lnTo>
                <a:lnTo>
                  <a:pt x="2331719" y="269747"/>
                </a:lnTo>
                <a:lnTo>
                  <a:pt x="2346959" y="265175"/>
                </a:lnTo>
                <a:close/>
              </a:path>
              <a:path w="2377440" h="798830">
                <a:moveTo>
                  <a:pt x="2377439" y="225551"/>
                </a:moveTo>
                <a:lnTo>
                  <a:pt x="2377439" y="198119"/>
                </a:lnTo>
                <a:lnTo>
                  <a:pt x="2362199" y="190499"/>
                </a:lnTo>
                <a:lnTo>
                  <a:pt x="2362199" y="230123"/>
                </a:lnTo>
                <a:lnTo>
                  <a:pt x="2377439" y="22555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99905" y="2376931"/>
            <a:ext cx="942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120万</a:t>
            </a:r>
            <a:r>
              <a:rPr sz="1400" spc="-5" dirty="0">
                <a:latin typeface="Arial Unicode MS"/>
                <a:cs typeface="Arial Unicode MS"/>
              </a:rPr>
              <a:t>通</a:t>
            </a:r>
            <a:r>
              <a:rPr sz="1400" spc="275" dirty="0">
                <a:latin typeface="Arial Unicode MS"/>
                <a:cs typeface="Arial Unicode MS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43" name="object 43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460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価格案</a:t>
            </a:r>
            <a:r>
              <a:rPr spc="875" dirty="0"/>
              <a:t>[</a:t>
            </a:r>
            <a:r>
              <a:rPr spc="229" dirty="0"/>
              <a:t>2017</a:t>
            </a:r>
            <a:r>
              <a:rPr spc="110" dirty="0"/>
              <a:t>年8</a:t>
            </a:r>
            <a:r>
              <a:rPr dirty="0"/>
              <a:t>月</a:t>
            </a:r>
            <a:r>
              <a:rPr spc="-15" dirty="0"/>
              <a:t>時</a:t>
            </a:r>
            <a:r>
              <a:rPr spc="-5" dirty="0"/>
              <a:t>点</a:t>
            </a:r>
            <a:r>
              <a:rPr spc="875" dirty="0"/>
              <a:t>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164" y="1418329"/>
            <a:ext cx="7804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テストマーケの観点もある為、まず軸となる基本利用料を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30</a:t>
            </a:r>
            <a:r>
              <a:rPr sz="1800" spc="-40" dirty="0">
                <a:solidFill>
                  <a:srgbClr val="3F3F3F"/>
                </a:solidFill>
                <a:latin typeface="Arial Unicode MS"/>
                <a:cs typeface="Arial Unicode MS"/>
              </a:rPr>
              <a:t>,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000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円とする。 また</a:t>
            </a:r>
            <a:r>
              <a:rPr sz="1800" spc="-20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ve</a:t>
            </a:r>
            <a:r>
              <a:rPr sz="1800" spc="55" dirty="0">
                <a:solidFill>
                  <a:srgbClr val="3F3F3F"/>
                </a:solidFill>
                <a:latin typeface="Arial Unicode MS"/>
                <a:cs typeface="Arial Unicode MS"/>
              </a:rPr>
              <a:t>r</a:t>
            </a:r>
            <a:r>
              <a:rPr sz="1800" spc="-4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2</a:t>
            </a:r>
            <a:r>
              <a:rPr sz="1800" spc="-4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0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（制限版）では</a:t>
            </a:r>
            <a:r>
              <a:rPr sz="1800" spc="35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1800" spc="10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r>
              <a:rPr sz="1800" spc="-20" dirty="0">
                <a:solidFill>
                  <a:srgbClr val="3F3F3F"/>
                </a:solidFill>
                <a:latin typeface="Arial Unicode MS"/>
                <a:cs typeface="Arial Unicode MS"/>
              </a:rPr>
              <a:t>とAP</a:t>
            </a:r>
            <a:r>
              <a:rPr sz="1800" spc="30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18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み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であり、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プランに含まれる項目と超過費用については以下を設定予定。</a:t>
            </a:r>
            <a:endParaRPr sz="18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9680" y="2547873"/>
          <a:ext cx="6427470" cy="231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463"/>
                <a:gridCol w="2110739"/>
                <a:gridCol w="2109215"/>
              </a:tblGrid>
              <a:tr h="330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超過単価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基本プラン利用料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3F3F3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6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000円/10MB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3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000円/1万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IoT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メッセージ数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3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000円/10万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98164" y="5240525"/>
            <a:ext cx="84074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10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ユーザー数は現状仕様で</a:t>
            </a:r>
            <a:r>
              <a:rPr sz="1200" spc="-20" dirty="0">
                <a:solidFill>
                  <a:srgbClr val="3F3F3F"/>
                </a:solidFill>
                <a:latin typeface="Arial Unicode MS"/>
                <a:cs typeface="Arial Unicode MS"/>
              </a:rPr>
              <a:t>1AC1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ユーザーのみとなっております。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7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データストレージの算出は、設定フィールドの確保レコード長</a:t>
            </a:r>
            <a:r>
              <a:rPr sz="1200" spc="10" dirty="0">
                <a:solidFill>
                  <a:srgbClr val="3F3F3F"/>
                </a:solidFill>
                <a:latin typeface="Arial Unicode MS"/>
                <a:cs typeface="Arial Unicode MS"/>
              </a:rPr>
              <a:t>×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レコード件数で想定しています。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10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データストレージは月内の最大格納時の容量を想定しており、チェック機構は現時点で未実装です。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25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API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利用回数は、将来的に転送量とリクエスト種別による重みづけを追加予定で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す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10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Arial Unicode MS"/>
                <a:cs typeface="Arial Unicode MS"/>
              </a:rPr>
              <a:t>IoT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メッセージングのカウントは未実装で、実装次第ウォッチ項目となります。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10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将来的に長期（半年、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年）単位の契約も検討しており、その際は割引を適用予定です。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10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将来的に利用機能超過分の利用については事前通知やストッパーとなる機能を検討しておりますが、</a:t>
            </a:r>
            <a:endParaRPr sz="1200">
              <a:latin typeface="Arial Unicode MS"/>
              <a:cs typeface="Arial Unicode MS"/>
            </a:endParaRPr>
          </a:p>
          <a:p>
            <a:pPr marL="164465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現時点ではない為、想定外の超過利用などについては、見積時や請求前に社長室と営業と連携し、適宜調整いたします。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3850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価格案で</a:t>
            </a:r>
            <a:r>
              <a:rPr spc="-240" dirty="0"/>
              <a:t>の</a:t>
            </a:r>
            <a:r>
              <a:rPr spc="-135" dirty="0"/>
              <a:t>想定</a:t>
            </a:r>
            <a:r>
              <a:rPr spc="-130" dirty="0"/>
              <a:t>ケ</a:t>
            </a:r>
            <a:r>
              <a:rPr spc="-490" dirty="0"/>
              <a:t>ー</a:t>
            </a:r>
            <a:r>
              <a:rPr spc="-409" dirty="0"/>
              <a:t>ス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10" name="object 10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784" y="1418335"/>
            <a:ext cx="424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3F3F3F"/>
                </a:solidFill>
                <a:latin typeface="Arial Unicode MS"/>
                <a:cs typeface="Arial Unicode MS"/>
              </a:rPr>
              <a:t>▽キャンペーンフォーム（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3</a:t>
            </a:r>
            <a:r>
              <a:rPr sz="1800" spc="-40" dirty="0">
                <a:solidFill>
                  <a:srgbClr val="3F3F3F"/>
                </a:solidFill>
                <a:latin typeface="Arial Unicode MS"/>
                <a:cs typeface="Arial Unicode MS"/>
              </a:rPr>
              <a:t>,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000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件）場合</a:t>
            </a:r>
            <a:endParaRPr sz="18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0694" y="1766061"/>
          <a:ext cx="8658860" cy="195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093"/>
                <a:gridCol w="1339595"/>
                <a:gridCol w="1339595"/>
                <a:gridCol w="1339595"/>
                <a:gridCol w="1339595"/>
                <a:gridCol w="1338071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R="4762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実績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超過費用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月次利用料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基本プラン利用料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30MB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6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IoT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メッセージ数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０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9500" y="3737862"/>
            <a:ext cx="5678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レコードあたりの確保レコード長：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10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K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登録あたりの</a:t>
            </a:r>
            <a:r>
              <a:rPr sz="1200" spc="-40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2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利用回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数2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回で算出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784" y="4228590"/>
            <a:ext cx="437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3F3F3F"/>
                </a:solidFill>
                <a:latin typeface="Arial Unicode MS"/>
                <a:cs typeface="Arial Unicode MS"/>
              </a:rPr>
              <a:t>▽キャンペーンフォーム（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20</a:t>
            </a:r>
            <a:r>
              <a:rPr sz="1800" spc="-40" dirty="0">
                <a:solidFill>
                  <a:srgbClr val="3F3F3F"/>
                </a:solidFill>
                <a:latin typeface="Arial Unicode MS"/>
                <a:cs typeface="Arial Unicode MS"/>
              </a:rPr>
              <a:t>,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000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件）場合</a:t>
            </a:r>
            <a:endParaRPr sz="1800">
              <a:latin typeface="Arial Unicode MS"/>
              <a:cs typeface="Arial Unicode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0694" y="4574794"/>
          <a:ext cx="8658860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093"/>
                <a:gridCol w="1339595"/>
                <a:gridCol w="1339595"/>
                <a:gridCol w="1339595"/>
                <a:gridCol w="1339595"/>
                <a:gridCol w="1338071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実績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超過費用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月次利用料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基本プラン利用料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90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120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200MB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25" dirty="0">
                          <a:latin typeface="Arial Unicode MS"/>
                          <a:cs typeface="Arial Unicode MS"/>
                        </a:rPr>
                        <a:t>150MB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90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40,000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IoT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メッセージ数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０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19500" y="6548117"/>
            <a:ext cx="5678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※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レコードあたりの確保レコード長：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10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K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登録あたりの</a:t>
            </a:r>
            <a:r>
              <a:rPr sz="1200" spc="-40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1200" spc="-1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1200" spc="2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利用回</a:t>
            </a:r>
            <a:r>
              <a:rPr sz="1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数2</a:t>
            </a: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回で算出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3850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価格案で</a:t>
            </a:r>
            <a:r>
              <a:rPr spc="-240" dirty="0"/>
              <a:t>の</a:t>
            </a:r>
            <a:r>
              <a:rPr spc="-135" dirty="0"/>
              <a:t>想定</a:t>
            </a:r>
            <a:r>
              <a:rPr spc="-130" dirty="0"/>
              <a:t>ケ</a:t>
            </a:r>
            <a:r>
              <a:rPr spc="-490" dirty="0"/>
              <a:t>ー</a:t>
            </a:r>
            <a:r>
              <a:rPr spc="-409" dirty="0"/>
              <a:t>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784" y="1273555"/>
            <a:ext cx="8552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5" dirty="0">
                <a:solidFill>
                  <a:srgbClr val="3F3F3F"/>
                </a:solidFill>
                <a:latin typeface="Arial Unicode MS"/>
                <a:cs typeface="Arial Unicode MS"/>
              </a:rPr>
              <a:t>▽I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o</a:t>
            </a:r>
            <a:r>
              <a:rPr sz="1800" spc="20" dirty="0">
                <a:solidFill>
                  <a:srgbClr val="3F3F3F"/>
                </a:solidFill>
                <a:latin typeface="Arial Unicode MS"/>
                <a:cs typeface="Arial Unicode MS"/>
              </a:rPr>
              <a:t>T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利用</a:t>
            </a:r>
            <a:endParaRPr sz="1800">
              <a:latin typeface="Arial Unicode MS"/>
              <a:cs typeface="Arial Unicode MS"/>
            </a:endParaRPr>
          </a:p>
          <a:p>
            <a:pPr marL="469265">
              <a:lnSpc>
                <a:spcPct val="100000"/>
              </a:lnSpc>
            </a:pPr>
            <a:r>
              <a:rPr sz="1800" spc="7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800" spc="3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10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デバイスから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分に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メッセージ取得</a:t>
            </a:r>
            <a:r>
              <a:rPr sz="1800" spc="-10" dirty="0">
                <a:solidFill>
                  <a:srgbClr val="3F3F3F"/>
                </a:solidFill>
                <a:latin typeface="Arial Unicode MS"/>
                <a:cs typeface="Arial Unicode MS"/>
              </a:rPr>
              <a:t>（432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千通</a:t>
            </a:r>
            <a:r>
              <a:rPr sz="1800" spc="65" dirty="0">
                <a:solidFill>
                  <a:srgbClr val="3F3F3F"/>
                </a:solidFill>
                <a:latin typeface="Arial Unicode MS"/>
                <a:cs typeface="Arial Unicode MS"/>
              </a:rPr>
              <a:t>=10</a:t>
            </a:r>
            <a:r>
              <a:rPr sz="1800" spc="340" dirty="0">
                <a:solidFill>
                  <a:srgbClr val="3F3F3F"/>
                </a:solidFill>
                <a:latin typeface="Arial Unicode MS"/>
                <a:cs typeface="Arial Unicode MS"/>
              </a:rPr>
              <a:t>通</a:t>
            </a:r>
            <a:r>
              <a:rPr sz="1800" spc="150" dirty="0">
                <a:solidFill>
                  <a:srgbClr val="3F3F3F"/>
                </a:solidFill>
                <a:latin typeface="Arial Unicode MS"/>
                <a:cs typeface="Arial Unicode MS"/>
              </a:rPr>
              <a:t>×60m×24h×30d）</a:t>
            </a:r>
            <a:endParaRPr sz="1800">
              <a:latin typeface="Arial Unicode MS"/>
              <a:cs typeface="Arial Unicode MS"/>
            </a:endParaRPr>
          </a:p>
          <a:p>
            <a:pPr marL="469265">
              <a:lnSpc>
                <a:spcPct val="100000"/>
              </a:lnSpc>
            </a:pPr>
            <a:r>
              <a:rPr sz="1800" spc="7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800" spc="3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時間に</a:t>
            </a:r>
            <a:r>
              <a:rPr sz="1800" spc="-15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回集計データを</a:t>
            </a:r>
            <a:r>
              <a:rPr sz="1800" spc="25" dirty="0">
                <a:solidFill>
                  <a:srgbClr val="3F3F3F"/>
                </a:solidFill>
                <a:latin typeface="Arial Unicode MS"/>
                <a:cs typeface="Arial Unicode MS"/>
              </a:rPr>
              <a:t>DB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に１</a:t>
            </a:r>
            <a:r>
              <a:rPr sz="1800" spc="-5" dirty="0">
                <a:solidFill>
                  <a:srgbClr val="3F3F3F"/>
                </a:solidFill>
                <a:latin typeface="Arial Unicode MS"/>
                <a:cs typeface="Arial Unicode MS"/>
              </a:rPr>
              <a:t>行</a:t>
            </a:r>
            <a:r>
              <a:rPr sz="1800" spc="75" dirty="0">
                <a:solidFill>
                  <a:srgbClr val="3F3F3F"/>
                </a:solidFill>
                <a:latin typeface="Arial Unicode MS"/>
                <a:cs typeface="Arial Unicode MS"/>
              </a:rPr>
              <a:t>[10k]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格納</a:t>
            </a:r>
            <a:r>
              <a:rPr sz="1800" spc="80" dirty="0">
                <a:solidFill>
                  <a:srgbClr val="3F3F3F"/>
                </a:solidFill>
                <a:latin typeface="Arial Unicode MS"/>
                <a:cs typeface="Arial Unicode MS"/>
              </a:rPr>
              <a:t>（7.2MB＝10k×24h×30d）</a:t>
            </a:r>
            <a:endParaRPr sz="18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0694" y="2262885"/>
          <a:ext cx="8658860" cy="195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837"/>
                <a:gridCol w="1367027"/>
                <a:gridCol w="1179575"/>
                <a:gridCol w="1431035"/>
                <a:gridCol w="1431035"/>
                <a:gridCol w="1431035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プラン/項目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スタンダード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実績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超過費用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月次利用料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基本プラン利用料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30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000円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EAAD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ユーザー数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上限1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ー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データストレージ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30" dirty="0">
                          <a:latin typeface="Arial Unicode MS"/>
                          <a:cs typeface="Arial Unicode MS"/>
                        </a:rPr>
                        <a:t>10MB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7.2MB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なし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月間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API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利用回数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なし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IoT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メッセージ数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37C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100万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432,000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なし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0円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763" y="3455922"/>
            <a:ext cx="2004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4400" dirty="0" smtClean="0">
                <a:solidFill>
                  <a:schemeClr val="bg1"/>
                </a:solidFill>
                <a:latin typeface="Arial Unicode MS"/>
                <a:cs typeface="Arial Unicode MS"/>
              </a:rPr>
              <a:t>Start</a:t>
            </a:r>
            <a:endParaRPr sz="4400" dirty="0">
              <a:solidFill>
                <a:schemeClr val="bg1"/>
              </a:solidFill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111" y="3455922"/>
            <a:ext cx="2533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>
                <a:solidFill>
                  <a:srgbClr val="FFFFFF"/>
                </a:solidFill>
                <a:latin typeface="Arial Unicode MS"/>
                <a:cs typeface="Arial Unicode MS"/>
              </a:rPr>
              <a:t>提供</a:t>
            </a:r>
            <a:r>
              <a:rPr sz="4400" spc="-250" dirty="0">
                <a:solidFill>
                  <a:srgbClr val="FFFFFF"/>
                </a:solidFill>
                <a:latin typeface="Arial Unicode MS"/>
                <a:cs typeface="Arial Unicode MS"/>
              </a:rPr>
              <a:t>フ</a:t>
            </a:r>
            <a:r>
              <a:rPr sz="4400" spc="-865" dirty="0">
                <a:solidFill>
                  <a:srgbClr val="FFFFFF"/>
                </a:solidFill>
                <a:latin typeface="Arial Unicode MS"/>
                <a:cs typeface="Arial Unicode MS"/>
              </a:rPr>
              <a:t>ロ</a:t>
            </a:r>
            <a:r>
              <a:rPr sz="4400" spc="-670" dirty="0">
                <a:solidFill>
                  <a:srgbClr val="FFFFFF"/>
                </a:solidFill>
                <a:latin typeface="Arial Unicode MS"/>
                <a:cs typeface="Arial Unicode MS"/>
              </a:rPr>
              <a:t>ー</a:t>
            </a:r>
            <a:endParaRPr sz="4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0046" y="1906523"/>
            <a:ext cx="38099" cy="1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0046" y="2173223"/>
            <a:ext cx="380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0046" y="2439923"/>
            <a:ext cx="3809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0046" y="2706623"/>
            <a:ext cx="380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046" y="2973323"/>
            <a:ext cx="38099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046" y="3240023"/>
            <a:ext cx="38099" cy="152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046" y="3506723"/>
            <a:ext cx="38099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046" y="3773423"/>
            <a:ext cx="38099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046" y="4040123"/>
            <a:ext cx="38099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046" y="4306823"/>
            <a:ext cx="38099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046" y="4573523"/>
            <a:ext cx="38099" cy="152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046" y="4840223"/>
            <a:ext cx="38099" cy="152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046" y="5106923"/>
            <a:ext cx="38099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046" y="5373623"/>
            <a:ext cx="38099" cy="152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046" y="5640323"/>
            <a:ext cx="38099" cy="152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046" y="5907023"/>
            <a:ext cx="38099" cy="152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046" y="6173723"/>
            <a:ext cx="38099" cy="152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046" y="6440423"/>
            <a:ext cx="38099" cy="1523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046" y="6707123"/>
            <a:ext cx="38099" cy="883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0406" y="1914144"/>
            <a:ext cx="38099" cy="1523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0406" y="2180844"/>
            <a:ext cx="38099" cy="152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0406" y="2447544"/>
            <a:ext cx="38099" cy="1523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0406" y="2714244"/>
            <a:ext cx="38099" cy="152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0406" y="2980944"/>
            <a:ext cx="38099" cy="152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00406" y="3247644"/>
            <a:ext cx="38099" cy="1523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0406" y="3514344"/>
            <a:ext cx="38099" cy="1523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0406" y="3781044"/>
            <a:ext cx="38099" cy="1523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00406" y="4047744"/>
            <a:ext cx="38099" cy="152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00406" y="4314444"/>
            <a:ext cx="38099" cy="1523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0406" y="4581144"/>
            <a:ext cx="38099" cy="1523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0406" y="4847844"/>
            <a:ext cx="38099" cy="152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0406" y="5114544"/>
            <a:ext cx="38099" cy="152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00406" y="5381244"/>
            <a:ext cx="38099" cy="152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00406" y="5647944"/>
            <a:ext cx="38099" cy="1523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0406" y="5914644"/>
            <a:ext cx="38099" cy="15239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0406" y="6181344"/>
            <a:ext cx="38099" cy="1523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0406" y="6448044"/>
            <a:ext cx="38099" cy="1523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00406" y="6714743"/>
            <a:ext cx="38099" cy="883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6634" y="1914144"/>
            <a:ext cx="38099" cy="1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6634" y="2180844"/>
            <a:ext cx="380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6634" y="2447544"/>
            <a:ext cx="38099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6634" y="2714244"/>
            <a:ext cx="380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76634" y="2980944"/>
            <a:ext cx="38099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6634" y="3247644"/>
            <a:ext cx="38099" cy="152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76634" y="3514344"/>
            <a:ext cx="38099" cy="152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6634" y="3781044"/>
            <a:ext cx="38099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6634" y="4047744"/>
            <a:ext cx="38099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6634" y="4314444"/>
            <a:ext cx="38099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6634" y="4581144"/>
            <a:ext cx="38099" cy="152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6634" y="4847844"/>
            <a:ext cx="38099" cy="1523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6634" y="5114544"/>
            <a:ext cx="38099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6634" y="5381244"/>
            <a:ext cx="38099" cy="152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6634" y="5647944"/>
            <a:ext cx="38099" cy="152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76634" y="5914644"/>
            <a:ext cx="38099" cy="152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76634" y="6181344"/>
            <a:ext cx="38099" cy="152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6634" y="6448044"/>
            <a:ext cx="38099" cy="1523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6634" y="6714743"/>
            <a:ext cx="38099" cy="883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91830" y="1906523"/>
            <a:ext cx="38099" cy="1523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91830" y="2173223"/>
            <a:ext cx="38099" cy="152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91830" y="2439923"/>
            <a:ext cx="38099" cy="1523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91830" y="2706623"/>
            <a:ext cx="38099" cy="152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91830" y="2973323"/>
            <a:ext cx="38099" cy="1523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91830" y="3240023"/>
            <a:ext cx="38099" cy="1523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91830" y="3506723"/>
            <a:ext cx="38099" cy="1523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1830" y="3773423"/>
            <a:ext cx="38099" cy="1523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91830" y="4040123"/>
            <a:ext cx="38099" cy="152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91830" y="4306823"/>
            <a:ext cx="38099" cy="1523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91830" y="4573523"/>
            <a:ext cx="38099" cy="1523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91830" y="4840223"/>
            <a:ext cx="38099" cy="1523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91830" y="5106923"/>
            <a:ext cx="38099" cy="1523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91830" y="5373623"/>
            <a:ext cx="38099" cy="1523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91830" y="5640323"/>
            <a:ext cx="38099" cy="1523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91830" y="5907023"/>
            <a:ext cx="38099" cy="15239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91830" y="6173723"/>
            <a:ext cx="38099" cy="1523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91830" y="6440423"/>
            <a:ext cx="38099" cy="1523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91830" y="6707123"/>
            <a:ext cx="38099" cy="883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提供</a:t>
            </a:r>
            <a:r>
              <a:rPr spc="-185" dirty="0"/>
              <a:t>フ</a:t>
            </a:r>
            <a:r>
              <a:rPr spc="-625" dirty="0"/>
              <a:t>ロ</a:t>
            </a:r>
            <a:r>
              <a:rPr spc="-484" dirty="0"/>
              <a:t>ー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671192" y="6339329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顧客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24731" y="6339329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営業部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91402" y="6179309"/>
            <a:ext cx="24180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  <a:tabLst>
                <a:tab pos="137287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社長室	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DEV_2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tabLst>
                <a:tab pos="137414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（遠藤）	（片山）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213978" y="3130295"/>
            <a:ext cx="6309360" cy="288290"/>
          </a:xfrm>
          <a:custGeom>
            <a:avLst/>
            <a:gdLst/>
            <a:ahLst/>
            <a:cxnLst/>
            <a:rect l="l" t="t" r="r" b="b"/>
            <a:pathLst>
              <a:path w="6309359" h="288289">
                <a:moveTo>
                  <a:pt x="6309359" y="240791"/>
                </a:moveTo>
                <a:lnTo>
                  <a:pt x="6309359" y="48767"/>
                </a:lnTo>
                <a:lnTo>
                  <a:pt x="6305597" y="29575"/>
                </a:lnTo>
                <a:lnTo>
                  <a:pt x="6295262" y="14096"/>
                </a:lnTo>
                <a:lnTo>
                  <a:pt x="6279784" y="3762"/>
                </a:lnTo>
                <a:lnTo>
                  <a:pt x="6260591" y="0"/>
                </a:lnTo>
                <a:lnTo>
                  <a:pt x="47243" y="0"/>
                </a:lnTo>
                <a:lnTo>
                  <a:pt x="28932" y="3762"/>
                </a:lnTo>
                <a:lnTo>
                  <a:pt x="13906" y="14096"/>
                </a:lnTo>
                <a:lnTo>
                  <a:pt x="3738" y="29575"/>
                </a:lnTo>
                <a:lnTo>
                  <a:pt x="0" y="48767"/>
                </a:lnTo>
                <a:lnTo>
                  <a:pt x="0" y="240791"/>
                </a:lnTo>
                <a:lnTo>
                  <a:pt x="3738" y="259103"/>
                </a:lnTo>
                <a:lnTo>
                  <a:pt x="13906" y="274129"/>
                </a:lnTo>
                <a:lnTo>
                  <a:pt x="28932" y="284297"/>
                </a:lnTo>
                <a:lnTo>
                  <a:pt x="47243" y="288035"/>
                </a:lnTo>
                <a:lnTo>
                  <a:pt x="6260591" y="288035"/>
                </a:lnTo>
                <a:lnTo>
                  <a:pt x="6279784" y="284297"/>
                </a:lnTo>
                <a:lnTo>
                  <a:pt x="6295262" y="274129"/>
                </a:lnTo>
                <a:lnTo>
                  <a:pt x="6305597" y="259103"/>
                </a:lnTo>
                <a:lnTo>
                  <a:pt x="6309359" y="240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0262" y="3118103"/>
            <a:ext cx="6335395" cy="314325"/>
          </a:xfrm>
          <a:custGeom>
            <a:avLst/>
            <a:gdLst/>
            <a:ahLst/>
            <a:cxnLst/>
            <a:rect l="l" t="t" r="r" b="b"/>
            <a:pathLst>
              <a:path w="6335395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6335395" h="314325">
                <a:moveTo>
                  <a:pt x="10667" y="284987"/>
                </a:moveTo>
                <a:lnTo>
                  <a:pt x="10667" y="27431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4987"/>
                </a:lnTo>
                <a:close/>
              </a:path>
              <a:path w="6335395" h="314325">
                <a:moveTo>
                  <a:pt x="18287" y="294131"/>
                </a:moveTo>
                <a:lnTo>
                  <a:pt x="18287" y="18287"/>
                </a:lnTo>
                <a:lnTo>
                  <a:pt x="16763" y="18287"/>
                </a:lnTo>
                <a:lnTo>
                  <a:pt x="12191" y="25907"/>
                </a:lnTo>
                <a:lnTo>
                  <a:pt x="10667" y="25907"/>
                </a:lnTo>
                <a:lnTo>
                  <a:pt x="10667" y="286511"/>
                </a:lnTo>
                <a:lnTo>
                  <a:pt x="18287" y="294131"/>
                </a:lnTo>
                <a:close/>
              </a:path>
              <a:path w="6335395" h="314325">
                <a:moveTo>
                  <a:pt x="6330695" y="277367"/>
                </a:moveTo>
                <a:lnTo>
                  <a:pt x="6330695" y="36575"/>
                </a:lnTo>
                <a:lnTo>
                  <a:pt x="6326123" y="27431"/>
                </a:lnTo>
                <a:lnTo>
                  <a:pt x="6324599" y="25907"/>
                </a:lnTo>
                <a:lnTo>
                  <a:pt x="6318503" y="18287"/>
                </a:lnTo>
                <a:lnTo>
                  <a:pt x="6316979" y="16763"/>
                </a:lnTo>
                <a:lnTo>
                  <a:pt x="6309359" y="10667"/>
                </a:lnTo>
                <a:lnTo>
                  <a:pt x="6307835" y="9143"/>
                </a:lnTo>
                <a:lnTo>
                  <a:pt x="6300215" y="4571"/>
                </a:lnTo>
                <a:lnTo>
                  <a:pt x="6297167" y="4571"/>
                </a:lnTo>
                <a:lnTo>
                  <a:pt x="6288023" y="1523"/>
                </a:lnTo>
                <a:lnTo>
                  <a:pt x="6286499" y="1523"/>
                </a:lnTo>
                <a:lnTo>
                  <a:pt x="6274307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5907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295655"/>
                </a:lnTo>
                <a:lnTo>
                  <a:pt x="19811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7243"/>
                </a:lnTo>
                <a:lnTo>
                  <a:pt x="30479" y="43433"/>
                </a:lnTo>
                <a:lnTo>
                  <a:pt x="30479" y="41147"/>
                </a:lnTo>
                <a:lnTo>
                  <a:pt x="36575" y="35051"/>
                </a:lnTo>
                <a:lnTo>
                  <a:pt x="36575" y="35356"/>
                </a:lnTo>
                <a:lnTo>
                  <a:pt x="39623" y="32918"/>
                </a:lnTo>
                <a:lnTo>
                  <a:pt x="39623" y="32003"/>
                </a:lnTo>
                <a:lnTo>
                  <a:pt x="48767" y="27431"/>
                </a:lnTo>
                <a:lnTo>
                  <a:pt x="48767" y="27939"/>
                </a:lnTo>
                <a:lnTo>
                  <a:pt x="53339" y="26415"/>
                </a:lnTo>
                <a:lnTo>
                  <a:pt x="53339" y="25907"/>
                </a:lnTo>
                <a:lnTo>
                  <a:pt x="6283451" y="25907"/>
                </a:lnTo>
                <a:lnTo>
                  <a:pt x="6283451" y="26923"/>
                </a:lnTo>
                <a:lnTo>
                  <a:pt x="6288023" y="28447"/>
                </a:lnTo>
                <a:lnTo>
                  <a:pt x="6288023" y="27431"/>
                </a:lnTo>
                <a:lnTo>
                  <a:pt x="6294119" y="31089"/>
                </a:lnTo>
                <a:lnTo>
                  <a:pt x="6294119" y="30479"/>
                </a:lnTo>
                <a:lnTo>
                  <a:pt x="6304787" y="41147"/>
                </a:lnTo>
                <a:lnTo>
                  <a:pt x="6304787" y="42163"/>
                </a:lnTo>
                <a:lnTo>
                  <a:pt x="6307835" y="47243"/>
                </a:lnTo>
                <a:lnTo>
                  <a:pt x="6307835" y="45719"/>
                </a:lnTo>
                <a:lnTo>
                  <a:pt x="6309359" y="54863"/>
                </a:lnTo>
                <a:lnTo>
                  <a:pt x="6309359" y="51815"/>
                </a:lnTo>
                <a:lnTo>
                  <a:pt x="6310883" y="62483"/>
                </a:lnTo>
                <a:lnTo>
                  <a:pt x="6310883" y="300532"/>
                </a:lnTo>
                <a:lnTo>
                  <a:pt x="6316979" y="295655"/>
                </a:lnTo>
                <a:lnTo>
                  <a:pt x="6318503" y="295655"/>
                </a:lnTo>
                <a:lnTo>
                  <a:pt x="6318503" y="294131"/>
                </a:lnTo>
                <a:lnTo>
                  <a:pt x="6324599" y="288035"/>
                </a:lnTo>
                <a:lnTo>
                  <a:pt x="6324599" y="286511"/>
                </a:lnTo>
                <a:lnTo>
                  <a:pt x="6326123" y="286511"/>
                </a:lnTo>
                <a:lnTo>
                  <a:pt x="6326123" y="284987"/>
                </a:lnTo>
                <a:lnTo>
                  <a:pt x="6330695" y="277367"/>
                </a:lnTo>
                <a:close/>
              </a:path>
              <a:path w="6335395" h="314325">
                <a:moveTo>
                  <a:pt x="27431" y="51815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1815"/>
                </a:lnTo>
                <a:close/>
              </a:path>
              <a:path w="6335395" h="314325">
                <a:moveTo>
                  <a:pt x="27431" y="260603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0603"/>
                </a:lnTo>
                <a:close/>
              </a:path>
              <a:path w="6335395" h="314325">
                <a:moveTo>
                  <a:pt x="32003" y="272795"/>
                </a:moveTo>
                <a:lnTo>
                  <a:pt x="28955" y="265175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1751"/>
                </a:lnTo>
                <a:lnTo>
                  <a:pt x="27431" y="303275"/>
                </a:lnTo>
                <a:lnTo>
                  <a:pt x="28955" y="303275"/>
                </a:lnTo>
                <a:lnTo>
                  <a:pt x="30479" y="304190"/>
                </a:lnTo>
                <a:lnTo>
                  <a:pt x="30479" y="271271"/>
                </a:lnTo>
                <a:lnTo>
                  <a:pt x="32003" y="272795"/>
                </a:lnTo>
                <a:close/>
              </a:path>
              <a:path w="6335395" h="314325">
                <a:moveTo>
                  <a:pt x="32003" y="39623"/>
                </a:moveTo>
                <a:lnTo>
                  <a:pt x="30479" y="41147"/>
                </a:lnTo>
                <a:lnTo>
                  <a:pt x="30479" y="43433"/>
                </a:lnTo>
                <a:lnTo>
                  <a:pt x="32003" y="39623"/>
                </a:lnTo>
                <a:close/>
              </a:path>
              <a:path w="6335395" h="314325">
                <a:moveTo>
                  <a:pt x="35898" y="278045"/>
                </a:moveTo>
                <a:lnTo>
                  <a:pt x="30479" y="271271"/>
                </a:lnTo>
                <a:lnTo>
                  <a:pt x="30479" y="304190"/>
                </a:lnTo>
                <a:lnTo>
                  <a:pt x="35051" y="306933"/>
                </a:lnTo>
                <a:lnTo>
                  <a:pt x="35051" y="277367"/>
                </a:lnTo>
                <a:lnTo>
                  <a:pt x="35898" y="278045"/>
                </a:lnTo>
                <a:close/>
              </a:path>
              <a:path w="6335395" h="314325">
                <a:moveTo>
                  <a:pt x="36575" y="35356"/>
                </a:moveTo>
                <a:lnTo>
                  <a:pt x="36575" y="35051"/>
                </a:lnTo>
                <a:lnTo>
                  <a:pt x="35051" y="36575"/>
                </a:lnTo>
                <a:lnTo>
                  <a:pt x="36575" y="35356"/>
                </a:lnTo>
                <a:close/>
              </a:path>
              <a:path w="6335395" h="314325">
                <a:moveTo>
                  <a:pt x="36575" y="278891"/>
                </a:moveTo>
                <a:lnTo>
                  <a:pt x="35898" y="278045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6335395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6933"/>
                </a:lnTo>
                <a:lnTo>
                  <a:pt x="36575" y="307847"/>
                </a:lnTo>
                <a:close/>
              </a:path>
              <a:path w="6335395" h="314325">
                <a:moveTo>
                  <a:pt x="41583" y="282593"/>
                </a:moveTo>
                <a:lnTo>
                  <a:pt x="35898" y="278045"/>
                </a:lnTo>
                <a:lnTo>
                  <a:pt x="36575" y="278891"/>
                </a:lnTo>
                <a:lnTo>
                  <a:pt x="36575" y="307847"/>
                </a:lnTo>
                <a:lnTo>
                  <a:pt x="38099" y="309371"/>
                </a:lnTo>
                <a:lnTo>
                  <a:pt x="39623" y="309879"/>
                </a:lnTo>
                <a:lnTo>
                  <a:pt x="39623" y="281939"/>
                </a:lnTo>
                <a:lnTo>
                  <a:pt x="41583" y="282593"/>
                </a:lnTo>
                <a:close/>
              </a:path>
              <a:path w="6335395" h="314325">
                <a:moveTo>
                  <a:pt x="42671" y="30479"/>
                </a:moveTo>
                <a:lnTo>
                  <a:pt x="39623" y="32003"/>
                </a:lnTo>
                <a:lnTo>
                  <a:pt x="39623" y="32918"/>
                </a:lnTo>
                <a:lnTo>
                  <a:pt x="42671" y="30479"/>
                </a:lnTo>
                <a:close/>
              </a:path>
              <a:path w="6335395" h="314325">
                <a:moveTo>
                  <a:pt x="42671" y="283463"/>
                </a:moveTo>
                <a:lnTo>
                  <a:pt x="41583" y="282593"/>
                </a:lnTo>
                <a:lnTo>
                  <a:pt x="39623" y="281939"/>
                </a:lnTo>
                <a:lnTo>
                  <a:pt x="42671" y="283463"/>
                </a:lnTo>
                <a:close/>
              </a:path>
              <a:path w="6335395" h="314325">
                <a:moveTo>
                  <a:pt x="42671" y="310895"/>
                </a:moveTo>
                <a:lnTo>
                  <a:pt x="42671" y="283463"/>
                </a:lnTo>
                <a:lnTo>
                  <a:pt x="39623" y="281939"/>
                </a:lnTo>
                <a:lnTo>
                  <a:pt x="39623" y="309879"/>
                </a:lnTo>
                <a:lnTo>
                  <a:pt x="42671" y="310895"/>
                </a:lnTo>
                <a:close/>
              </a:path>
              <a:path w="6335395" h="314325">
                <a:moveTo>
                  <a:pt x="48767" y="284987"/>
                </a:moveTo>
                <a:lnTo>
                  <a:pt x="41583" y="282593"/>
                </a:lnTo>
                <a:lnTo>
                  <a:pt x="42671" y="283463"/>
                </a:lnTo>
                <a:lnTo>
                  <a:pt x="42671" y="310895"/>
                </a:lnTo>
                <a:lnTo>
                  <a:pt x="45719" y="311911"/>
                </a:lnTo>
                <a:lnTo>
                  <a:pt x="45719" y="284987"/>
                </a:lnTo>
                <a:lnTo>
                  <a:pt x="48767" y="284987"/>
                </a:lnTo>
                <a:close/>
              </a:path>
              <a:path w="6335395" h="314325">
                <a:moveTo>
                  <a:pt x="48767" y="27939"/>
                </a:moveTo>
                <a:lnTo>
                  <a:pt x="48767" y="27431"/>
                </a:lnTo>
                <a:lnTo>
                  <a:pt x="45719" y="28955"/>
                </a:lnTo>
                <a:lnTo>
                  <a:pt x="48767" y="27939"/>
                </a:lnTo>
                <a:close/>
              </a:path>
              <a:path w="6335395" h="314325">
                <a:moveTo>
                  <a:pt x="54863" y="313073"/>
                </a:moveTo>
                <a:lnTo>
                  <a:pt x="54863" y="288035"/>
                </a:lnTo>
                <a:lnTo>
                  <a:pt x="45719" y="284987"/>
                </a:lnTo>
                <a:lnTo>
                  <a:pt x="45719" y="311911"/>
                </a:lnTo>
                <a:lnTo>
                  <a:pt x="47243" y="312419"/>
                </a:lnTo>
                <a:lnTo>
                  <a:pt x="50291" y="312419"/>
                </a:lnTo>
                <a:lnTo>
                  <a:pt x="54863" y="313073"/>
                </a:lnTo>
                <a:close/>
              </a:path>
              <a:path w="6335395" h="314325">
                <a:moveTo>
                  <a:pt x="54863" y="25907"/>
                </a:moveTo>
                <a:lnTo>
                  <a:pt x="53339" y="25907"/>
                </a:lnTo>
                <a:lnTo>
                  <a:pt x="53339" y="26415"/>
                </a:lnTo>
                <a:lnTo>
                  <a:pt x="54863" y="25907"/>
                </a:lnTo>
                <a:close/>
              </a:path>
              <a:path w="6335395" h="314325">
                <a:moveTo>
                  <a:pt x="6283451" y="286511"/>
                </a:moveTo>
                <a:lnTo>
                  <a:pt x="6274307" y="288035"/>
                </a:lnTo>
                <a:lnTo>
                  <a:pt x="60959" y="288035"/>
                </a:lnTo>
                <a:lnTo>
                  <a:pt x="53339" y="286511"/>
                </a:lnTo>
                <a:lnTo>
                  <a:pt x="54863" y="288035"/>
                </a:lnTo>
                <a:lnTo>
                  <a:pt x="54863" y="313073"/>
                </a:lnTo>
                <a:lnTo>
                  <a:pt x="60959" y="313943"/>
                </a:lnTo>
                <a:lnTo>
                  <a:pt x="6275831" y="313943"/>
                </a:lnTo>
                <a:lnTo>
                  <a:pt x="6280403" y="313290"/>
                </a:lnTo>
                <a:lnTo>
                  <a:pt x="6280403" y="288035"/>
                </a:lnTo>
                <a:lnTo>
                  <a:pt x="6283451" y="286511"/>
                </a:lnTo>
                <a:close/>
              </a:path>
              <a:path w="6335395" h="314325">
                <a:moveTo>
                  <a:pt x="6283451" y="26923"/>
                </a:moveTo>
                <a:lnTo>
                  <a:pt x="6283451" y="25907"/>
                </a:lnTo>
                <a:lnTo>
                  <a:pt x="6280403" y="25907"/>
                </a:lnTo>
                <a:lnTo>
                  <a:pt x="6283451" y="26923"/>
                </a:lnTo>
                <a:close/>
              </a:path>
              <a:path w="6335395" h="314325">
                <a:moveTo>
                  <a:pt x="6289547" y="311911"/>
                </a:moveTo>
                <a:lnTo>
                  <a:pt x="6289547" y="284987"/>
                </a:lnTo>
                <a:lnTo>
                  <a:pt x="6280403" y="288035"/>
                </a:lnTo>
                <a:lnTo>
                  <a:pt x="6280403" y="313290"/>
                </a:lnTo>
                <a:lnTo>
                  <a:pt x="6286499" y="312419"/>
                </a:lnTo>
                <a:lnTo>
                  <a:pt x="6288023" y="312419"/>
                </a:lnTo>
                <a:lnTo>
                  <a:pt x="6289547" y="311911"/>
                </a:lnTo>
                <a:close/>
              </a:path>
              <a:path w="6335395" h="314325">
                <a:moveTo>
                  <a:pt x="6289547" y="28955"/>
                </a:moveTo>
                <a:lnTo>
                  <a:pt x="6288023" y="27431"/>
                </a:lnTo>
                <a:lnTo>
                  <a:pt x="6288023" y="28447"/>
                </a:lnTo>
                <a:lnTo>
                  <a:pt x="6289547" y="28955"/>
                </a:lnTo>
                <a:close/>
              </a:path>
              <a:path w="6335395" h="314325">
                <a:moveTo>
                  <a:pt x="6295643" y="281939"/>
                </a:moveTo>
                <a:lnTo>
                  <a:pt x="6288023" y="284987"/>
                </a:lnTo>
                <a:lnTo>
                  <a:pt x="6289547" y="284987"/>
                </a:lnTo>
                <a:lnTo>
                  <a:pt x="6289547" y="311911"/>
                </a:lnTo>
                <a:lnTo>
                  <a:pt x="6294119" y="310387"/>
                </a:lnTo>
                <a:lnTo>
                  <a:pt x="6294119" y="283463"/>
                </a:lnTo>
                <a:lnTo>
                  <a:pt x="6295643" y="281939"/>
                </a:lnTo>
                <a:close/>
              </a:path>
              <a:path w="6335395" h="314325">
                <a:moveTo>
                  <a:pt x="6295643" y="32003"/>
                </a:moveTo>
                <a:lnTo>
                  <a:pt x="6294119" y="30479"/>
                </a:lnTo>
                <a:lnTo>
                  <a:pt x="6294119" y="31089"/>
                </a:lnTo>
                <a:lnTo>
                  <a:pt x="6295643" y="32003"/>
                </a:lnTo>
                <a:close/>
              </a:path>
              <a:path w="6335395" h="314325">
                <a:moveTo>
                  <a:pt x="6300215" y="307847"/>
                </a:moveTo>
                <a:lnTo>
                  <a:pt x="6300215" y="277367"/>
                </a:lnTo>
                <a:lnTo>
                  <a:pt x="6294119" y="283463"/>
                </a:lnTo>
                <a:lnTo>
                  <a:pt x="6294119" y="310387"/>
                </a:lnTo>
                <a:lnTo>
                  <a:pt x="6297167" y="309371"/>
                </a:lnTo>
                <a:lnTo>
                  <a:pt x="6298691" y="309371"/>
                </a:lnTo>
                <a:lnTo>
                  <a:pt x="6298691" y="307847"/>
                </a:lnTo>
                <a:lnTo>
                  <a:pt x="6300215" y="307847"/>
                </a:lnTo>
                <a:close/>
              </a:path>
              <a:path w="6335395" h="314325">
                <a:moveTo>
                  <a:pt x="6304787" y="305104"/>
                </a:moveTo>
                <a:lnTo>
                  <a:pt x="6304787" y="271271"/>
                </a:lnTo>
                <a:lnTo>
                  <a:pt x="6298691" y="278891"/>
                </a:lnTo>
                <a:lnTo>
                  <a:pt x="6300215" y="277367"/>
                </a:lnTo>
                <a:lnTo>
                  <a:pt x="6300215" y="307847"/>
                </a:lnTo>
                <a:lnTo>
                  <a:pt x="6304787" y="305104"/>
                </a:lnTo>
                <a:close/>
              </a:path>
              <a:path w="6335395" h="314325">
                <a:moveTo>
                  <a:pt x="6304787" y="42163"/>
                </a:moveTo>
                <a:lnTo>
                  <a:pt x="6304787" y="41147"/>
                </a:lnTo>
                <a:lnTo>
                  <a:pt x="6303263" y="39623"/>
                </a:lnTo>
                <a:lnTo>
                  <a:pt x="6304787" y="42163"/>
                </a:lnTo>
                <a:close/>
              </a:path>
              <a:path w="6335395" h="314325">
                <a:moveTo>
                  <a:pt x="6309359" y="303275"/>
                </a:moveTo>
                <a:lnTo>
                  <a:pt x="6309359" y="259079"/>
                </a:lnTo>
                <a:lnTo>
                  <a:pt x="6307835" y="268223"/>
                </a:lnTo>
                <a:lnTo>
                  <a:pt x="6307835" y="265175"/>
                </a:lnTo>
                <a:lnTo>
                  <a:pt x="6303263" y="272795"/>
                </a:lnTo>
                <a:lnTo>
                  <a:pt x="6304787" y="271271"/>
                </a:lnTo>
                <a:lnTo>
                  <a:pt x="6304787" y="305104"/>
                </a:lnTo>
                <a:lnTo>
                  <a:pt x="6307835" y="303275"/>
                </a:lnTo>
                <a:lnTo>
                  <a:pt x="6309359" y="303275"/>
                </a:lnTo>
                <a:close/>
              </a:path>
              <a:path w="6335395" h="314325">
                <a:moveTo>
                  <a:pt x="6310883" y="300532"/>
                </a:moveTo>
                <a:lnTo>
                  <a:pt x="6310883" y="252983"/>
                </a:lnTo>
                <a:lnTo>
                  <a:pt x="6309359" y="260603"/>
                </a:lnTo>
                <a:lnTo>
                  <a:pt x="6309359" y="301751"/>
                </a:lnTo>
                <a:lnTo>
                  <a:pt x="6310883" y="300532"/>
                </a:lnTo>
                <a:close/>
              </a:path>
              <a:path w="6335395" h="314325">
                <a:moveTo>
                  <a:pt x="6335267" y="263651"/>
                </a:moveTo>
                <a:lnTo>
                  <a:pt x="6335267" y="48767"/>
                </a:lnTo>
                <a:lnTo>
                  <a:pt x="6333743" y="47243"/>
                </a:lnTo>
                <a:lnTo>
                  <a:pt x="6330695" y="38099"/>
                </a:lnTo>
                <a:lnTo>
                  <a:pt x="6330695" y="275843"/>
                </a:lnTo>
                <a:lnTo>
                  <a:pt x="6333743" y="266699"/>
                </a:lnTo>
                <a:lnTo>
                  <a:pt x="6333743" y="265175"/>
                </a:lnTo>
                <a:lnTo>
                  <a:pt x="6335267" y="26365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96658" y="3141978"/>
            <a:ext cx="1144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案件検討</a:t>
            </a:r>
            <a:r>
              <a:rPr sz="1400" spc="125" dirty="0">
                <a:solidFill>
                  <a:srgbClr val="3F3F3F"/>
                </a:solidFill>
                <a:latin typeface="Arial Unicode MS"/>
                <a:cs typeface="Arial Unicode MS"/>
              </a:rPr>
              <a:t>M</a:t>
            </a:r>
            <a:r>
              <a:rPr sz="1400" spc="10" dirty="0">
                <a:solidFill>
                  <a:srgbClr val="3F3F3F"/>
                </a:solidFill>
                <a:latin typeface="Arial Unicode MS"/>
                <a:cs typeface="Arial Unicode MS"/>
              </a:rPr>
              <a:t>T</a:t>
            </a:r>
            <a:r>
              <a:rPr sz="1400" spc="-70" dirty="0">
                <a:solidFill>
                  <a:srgbClr val="3F3F3F"/>
                </a:solidFill>
                <a:latin typeface="Arial Unicode MS"/>
                <a:cs typeface="Arial Unicode MS"/>
              </a:rPr>
              <a:t>G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72992" y="4846320"/>
            <a:ext cx="1152525" cy="528955"/>
          </a:xfrm>
          <a:custGeom>
            <a:avLst/>
            <a:gdLst/>
            <a:ahLst/>
            <a:cxnLst/>
            <a:rect l="l" t="t" r="r" b="b"/>
            <a:pathLst>
              <a:path w="1152525" h="528954">
                <a:moveTo>
                  <a:pt x="1152137" y="441959"/>
                </a:moveTo>
                <a:lnTo>
                  <a:pt x="1152137" y="96011"/>
                </a:lnTo>
                <a:lnTo>
                  <a:pt x="1150613" y="85343"/>
                </a:lnTo>
                <a:lnTo>
                  <a:pt x="1135373" y="42671"/>
                </a:lnTo>
                <a:lnTo>
                  <a:pt x="1100321" y="10667"/>
                </a:lnTo>
                <a:lnTo>
                  <a:pt x="1063745" y="0"/>
                </a:lnTo>
                <a:lnTo>
                  <a:pt x="86867" y="0"/>
                </a:lnTo>
                <a:lnTo>
                  <a:pt x="50291" y="12191"/>
                </a:lnTo>
                <a:lnTo>
                  <a:pt x="16763" y="42671"/>
                </a:lnTo>
                <a:lnTo>
                  <a:pt x="0" y="96011"/>
                </a:lnTo>
                <a:lnTo>
                  <a:pt x="0" y="432815"/>
                </a:lnTo>
                <a:lnTo>
                  <a:pt x="1523" y="443483"/>
                </a:lnTo>
                <a:lnTo>
                  <a:pt x="4571" y="461771"/>
                </a:lnTo>
                <a:lnTo>
                  <a:pt x="9143" y="470915"/>
                </a:lnTo>
                <a:lnTo>
                  <a:pt x="12191" y="478535"/>
                </a:lnTo>
                <a:lnTo>
                  <a:pt x="18287" y="487679"/>
                </a:lnTo>
                <a:lnTo>
                  <a:pt x="22859" y="493775"/>
                </a:lnTo>
                <a:lnTo>
                  <a:pt x="25907" y="497585"/>
                </a:lnTo>
                <a:lnTo>
                  <a:pt x="25907" y="88391"/>
                </a:lnTo>
                <a:lnTo>
                  <a:pt x="27431" y="80771"/>
                </a:lnTo>
                <a:lnTo>
                  <a:pt x="51815" y="41147"/>
                </a:lnTo>
                <a:lnTo>
                  <a:pt x="76199" y="28955"/>
                </a:lnTo>
                <a:lnTo>
                  <a:pt x="83819" y="25907"/>
                </a:lnTo>
                <a:lnTo>
                  <a:pt x="1063745" y="25907"/>
                </a:lnTo>
                <a:lnTo>
                  <a:pt x="1069841" y="27431"/>
                </a:lnTo>
                <a:lnTo>
                  <a:pt x="1077461" y="28955"/>
                </a:lnTo>
                <a:lnTo>
                  <a:pt x="1083557" y="30479"/>
                </a:lnTo>
                <a:lnTo>
                  <a:pt x="1089653" y="33527"/>
                </a:lnTo>
                <a:lnTo>
                  <a:pt x="1095749" y="38099"/>
                </a:lnTo>
                <a:lnTo>
                  <a:pt x="1101845" y="41147"/>
                </a:lnTo>
                <a:lnTo>
                  <a:pt x="1106417" y="47243"/>
                </a:lnTo>
                <a:lnTo>
                  <a:pt x="1110989" y="51815"/>
                </a:lnTo>
                <a:lnTo>
                  <a:pt x="1114037" y="56387"/>
                </a:lnTo>
                <a:lnTo>
                  <a:pt x="1118609" y="62483"/>
                </a:lnTo>
                <a:lnTo>
                  <a:pt x="1121657" y="70103"/>
                </a:lnTo>
                <a:lnTo>
                  <a:pt x="1124705" y="82295"/>
                </a:lnTo>
                <a:lnTo>
                  <a:pt x="1126229" y="89915"/>
                </a:lnTo>
                <a:lnTo>
                  <a:pt x="1126229" y="498347"/>
                </a:lnTo>
                <a:lnTo>
                  <a:pt x="1130801" y="493775"/>
                </a:lnTo>
                <a:lnTo>
                  <a:pt x="1139945" y="478535"/>
                </a:lnTo>
                <a:lnTo>
                  <a:pt x="1144517" y="469391"/>
                </a:lnTo>
                <a:lnTo>
                  <a:pt x="1150613" y="451103"/>
                </a:lnTo>
                <a:lnTo>
                  <a:pt x="1152137" y="441959"/>
                </a:lnTo>
                <a:close/>
              </a:path>
              <a:path w="1152525" h="528954">
                <a:moveTo>
                  <a:pt x="1126229" y="498347"/>
                </a:moveTo>
                <a:lnTo>
                  <a:pt x="1126229" y="440435"/>
                </a:lnTo>
                <a:lnTo>
                  <a:pt x="1124705" y="448055"/>
                </a:lnTo>
                <a:lnTo>
                  <a:pt x="1123181" y="454151"/>
                </a:lnTo>
                <a:lnTo>
                  <a:pt x="1100321" y="487679"/>
                </a:lnTo>
                <a:lnTo>
                  <a:pt x="1068317" y="502919"/>
                </a:lnTo>
                <a:lnTo>
                  <a:pt x="1062221" y="502919"/>
                </a:lnTo>
                <a:lnTo>
                  <a:pt x="1054601" y="504443"/>
                </a:lnTo>
                <a:lnTo>
                  <a:pt x="97535" y="504443"/>
                </a:lnTo>
                <a:lnTo>
                  <a:pt x="89915" y="502919"/>
                </a:lnTo>
                <a:lnTo>
                  <a:pt x="82295" y="502919"/>
                </a:lnTo>
                <a:lnTo>
                  <a:pt x="76199" y="499871"/>
                </a:lnTo>
                <a:lnTo>
                  <a:pt x="68579" y="498347"/>
                </a:lnTo>
                <a:lnTo>
                  <a:pt x="62483" y="495299"/>
                </a:lnTo>
                <a:lnTo>
                  <a:pt x="56387" y="490727"/>
                </a:lnTo>
                <a:lnTo>
                  <a:pt x="51815" y="487679"/>
                </a:lnTo>
                <a:lnTo>
                  <a:pt x="45719" y="483107"/>
                </a:lnTo>
                <a:lnTo>
                  <a:pt x="42671" y="477011"/>
                </a:lnTo>
                <a:lnTo>
                  <a:pt x="38099" y="472439"/>
                </a:lnTo>
                <a:lnTo>
                  <a:pt x="33527" y="466343"/>
                </a:lnTo>
                <a:lnTo>
                  <a:pt x="32003" y="460247"/>
                </a:lnTo>
                <a:lnTo>
                  <a:pt x="28955" y="452627"/>
                </a:lnTo>
                <a:lnTo>
                  <a:pt x="27431" y="446531"/>
                </a:lnTo>
                <a:lnTo>
                  <a:pt x="25907" y="438911"/>
                </a:lnTo>
                <a:lnTo>
                  <a:pt x="25907" y="497585"/>
                </a:lnTo>
                <a:lnTo>
                  <a:pt x="60959" y="522731"/>
                </a:lnTo>
                <a:lnTo>
                  <a:pt x="79247" y="527303"/>
                </a:lnTo>
                <a:lnTo>
                  <a:pt x="88391" y="528827"/>
                </a:lnTo>
                <a:lnTo>
                  <a:pt x="1065269" y="528827"/>
                </a:lnTo>
                <a:lnTo>
                  <a:pt x="1075937" y="527303"/>
                </a:lnTo>
                <a:lnTo>
                  <a:pt x="1085081" y="524255"/>
                </a:lnTo>
                <a:lnTo>
                  <a:pt x="1092701" y="521207"/>
                </a:lnTo>
                <a:lnTo>
                  <a:pt x="1101845" y="516635"/>
                </a:lnTo>
                <a:lnTo>
                  <a:pt x="1117085" y="507491"/>
                </a:lnTo>
                <a:lnTo>
                  <a:pt x="1126229" y="49834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402968" y="4871718"/>
            <a:ext cx="1095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申込</a:t>
            </a:r>
            <a:endParaRPr sz="14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（フォーム）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72992" y="5565647"/>
            <a:ext cx="1152525" cy="314325"/>
          </a:xfrm>
          <a:custGeom>
            <a:avLst/>
            <a:gdLst/>
            <a:ahLst/>
            <a:cxnLst/>
            <a:rect l="l" t="t" r="r" b="b"/>
            <a:pathLst>
              <a:path w="1152525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1152525" h="314325">
                <a:moveTo>
                  <a:pt x="10667" y="286511"/>
                </a:moveTo>
                <a:lnTo>
                  <a:pt x="10667" y="28955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6511"/>
                </a:lnTo>
                <a:close/>
              </a:path>
              <a:path w="1152525" h="314325">
                <a:moveTo>
                  <a:pt x="18287" y="295655"/>
                </a:moveTo>
                <a:lnTo>
                  <a:pt x="18287" y="19811"/>
                </a:lnTo>
                <a:lnTo>
                  <a:pt x="10667" y="27431"/>
                </a:lnTo>
                <a:lnTo>
                  <a:pt x="10667" y="288035"/>
                </a:lnTo>
                <a:lnTo>
                  <a:pt x="12191" y="288035"/>
                </a:lnTo>
                <a:lnTo>
                  <a:pt x="18287" y="295655"/>
                </a:lnTo>
                <a:close/>
              </a:path>
              <a:path w="1152525" h="314325">
                <a:moveTo>
                  <a:pt x="1126229" y="54863"/>
                </a:moveTo>
                <a:lnTo>
                  <a:pt x="1126229" y="10667"/>
                </a:lnTo>
                <a:lnTo>
                  <a:pt x="1124705" y="10667"/>
                </a:lnTo>
                <a:lnTo>
                  <a:pt x="1115561" y="6095"/>
                </a:lnTo>
                <a:lnTo>
                  <a:pt x="1114037" y="4571"/>
                </a:lnTo>
                <a:lnTo>
                  <a:pt x="1104893" y="1523"/>
                </a:lnTo>
                <a:lnTo>
                  <a:pt x="1101845" y="1523"/>
                </a:lnTo>
                <a:lnTo>
                  <a:pt x="1091177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9623" y="4571"/>
                </a:lnTo>
                <a:lnTo>
                  <a:pt x="38099" y="4571"/>
                </a:lnTo>
                <a:lnTo>
                  <a:pt x="38099" y="6095"/>
                </a:lnTo>
                <a:lnTo>
                  <a:pt x="36575" y="6095"/>
                </a:lnTo>
                <a:lnTo>
                  <a:pt x="28955" y="10667"/>
                </a:lnTo>
                <a:lnTo>
                  <a:pt x="27431" y="10667"/>
                </a:lnTo>
                <a:lnTo>
                  <a:pt x="19811" y="18287"/>
                </a:lnTo>
                <a:lnTo>
                  <a:pt x="18287" y="18287"/>
                </a:lnTo>
                <a:lnTo>
                  <a:pt x="18287" y="297179"/>
                </a:lnTo>
                <a:lnTo>
                  <a:pt x="19811" y="297179"/>
                </a:lnTo>
                <a:lnTo>
                  <a:pt x="25907" y="303275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8767"/>
                </a:lnTo>
                <a:lnTo>
                  <a:pt x="32003" y="43687"/>
                </a:lnTo>
                <a:lnTo>
                  <a:pt x="32003" y="42671"/>
                </a:lnTo>
                <a:lnTo>
                  <a:pt x="35051" y="37591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42671" y="30479"/>
                </a:lnTo>
                <a:lnTo>
                  <a:pt x="42671" y="31394"/>
                </a:lnTo>
                <a:lnTo>
                  <a:pt x="47243" y="29565"/>
                </a:lnTo>
                <a:lnTo>
                  <a:pt x="47243" y="28955"/>
                </a:lnTo>
                <a:lnTo>
                  <a:pt x="54863" y="25907"/>
                </a:lnTo>
                <a:lnTo>
                  <a:pt x="54863" y="27177"/>
                </a:lnTo>
                <a:lnTo>
                  <a:pt x="62483" y="25907"/>
                </a:lnTo>
                <a:lnTo>
                  <a:pt x="1091177" y="25907"/>
                </a:lnTo>
                <a:lnTo>
                  <a:pt x="1097273" y="26923"/>
                </a:lnTo>
                <a:lnTo>
                  <a:pt x="1097273" y="25907"/>
                </a:lnTo>
                <a:lnTo>
                  <a:pt x="1106417" y="28955"/>
                </a:lnTo>
                <a:lnTo>
                  <a:pt x="1106417" y="29971"/>
                </a:lnTo>
                <a:lnTo>
                  <a:pt x="1112513" y="32003"/>
                </a:lnTo>
                <a:lnTo>
                  <a:pt x="1112513" y="33832"/>
                </a:lnTo>
                <a:lnTo>
                  <a:pt x="1115561" y="35661"/>
                </a:lnTo>
                <a:lnTo>
                  <a:pt x="1115561" y="35051"/>
                </a:lnTo>
                <a:lnTo>
                  <a:pt x="1117085" y="36575"/>
                </a:lnTo>
                <a:lnTo>
                  <a:pt x="1117085" y="36956"/>
                </a:lnTo>
                <a:lnTo>
                  <a:pt x="1121657" y="42671"/>
                </a:lnTo>
                <a:lnTo>
                  <a:pt x="1121657" y="43687"/>
                </a:lnTo>
                <a:lnTo>
                  <a:pt x="1123181" y="46227"/>
                </a:lnTo>
                <a:lnTo>
                  <a:pt x="1123181" y="45719"/>
                </a:lnTo>
                <a:lnTo>
                  <a:pt x="1124705" y="48767"/>
                </a:lnTo>
                <a:lnTo>
                  <a:pt x="1124705" y="50291"/>
                </a:lnTo>
                <a:lnTo>
                  <a:pt x="1126229" y="54863"/>
                </a:lnTo>
                <a:close/>
              </a:path>
              <a:path w="1152525" h="314325">
                <a:moveTo>
                  <a:pt x="27431" y="53339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3339"/>
                </a:lnTo>
                <a:close/>
              </a:path>
              <a:path w="1152525" h="314325">
                <a:moveTo>
                  <a:pt x="27431" y="262127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2127"/>
                </a:lnTo>
                <a:close/>
              </a:path>
              <a:path w="1152525" h="314325">
                <a:moveTo>
                  <a:pt x="33527" y="274319"/>
                </a:moveTo>
                <a:lnTo>
                  <a:pt x="28955" y="266699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3275"/>
                </a:lnTo>
                <a:lnTo>
                  <a:pt x="27431" y="303275"/>
                </a:lnTo>
                <a:lnTo>
                  <a:pt x="28955" y="304799"/>
                </a:lnTo>
                <a:lnTo>
                  <a:pt x="32003" y="306628"/>
                </a:lnTo>
                <a:lnTo>
                  <a:pt x="32003" y="272795"/>
                </a:lnTo>
                <a:lnTo>
                  <a:pt x="33527" y="274319"/>
                </a:lnTo>
                <a:close/>
              </a:path>
              <a:path w="1152525" h="314325">
                <a:moveTo>
                  <a:pt x="33527" y="41147"/>
                </a:moveTo>
                <a:lnTo>
                  <a:pt x="32003" y="42671"/>
                </a:lnTo>
                <a:lnTo>
                  <a:pt x="32003" y="43687"/>
                </a:lnTo>
                <a:lnTo>
                  <a:pt x="33527" y="41147"/>
                </a:lnTo>
                <a:close/>
              </a:path>
              <a:path w="1152525" h="314325">
                <a:moveTo>
                  <a:pt x="36004" y="278129"/>
                </a:moveTo>
                <a:lnTo>
                  <a:pt x="32003" y="272795"/>
                </a:lnTo>
                <a:lnTo>
                  <a:pt x="32003" y="306628"/>
                </a:lnTo>
                <a:lnTo>
                  <a:pt x="35051" y="308457"/>
                </a:lnTo>
                <a:lnTo>
                  <a:pt x="35051" y="277367"/>
                </a:lnTo>
                <a:lnTo>
                  <a:pt x="36004" y="278129"/>
                </a:lnTo>
                <a:close/>
              </a:path>
              <a:path w="1152525" h="314325">
                <a:moveTo>
                  <a:pt x="36575" y="35051"/>
                </a:moveTo>
                <a:lnTo>
                  <a:pt x="35051" y="36575"/>
                </a:lnTo>
                <a:lnTo>
                  <a:pt x="36224" y="35638"/>
                </a:lnTo>
                <a:lnTo>
                  <a:pt x="36575" y="35051"/>
                </a:lnTo>
                <a:close/>
              </a:path>
              <a:path w="1152525" h="314325">
                <a:moveTo>
                  <a:pt x="36224" y="35638"/>
                </a:moveTo>
                <a:lnTo>
                  <a:pt x="35051" y="36575"/>
                </a:lnTo>
                <a:lnTo>
                  <a:pt x="35051" y="37591"/>
                </a:lnTo>
                <a:lnTo>
                  <a:pt x="36224" y="35638"/>
                </a:lnTo>
                <a:close/>
              </a:path>
              <a:path w="1152525" h="314325">
                <a:moveTo>
                  <a:pt x="36575" y="278891"/>
                </a:moveTo>
                <a:lnTo>
                  <a:pt x="36004" y="278129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1152525" h="314325">
                <a:moveTo>
                  <a:pt x="36575" y="309371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8457"/>
                </a:lnTo>
                <a:lnTo>
                  <a:pt x="36575" y="309371"/>
                </a:lnTo>
                <a:close/>
              </a:path>
              <a:path w="1152525" h="314325">
                <a:moveTo>
                  <a:pt x="42671" y="310591"/>
                </a:moveTo>
                <a:lnTo>
                  <a:pt x="42671" y="283463"/>
                </a:lnTo>
                <a:lnTo>
                  <a:pt x="36004" y="278129"/>
                </a:lnTo>
                <a:lnTo>
                  <a:pt x="36575" y="278891"/>
                </a:lnTo>
                <a:lnTo>
                  <a:pt x="36575" y="309371"/>
                </a:lnTo>
                <a:lnTo>
                  <a:pt x="39623" y="309371"/>
                </a:lnTo>
                <a:lnTo>
                  <a:pt x="42671" y="310591"/>
                </a:lnTo>
                <a:close/>
              </a:path>
              <a:path w="1152525" h="314325">
                <a:moveTo>
                  <a:pt x="36575" y="35356"/>
                </a:moveTo>
                <a:lnTo>
                  <a:pt x="36575" y="35051"/>
                </a:lnTo>
                <a:lnTo>
                  <a:pt x="36224" y="35638"/>
                </a:lnTo>
                <a:lnTo>
                  <a:pt x="36575" y="35356"/>
                </a:lnTo>
                <a:close/>
              </a:path>
              <a:path w="1152525" h="314325">
                <a:moveTo>
                  <a:pt x="42671" y="31394"/>
                </a:moveTo>
                <a:lnTo>
                  <a:pt x="42671" y="30479"/>
                </a:lnTo>
                <a:lnTo>
                  <a:pt x="41147" y="32003"/>
                </a:lnTo>
                <a:lnTo>
                  <a:pt x="42671" y="31394"/>
                </a:lnTo>
                <a:close/>
              </a:path>
              <a:path w="1152525" h="314325">
                <a:moveTo>
                  <a:pt x="48767" y="312419"/>
                </a:moveTo>
                <a:lnTo>
                  <a:pt x="48767" y="286511"/>
                </a:lnTo>
                <a:lnTo>
                  <a:pt x="41147" y="281939"/>
                </a:lnTo>
                <a:lnTo>
                  <a:pt x="42671" y="283463"/>
                </a:lnTo>
                <a:lnTo>
                  <a:pt x="42671" y="310591"/>
                </a:lnTo>
                <a:lnTo>
                  <a:pt x="47243" y="312419"/>
                </a:lnTo>
                <a:lnTo>
                  <a:pt x="48767" y="312419"/>
                </a:lnTo>
                <a:close/>
              </a:path>
              <a:path w="1152525" h="314325">
                <a:moveTo>
                  <a:pt x="48767" y="28955"/>
                </a:moveTo>
                <a:lnTo>
                  <a:pt x="47243" y="28955"/>
                </a:lnTo>
                <a:lnTo>
                  <a:pt x="47243" y="29565"/>
                </a:lnTo>
                <a:lnTo>
                  <a:pt x="48767" y="28955"/>
                </a:lnTo>
                <a:close/>
              </a:path>
              <a:path w="1152525" h="314325">
                <a:moveTo>
                  <a:pt x="54863" y="288035"/>
                </a:moveTo>
                <a:lnTo>
                  <a:pt x="47243" y="284987"/>
                </a:lnTo>
                <a:lnTo>
                  <a:pt x="48767" y="286511"/>
                </a:lnTo>
                <a:lnTo>
                  <a:pt x="48767" y="312419"/>
                </a:lnTo>
                <a:lnTo>
                  <a:pt x="50291" y="312419"/>
                </a:lnTo>
                <a:lnTo>
                  <a:pt x="53339" y="312855"/>
                </a:lnTo>
                <a:lnTo>
                  <a:pt x="53339" y="288035"/>
                </a:lnTo>
                <a:lnTo>
                  <a:pt x="54863" y="288035"/>
                </a:lnTo>
                <a:close/>
              </a:path>
              <a:path w="1152525" h="314325">
                <a:moveTo>
                  <a:pt x="54863" y="27177"/>
                </a:moveTo>
                <a:lnTo>
                  <a:pt x="54863" y="25907"/>
                </a:lnTo>
                <a:lnTo>
                  <a:pt x="53339" y="27431"/>
                </a:lnTo>
                <a:lnTo>
                  <a:pt x="54863" y="27177"/>
                </a:lnTo>
                <a:close/>
              </a:path>
              <a:path w="1152525" h="314325">
                <a:moveTo>
                  <a:pt x="1100321" y="312673"/>
                </a:moveTo>
                <a:lnTo>
                  <a:pt x="1100321" y="288035"/>
                </a:lnTo>
                <a:lnTo>
                  <a:pt x="53339" y="288035"/>
                </a:lnTo>
                <a:lnTo>
                  <a:pt x="53339" y="312855"/>
                </a:lnTo>
                <a:lnTo>
                  <a:pt x="60959" y="313943"/>
                </a:lnTo>
                <a:lnTo>
                  <a:pt x="1092701" y="313943"/>
                </a:lnTo>
                <a:lnTo>
                  <a:pt x="1100321" y="312673"/>
                </a:lnTo>
                <a:close/>
              </a:path>
              <a:path w="1152525" h="314325">
                <a:moveTo>
                  <a:pt x="1100321" y="27431"/>
                </a:moveTo>
                <a:lnTo>
                  <a:pt x="1097273" y="25907"/>
                </a:lnTo>
                <a:lnTo>
                  <a:pt x="1097273" y="26923"/>
                </a:lnTo>
                <a:lnTo>
                  <a:pt x="1100321" y="27431"/>
                </a:lnTo>
                <a:close/>
              </a:path>
              <a:path w="1152525" h="314325">
                <a:moveTo>
                  <a:pt x="1106417" y="284987"/>
                </a:moveTo>
                <a:lnTo>
                  <a:pt x="1097273" y="288035"/>
                </a:lnTo>
                <a:lnTo>
                  <a:pt x="1100321" y="288035"/>
                </a:lnTo>
                <a:lnTo>
                  <a:pt x="1100321" y="312673"/>
                </a:lnTo>
                <a:lnTo>
                  <a:pt x="1101845" y="312419"/>
                </a:lnTo>
                <a:lnTo>
                  <a:pt x="1103369" y="312419"/>
                </a:lnTo>
                <a:lnTo>
                  <a:pt x="1103369" y="286511"/>
                </a:lnTo>
                <a:lnTo>
                  <a:pt x="1106417" y="284987"/>
                </a:lnTo>
                <a:close/>
              </a:path>
              <a:path w="1152525" h="314325">
                <a:moveTo>
                  <a:pt x="1106417" y="29971"/>
                </a:moveTo>
                <a:lnTo>
                  <a:pt x="1106417" y="28955"/>
                </a:lnTo>
                <a:lnTo>
                  <a:pt x="1103369" y="28955"/>
                </a:lnTo>
                <a:lnTo>
                  <a:pt x="1106417" y="29971"/>
                </a:lnTo>
                <a:close/>
              </a:path>
              <a:path w="1152525" h="314325">
                <a:moveTo>
                  <a:pt x="1112513" y="309879"/>
                </a:moveTo>
                <a:lnTo>
                  <a:pt x="1112513" y="281939"/>
                </a:lnTo>
                <a:lnTo>
                  <a:pt x="1103369" y="286511"/>
                </a:lnTo>
                <a:lnTo>
                  <a:pt x="1103369" y="312419"/>
                </a:lnTo>
                <a:lnTo>
                  <a:pt x="1104893" y="312419"/>
                </a:lnTo>
                <a:lnTo>
                  <a:pt x="1112513" y="309879"/>
                </a:lnTo>
                <a:close/>
              </a:path>
              <a:path w="1152525" h="314325">
                <a:moveTo>
                  <a:pt x="1112513" y="33832"/>
                </a:moveTo>
                <a:lnTo>
                  <a:pt x="1112513" y="32003"/>
                </a:lnTo>
                <a:lnTo>
                  <a:pt x="1109465" y="32003"/>
                </a:lnTo>
                <a:lnTo>
                  <a:pt x="1112513" y="33832"/>
                </a:lnTo>
                <a:close/>
              </a:path>
              <a:path w="1152525" h="314325">
                <a:moveTo>
                  <a:pt x="1117085" y="277367"/>
                </a:moveTo>
                <a:lnTo>
                  <a:pt x="1109465" y="283463"/>
                </a:lnTo>
                <a:lnTo>
                  <a:pt x="1112513" y="281939"/>
                </a:lnTo>
                <a:lnTo>
                  <a:pt x="1112513" y="309879"/>
                </a:lnTo>
                <a:lnTo>
                  <a:pt x="1114037" y="309371"/>
                </a:lnTo>
                <a:lnTo>
                  <a:pt x="1115561" y="309371"/>
                </a:lnTo>
                <a:lnTo>
                  <a:pt x="1115561" y="278891"/>
                </a:lnTo>
                <a:lnTo>
                  <a:pt x="1117085" y="277367"/>
                </a:lnTo>
                <a:close/>
              </a:path>
              <a:path w="1152525" h="314325">
                <a:moveTo>
                  <a:pt x="1117085" y="36575"/>
                </a:moveTo>
                <a:lnTo>
                  <a:pt x="1115561" y="35051"/>
                </a:lnTo>
                <a:lnTo>
                  <a:pt x="1116499" y="36224"/>
                </a:lnTo>
                <a:lnTo>
                  <a:pt x="1117085" y="36575"/>
                </a:lnTo>
                <a:close/>
              </a:path>
              <a:path w="1152525" h="314325">
                <a:moveTo>
                  <a:pt x="1116499" y="36224"/>
                </a:moveTo>
                <a:lnTo>
                  <a:pt x="1115561" y="35051"/>
                </a:lnTo>
                <a:lnTo>
                  <a:pt x="1115561" y="35661"/>
                </a:lnTo>
                <a:lnTo>
                  <a:pt x="1116499" y="36224"/>
                </a:lnTo>
                <a:close/>
              </a:path>
              <a:path w="1152525" h="314325">
                <a:moveTo>
                  <a:pt x="1121657" y="306323"/>
                </a:moveTo>
                <a:lnTo>
                  <a:pt x="1121657" y="272795"/>
                </a:lnTo>
                <a:lnTo>
                  <a:pt x="1115561" y="278891"/>
                </a:lnTo>
                <a:lnTo>
                  <a:pt x="1115561" y="309371"/>
                </a:lnTo>
                <a:lnTo>
                  <a:pt x="1121657" y="306323"/>
                </a:lnTo>
                <a:close/>
              </a:path>
              <a:path w="1152525" h="314325">
                <a:moveTo>
                  <a:pt x="1117085" y="36956"/>
                </a:moveTo>
                <a:lnTo>
                  <a:pt x="1117085" y="36575"/>
                </a:lnTo>
                <a:lnTo>
                  <a:pt x="1116499" y="36224"/>
                </a:lnTo>
                <a:lnTo>
                  <a:pt x="1117085" y="36956"/>
                </a:lnTo>
                <a:close/>
              </a:path>
              <a:path w="1152525" h="314325">
                <a:moveTo>
                  <a:pt x="1121657" y="43687"/>
                </a:moveTo>
                <a:lnTo>
                  <a:pt x="1121657" y="42671"/>
                </a:lnTo>
                <a:lnTo>
                  <a:pt x="1120133" y="41147"/>
                </a:lnTo>
                <a:lnTo>
                  <a:pt x="1121657" y="43687"/>
                </a:lnTo>
                <a:close/>
              </a:path>
              <a:path w="1152525" h="314325">
                <a:moveTo>
                  <a:pt x="1124705" y="304799"/>
                </a:moveTo>
                <a:lnTo>
                  <a:pt x="1124705" y="266699"/>
                </a:lnTo>
                <a:lnTo>
                  <a:pt x="1120133" y="274319"/>
                </a:lnTo>
                <a:lnTo>
                  <a:pt x="1121657" y="272795"/>
                </a:lnTo>
                <a:lnTo>
                  <a:pt x="1121657" y="306323"/>
                </a:lnTo>
                <a:lnTo>
                  <a:pt x="1124705" y="304799"/>
                </a:lnTo>
                <a:close/>
              </a:path>
              <a:path w="1152525" h="314325">
                <a:moveTo>
                  <a:pt x="1124705" y="48767"/>
                </a:moveTo>
                <a:lnTo>
                  <a:pt x="1123181" y="45719"/>
                </a:lnTo>
                <a:lnTo>
                  <a:pt x="1123562" y="46862"/>
                </a:lnTo>
                <a:lnTo>
                  <a:pt x="1124705" y="48767"/>
                </a:lnTo>
                <a:close/>
              </a:path>
              <a:path w="1152525" h="314325">
                <a:moveTo>
                  <a:pt x="1123562" y="46862"/>
                </a:moveTo>
                <a:lnTo>
                  <a:pt x="1123181" y="45719"/>
                </a:lnTo>
                <a:lnTo>
                  <a:pt x="1123181" y="46227"/>
                </a:lnTo>
                <a:lnTo>
                  <a:pt x="1123562" y="46862"/>
                </a:lnTo>
                <a:close/>
              </a:path>
              <a:path w="1152525" h="314325">
                <a:moveTo>
                  <a:pt x="1141469" y="288035"/>
                </a:moveTo>
                <a:lnTo>
                  <a:pt x="1141469" y="25907"/>
                </a:lnTo>
                <a:lnTo>
                  <a:pt x="1133849" y="18287"/>
                </a:lnTo>
                <a:lnTo>
                  <a:pt x="1126229" y="12191"/>
                </a:lnTo>
                <a:lnTo>
                  <a:pt x="1126229" y="259079"/>
                </a:lnTo>
                <a:lnTo>
                  <a:pt x="1123181" y="268223"/>
                </a:lnTo>
                <a:lnTo>
                  <a:pt x="1124705" y="266699"/>
                </a:lnTo>
                <a:lnTo>
                  <a:pt x="1124705" y="303275"/>
                </a:lnTo>
                <a:lnTo>
                  <a:pt x="1126229" y="303275"/>
                </a:lnTo>
                <a:lnTo>
                  <a:pt x="1133849" y="297179"/>
                </a:lnTo>
                <a:lnTo>
                  <a:pt x="1133849" y="295655"/>
                </a:lnTo>
                <a:lnTo>
                  <a:pt x="1135373" y="295655"/>
                </a:lnTo>
                <a:lnTo>
                  <a:pt x="1141469" y="288035"/>
                </a:lnTo>
                <a:close/>
              </a:path>
              <a:path w="1152525" h="314325">
                <a:moveTo>
                  <a:pt x="1124705" y="50291"/>
                </a:moveTo>
                <a:lnTo>
                  <a:pt x="1124705" y="48767"/>
                </a:lnTo>
                <a:lnTo>
                  <a:pt x="1123562" y="46862"/>
                </a:lnTo>
                <a:lnTo>
                  <a:pt x="1124705" y="50291"/>
                </a:lnTo>
                <a:close/>
              </a:path>
              <a:path w="1152525" h="314325">
                <a:moveTo>
                  <a:pt x="1147565" y="277367"/>
                </a:moveTo>
                <a:lnTo>
                  <a:pt x="1147565" y="36575"/>
                </a:lnTo>
                <a:lnTo>
                  <a:pt x="1146041" y="36575"/>
                </a:lnTo>
                <a:lnTo>
                  <a:pt x="1142993" y="28955"/>
                </a:lnTo>
                <a:lnTo>
                  <a:pt x="1141469" y="27431"/>
                </a:lnTo>
                <a:lnTo>
                  <a:pt x="1141469" y="286511"/>
                </a:lnTo>
                <a:lnTo>
                  <a:pt x="1142993" y="286511"/>
                </a:lnTo>
                <a:lnTo>
                  <a:pt x="1146041" y="277367"/>
                </a:lnTo>
                <a:lnTo>
                  <a:pt x="1147565" y="277367"/>
                </a:lnTo>
                <a:close/>
              </a:path>
              <a:path w="1152525" h="314325">
                <a:moveTo>
                  <a:pt x="1150613" y="266699"/>
                </a:moveTo>
                <a:lnTo>
                  <a:pt x="1150613" y="47243"/>
                </a:lnTo>
                <a:lnTo>
                  <a:pt x="1147565" y="38099"/>
                </a:lnTo>
                <a:lnTo>
                  <a:pt x="1147565" y="275843"/>
                </a:lnTo>
                <a:lnTo>
                  <a:pt x="1150613" y="266699"/>
                </a:lnTo>
                <a:close/>
              </a:path>
              <a:path w="1152525" h="314325">
                <a:moveTo>
                  <a:pt x="1152137" y="252983"/>
                </a:moveTo>
                <a:lnTo>
                  <a:pt x="1152137" y="59435"/>
                </a:lnTo>
                <a:lnTo>
                  <a:pt x="1150613" y="50291"/>
                </a:lnTo>
                <a:lnTo>
                  <a:pt x="1150613" y="263651"/>
                </a:lnTo>
                <a:lnTo>
                  <a:pt x="1152137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581276" y="5591045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利用開始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17126" y="3634739"/>
            <a:ext cx="1330960" cy="288290"/>
          </a:xfrm>
          <a:custGeom>
            <a:avLst/>
            <a:gdLst/>
            <a:ahLst/>
            <a:cxnLst/>
            <a:rect l="l" t="t" r="r" b="b"/>
            <a:pathLst>
              <a:path w="1330960" h="288289">
                <a:moveTo>
                  <a:pt x="1330451" y="239267"/>
                </a:moveTo>
                <a:lnTo>
                  <a:pt x="1330451" y="47243"/>
                </a:lnTo>
                <a:lnTo>
                  <a:pt x="1326713" y="28932"/>
                </a:lnTo>
                <a:lnTo>
                  <a:pt x="1316545" y="13906"/>
                </a:lnTo>
                <a:lnTo>
                  <a:pt x="1301519" y="3738"/>
                </a:lnTo>
                <a:lnTo>
                  <a:pt x="1283207" y="0"/>
                </a:lnTo>
                <a:lnTo>
                  <a:pt x="48767" y="0"/>
                </a:lnTo>
                <a:lnTo>
                  <a:pt x="29575" y="3738"/>
                </a:lnTo>
                <a:lnTo>
                  <a:pt x="14096" y="13906"/>
                </a:lnTo>
                <a:lnTo>
                  <a:pt x="3762" y="28932"/>
                </a:lnTo>
                <a:lnTo>
                  <a:pt x="0" y="47243"/>
                </a:lnTo>
                <a:lnTo>
                  <a:pt x="0" y="239267"/>
                </a:lnTo>
                <a:lnTo>
                  <a:pt x="3762" y="258460"/>
                </a:lnTo>
                <a:lnTo>
                  <a:pt x="14096" y="273938"/>
                </a:lnTo>
                <a:lnTo>
                  <a:pt x="29575" y="284273"/>
                </a:lnTo>
                <a:lnTo>
                  <a:pt x="48767" y="288035"/>
                </a:lnTo>
                <a:lnTo>
                  <a:pt x="1283207" y="288035"/>
                </a:lnTo>
                <a:lnTo>
                  <a:pt x="1301519" y="284273"/>
                </a:lnTo>
                <a:lnTo>
                  <a:pt x="1316545" y="273938"/>
                </a:lnTo>
                <a:lnTo>
                  <a:pt x="1326713" y="258460"/>
                </a:lnTo>
                <a:lnTo>
                  <a:pt x="1330451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04934" y="3622547"/>
            <a:ext cx="1355090" cy="312420"/>
          </a:xfrm>
          <a:custGeom>
            <a:avLst/>
            <a:gdLst/>
            <a:ahLst/>
            <a:cxnLst/>
            <a:rect l="l" t="t" r="r" b="b"/>
            <a:pathLst>
              <a:path w="1355089" h="312420">
                <a:moveTo>
                  <a:pt x="1523" y="263651"/>
                </a:moveTo>
                <a:lnTo>
                  <a:pt x="1523" y="48767"/>
                </a:lnTo>
                <a:lnTo>
                  <a:pt x="0" y="59435"/>
                </a:lnTo>
                <a:lnTo>
                  <a:pt x="0" y="252983"/>
                </a:lnTo>
                <a:lnTo>
                  <a:pt x="1523" y="263651"/>
                </a:lnTo>
                <a:close/>
              </a:path>
              <a:path w="1355089" h="312420">
                <a:moveTo>
                  <a:pt x="4571" y="274319"/>
                </a:moveTo>
                <a:lnTo>
                  <a:pt x="4571" y="38099"/>
                </a:lnTo>
                <a:lnTo>
                  <a:pt x="1523" y="47243"/>
                </a:lnTo>
                <a:lnTo>
                  <a:pt x="1523" y="265175"/>
                </a:lnTo>
                <a:lnTo>
                  <a:pt x="4571" y="274319"/>
                </a:lnTo>
                <a:close/>
              </a:path>
              <a:path w="1355089" h="312420">
                <a:moveTo>
                  <a:pt x="1338071" y="295655"/>
                </a:moveTo>
                <a:lnTo>
                  <a:pt x="1338071" y="16763"/>
                </a:lnTo>
                <a:lnTo>
                  <a:pt x="1336547" y="16763"/>
                </a:lnTo>
                <a:lnTo>
                  <a:pt x="1330451" y="10667"/>
                </a:lnTo>
                <a:lnTo>
                  <a:pt x="1328927" y="10667"/>
                </a:lnTo>
                <a:lnTo>
                  <a:pt x="1328927" y="9143"/>
                </a:lnTo>
                <a:lnTo>
                  <a:pt x="1327403" y="9143"/>
                </a:lnTo>
                <a:lnTo>
                  <a:pt x="1319783" y="4571"/>
                </a:lnTo>
                <a:lnTo>
                  <a:pt x="1316735" y="4571"/>
                </a:lnTo>
                <a:lnTo>
                  <a:pt x="1307591" y="1523"/>
                </a:lnTo>
                <a:lnTo>
                  <a:pt x="1307591" y="0"/>
                </a:lnTo>
                <a:lnTo>
                  <a:pt x="47243" y="0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27431" y="9143"/>
                </a:lnTo>
                <a:lnTo>
                  <a:pt x="25907" y="10667"/>
                </a:lnTo>
                <a:lnTo>
                  <a:pt x="18287" y="16763"/>
                </a:lnTo>
                <a:lnTo>
                  <a:pt x="16763" y="16763"/>
                </a:lnTo>
                <a:lnTo>
                  <a:pt x="16763" y="18287"/>
                </a:lnTo>
                <a:lnTo>
                  <a:pt x="10667" y="24383"/>
                </a:lnTo>
                <a:lnTo>
                  <a:pt x="10667" y="25907"/>
                </a:lnTo>
                <a:lnTo>
                  <a:pt x="9143" y="27431"/>
                </a:lnTo>
                <a:lnTo>
                  <a:pt x="4571" y="35051"/>
                </a:lnTo>
                <a:lnTo>
                  <a:pt x="4571" y="277367"/>
                </a:lnTo>
                <a:lnTo>
                  <a:pt x="9143" y="284987"/>
                </a:lnTo>
                <a:lnTo>
                  <a:pt x="10667" y="286511"/>
                </a:lnTo>
                <a:lnTo>
                  <a:pt x="16763" y="294131"/>
                </a:lnTo>
                <a:lnTo>
                  <a:pt x="18287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7431" y="50291"/>
                </a:lnTo>
                <a:lnTo>
                  <a:pt x="27431" y="47243"/>
                </a:lnTo>
                <a:lnTo>
                  <a:pt x="30479" y="42163"/>
                </a:lnTo>
                <a:lnTo>
                  <a:pt x="30479" y="41147"/>
                </a:lnTo>
                <a:lnTo>
                  <a:pt x="41147" y="30479"/>
                </a:lnTo>
                <a:lnTo>
                  <a:pt x="41147" y="31089"/>
                </a:lnTo>
                <a:lnTo>
                  <a:pt x="45719" y="28346"/>
                </a:lnTo>
                <a:lnTo>
                  <a:pt x="45719" y="27431"/>
                </a:lnTo>
                <a:lnTo>
                  <a:pt x="51815" y="26415"/>
                </a:lnTo>
                <a:lnTo>
                  <a:pt x="51815" y="25907"/>
                </a:lnTo>
                <a:lnTo>
                  <a:pt x="62483" y="24383"/>
                </a:lnTo>
                <a:lnTo>
                  <a:pt x="1295399" y="24383"/>
                </a:lnTo>
                <a:lnTo>
                  <a:pt x="1303019" y="25907"/>
                </a:lnTo>
                <a:lnTo>
                  <a:pt x="1303019" y="26415"/>
                </a:lnTo>
                <a:lnTo>
                  <a:pt x="1309115" y="27431"/>
                </a:lnTo>
                <a:lnTo>
                  <a:pt x="1309115" y="28346"/>
                </a:lnTo>
                <a:lnTo>
                  <a:pt x="1313687" y="31089"/>
                </a:lnTo>
                <a:lnTo>
                  <a:pt x="1313687" y="30479"/>
                </a:lnTo>
                <a:lnTo>
                  <a:pt x="1319783" y="35356"/>
                </a:lnTo>
                <a:lnTo>
                  <a:pt x="1319783" y="35051"/>
                </a:lnTo>
                <a:lnTo>
                  <a:pt x="1321307" y="36575"/>
                </a:lnTo>
                <a:lnTo>
                  <a:pt x="1321307" y="37083"/>
                </a:lnTo>
                <a:lnTo>
                  <a:pt x="1324355" y="41147"/>
                </a:lnTo>
                <a:lnTo>
                  <a:pt x="1324355" y="42163"/>
                </a:lnTo>
                <a:lnTo>
                  <a:pt x="1327403" y="47243"/>
                </a:lnTo>
                <a:lnTo>
                  <a:pt x="1327403" y="45719"/>
                </a:lnTo>
                <a:lnTo>
                  <a:pt x="1330451" y="54863"/>
                </a:lnTo>
                <a:lnTo>
                  <a:pt x="1330451" y="301751"/>
                </a:lnTo>
                <a:lnTo>
                  <a:pt x="1336547" y="295655"/>
                </a:lnTo>
                <a:lnTo>
                  <a:pt x="1338071" y="295655"/>
                </a:lnTo>
                <a:close/>
              </a:path>
              <a:path w="1355089" h="312420">
                <a:moveTo>
                  <a:pt x="28955" y="266699"/>
                </a:moveTo>
                <a:lnTo>
                  <a:pt x="25907" y="257555"/>
                </a:lnTo>
                <a:lnTo>
                  <a:pt x="25907" y="301751"/>
                </a:lnTo>
                <a:lnTo>
                  <a:pt x="27431" y="303275"/>
                </a:lnTo>
                <a:lnTo>
                  <a:pt x="27431" y="265175"/>
                </a:lnTo>
                <a:lnTo>
                  <a:pt x="28955" y="266699"/>
                </a:lnTo>
                <a:close/>
              </a:path>
              <a:path w="1355089" h="312420">
                <a:moveTo>
                  <a:pt x="28955" y="45719"/>
                </a:moveTo>
                <a:lnTo>
                  <a:pt x="27431" y="47243"/>
                </a:lnTo>
                <a:lnTo>
                  <a:pt x="27431" y="50291"/>
                </a:lnTo>
                <a:lnTo>
                  <a:pt x="28955" y="45719"/>
                </a:lnTo>
                <a:close/>
              </a:path>
              <a:path w="1355089" h="312420">
                <a:moveTo>
                  <a:pt x="32003" y="272795"/>
                </a:moveTo>
                <a:lnTo>
                  <a:pt x="27431" y="265175"/>
                </a:lnTo>
                <a:lnTo>
                  <a:pt x="27431" y="303275"/>
                </a:lnTo>
                <a:lnTo>
                  <a:pt x="30479" y="304799"/>
                </a:lnTo>
                <a:lnTo>
                  <a:pt x="30479" y="271271"/>
                </a:lnTo>
                <a:lnTo>
                  <a:pt x="32003" y="272795"/>
                </a:lnTo>
                <a:close/>
              </a:path>
              <a:path w="1355089" h="312420">
                <a:moveTo>
                  <a:pt x="32003" y="39623"/>
                </a:moveTo>
                <a:lnTo>
                  <a:pt x="30479" y="41147"/>
                </a:lnTo>
                <a:lnTo>
                  <a:pt x="30479" y="42163"/>
                </a:lnTo>
                <a:lnTo>
                  <a:pt x="32003" y="39623"/>
                </a:lnTo>
                <a:close/>
              </a:path>
              <a:path w="1355089" h="312420">
                <a:moveTo>
                  <a:pt x="41147" y="308863"/>
                </a:moveTo>
                <a:lnTo>
                  <a:pt x="41147" y="281939"/>
                </a:lnTo>
                <a:lnTo>
                  <a:pt x="30479" y="271271"/>
                </a:lnTo>
                <a:lnTo>
                  <a:pt x="30479" y="304799"/>
                </a:lnTo>
                <a:lnTo>
                  <a:pt x="36575" y="307847"/>
                </a:lnTo>
                <a:lnTo>
                  <a:pt x="38099" y="307847"/>
                </a:lnTo>
                <a:lnTo>
                  <a:pt x="41147" y="308863"/>
                </a:lnTo>
                <a:close/>
              </a:path>
              <a:path w="1355089" h="312420">
                <a:moveTo>
                  <a:pt x="41147" y="31089"/>
                </a:moveTo>
                <a:lnTo>
                  <a:pt x="41147" y="30479"/>
                </a:lnTo>
                <a:lnTo>
                  <a:pt x="39623" y="32003"/>
                </a:lnTo>
                <a:lnTo>
                  <a:pt x="41147" y="31089"/>
                </a:lnTo>
                <a:close/>
              </a:path>
              <a:path w="1355089" h="312420">
                <a:moveTo>
                  <a:pt x="47243" y="284987"/>
                </a:moveTo>
                <a:lnTo>
                  <a:pt x="39623" y="280415"/>
                </a:lnTo>
                <a:lnTo>
                  <a:pt x="41147" y="281939"/>
                </a:lnTo>
                <a:lnTo>
                  <a:pt x="41147" y="308863"/>
                </a:lnTo>
                <a:lnTo>
                  <a:pt x="45719" y="310387"/>
                </a:lnTo>
                <a:lnTo>
                  <a:pt x="45719" y="284987"/>
                </a:lnTo>
                <a:lnTo>
                  <a:pt x="47243" y="284987"/>
                </a:lnTo>
                <a:close/>
              </a:path>
              <a:path w="1355089" h="312420">
                <a:moveTo>
                  <a:pt x="47243" y="27431"/>
                </a:moveTo>
                <a:lnTo>
                  <a:pt x="45719" y="27431"/>
                </a:lnTo>
                <a:lnTo>
                  <a:pt x="45719" y="28346"/>
                </a:lnTo>
                <a:lnTo>
                  <a:pt x="47243" y="27431"/>
                </a:lnTo>
                <a:close/>
              </a:path>
              <a:path w="1355089" h="312420">
                <a:moveTo>
                  <a:pt x="54863" y="286511"/>
                </a:moveTo>
                <a:lnTo>
                  <a:pt x="45719" y="284987"/>
                </a:lnTo>
                <a:lnTo>
                  <a:pt x="45719" y="310387"/>
                </a:lnTo>
                <a:lnTo>
                  <a:pt x="47243" y="310895"/>
                </a:lnTo>
                <a:lnTo>
                  <a:pt x="48767" y="312419"/>
                </a:lnTo>
                <a:lnTo>
                  <a:pt x="51815" y="312419"/>
                </a:lnTo>
                <a:lnTo>
                  <a:pt x="51815" y="286511"/>
                </a:lnTo>
                <a:lnTo>
                  <a:pt x="54863" y="286511"/>
                </a:lnTo>
                <a:close/>
              </a:path>
              <a:path w="1355089" h="312420">
                <a:moveTo>
                  <a:pt x="54863" y="25907"/>
                </a:moveTo>
                <a:lnTo>
                  <a:pt x="51815" y="25907"/>
                </a:lnTo>
                <a:lnTo>
                  <a:pt x="51815" y="26415"/>
                </a:lnTo>
                <a:lnTo>
                  <a:pt x="54863" y="25907"/>
                </a:lnTo>
                <a:close/>
              </a:path>
              <a:path w="1355089" h="312420">
                <a:moveTo>
                  <a:pt x="1303019" y="312419"/>
                </a:moveTo>
                <a:lnTo>
                  <a:pt x="1303019" y="286511"/>
                </a:lnTo>
                <a:lnTo>
                  <a:pt x="1293875" y="288035"/>
                </a:lnTo>
                <a:lnTo>
                  <a:pt x="60959" y="288035"/>
                </a:lnTo>
                <a:lnTo>
                  <a:pt x="51815" y="286511"/>
                </a:lnTo>
                <a:lnTo>
                  <a:pt x="51815" y="312419"/>
                </a:lnTo>
                <a:lnTo>
                  <a:pt x="1303019" y="312419"/>
                </a:lnTo>
                <a:close/>
              </a:path>
              <a:path w="1355089" h="312420">
                <a:moveTo>
                  <a:pt x="1303019" y="26415"/>
                </a:moveTo>
                <a:lnTo>
                  <a:pt x="1303019" y="25907"/>
                </a:lnTo>
                <a:lnTo>
                  <a:pt x="1299971" y="25907"/>
                </a:lnTo>
                <a:lnTo>
                  <a:pt x="1303019" y="26415"/>
                </a:lnTo>
                <a:close/>
              </a:path>
              <a:path w="1355089" h="312420">
                <a:moveTo>
                  <a:pt x="1309115" y="310387"/>
                </a:moveTo>
                <a:lnTo>
                  <a:pt x="1309115" y="284987"/>
                </a:lnTo>
                <a:lnTo>
                  <a:pt x="1299971" y="286511"/>
                </a:lnTo>
                <a:lnTo>
                  <a:pt x="1303019" y="286511"/>
                </a:lnTo>
                <a:lnTo>
                  <a:pt x="1303019" y="312419"/>
                </a:lnTo>
                <a:lnTo>
                  <a:pt x="1306067" y="312419"/>
                </a:lnTo>
                <a:lnTo>
                  <a:pt x="1307591" y="310895"/>
                </a:lnTo>
                <a:lnTo>
                  <a:pt x="1309115" y="310387"/>
                </a:lnTo>
                <a:close/>
              </a:path>
              <a:path w="1355089" h="312420">
                <a:moveTo>
                  <a:pt x="1309115" y="28346"/>
                </a:moveTo>
                <a:lnTo>
                  <a:pt x="1309115" y="27431"/>
                </a:lnTo>
                <a:lnTo>
                  <a:pt x="1307591" y="27431"/>
                </a:lnTo>
                <a:lnTo>
                  <a:pt x="1309115" y="28346"/>
                </a:lnTo>
                <a:close/>
              </a:path>
              <a:path w="1355089" h="312420">
                <a:moveTo>
                  <a:pt x="1315211" y="280415"/>
                </a:moveTo>
                <a:lnTo>
                  <a:pt x="1307591" y="284987"/>
                </a:lnTo>
                <a:lnTo>
                  <a:pt x="1309115" y="284987"/>
                </a:lnTo>
                <a:lnTo>
                  <a:pt x="1309115" y="310387"/>
                </a:lnTo>
                <a:lnTo>
                  <a:pt x="1313687" y="308863"/>
                </a:lnTo>
                <a:lnTo>
                  <a:pt x="1313687" y="281939"/>
                </a:lnTo>
                <a:lnTo>
                  <a:pt x="1315211" y="280415"/>
                </a:lnTo>
                <a:close/>
              </a:path>
              <a:path w="1355089" h="312420">
                <a:moveTo>
                  <a:pt x="1315211" y="32003"/>
                </a:moveTo>
                <a:lnTo>
                  <a:pt x="1313687" y="30479"/>
                </a:lnTo>
                <a:lnTo>
                  <a:pt x="1313687" y="31089"/>
                </a:lnTo>
                <a:lnTo>
                  <a:pt x="1315211" y="32003"/>
                </a:lnTo>
                <a:close/>
              </a:path>
              <a:path w="1355089" h="312420">
                <a:moveTo>
                  <a:pt x="1321307" y="306933"/>
                </a:moveTo>
                <a:lnTo>
                  <a:pt x="1321307" y="275843"/>
                </a:lnTo>
                <a:lnTo>
                  <a:pt x="1313687" y="281939"/>
                </a:lnTo>
                <a:lnTo>
                  <a:pt x="1313687" y="308863"/>
                </a:lnTo>
                <a:lnTo>
                  <a:pt x="1316735" y="307847"/>
                </a:lnTo>
                <a:lnTo>
                  <a:pt x="1319783" y="307847"/>
                </a:lnTo>
                <a:lnTo>
                  <a:pt x="1321307" y="306933"/>
                </a:lnTo>
                <a:close/>
              </a:path>
              <a:path w="1355089" h="312420">
                <a:moveTo>
                  <a:pt x="1324355" y="305104"/>
                </a:moveTo>
                <a:lnTo>
                  <a:pt x="1324355" y="271271"/>
                </a:lnTo>
                <a:lnTo>
                  <a:pt x="1318259" y="277367"/>
                </a:lnTo>
                <a:lnTo>
                  <a:pt x="1321307" y="275843"/>
                </a:lnTo>
                <a:lnTo>
                  <a:pt x="1321307" y="306933"/>
                </a:lnTo>
                <a:lnTo>
                  <a:pt x="1324355" y="305104"/>
                </a:lnTo>
                <a:close/>
              </a:path>
              <a:path w="1355089" h="312420">
                <a:moveTo>
                  <a:pt x="1321307" y="36575"/>
                </a:moveTo>
                <a:lnTo>
                  <a:pt x="1319783" y="35051"/>
                </a:lnTo>
                <a:lnTo>
                  <a:pt x="1320355" y="35813"/>
                </a:lnTo>
                <a:lnTo>
                  <a:pt x="1321307" y="36575"/>
                </a:lnTo>
                <a:close/>
              </a:path>
              <a:path w="1355089" h="312420">
                <a:moveTo>
                  <a:pt x="1320355" y="35813"/>
                </a:moveTo>
                <a:lnTo>
                  <a:pt x="1319783" y="35051"/>
                </a:lnTo>
                <a:lnTo>
                  <a:pt x="1319783" y="35356"/>
                </a:lnTo>
                <a:lnTo>
                  <a:pt x="1320355" y="35813"/>
                </a:lnTo>
                <a:close/>
              </a:path>
              <a:path w="1355089" h="312420">
                <a:moveTo>
                  <a:pt x="1321307" y="37083"/>
                </a:moveTo>
                <a:lnTo>
                  <a:pt x="1321307" y="36575"/>
                </a:lnTo>
                <a:lnTo>
                  <a:pt x="1320355" y="35813"/>
                </a:lnTo>
                <a:lnTo>
                  <a:pt x="1321307" y="37083"/>
                </a:lnTo>
                <a:close/>
              </a:path>
              <a:path w="1355089" h="312420">
                <a:moveTo>
                  <a:pt x="1324355" y="42163"/>
                </a:moveTo>
                <a:lnTo>
                  <a:pt x="1324355" y="41147"/>
                </a:lnTo>
                <a:lnTo>
                  <a:pt x="1322831" y="39623"/>
                </a:lnTo>
                <a:lnTo>
                  <a:pt x="1324355" y="42163"/>
                </a:lnTo>
                <a:close/>
              </a:path>
              <a:path w="1355089" h="312420">
                <a:moveTo>
                  <a:pt x="1330451" y="301751"/>
                </a:moveTo>
                <a:lnTo>
                  <a:pt x="1330451" y="257555"/>
                </a:lnTo>
                <a:lnTo>
                  <a:pt x="1327403" y="266699"/>
                </a:lnTo>
                <a:lnTo>
                  <a:pt x="1327403" y="265175"/>
                </a:lnTo>
                <a:lnTo>
                  <a:pt x="1322831" y="272795"/>
                </a:lnTo>
                <a:lnTo>
                  <a:pt x="1324355" y="271271"/>
                </a:lnTo>
                <a:lnTo>
                  <a:pt x="1324355" y="305104"/>
                </a:lnTo>
                <a:lnTo>
                  <a:pt x="1327403" y="303275"/>
                </a:lnTo>
                <a:lnTo>
                  <a:pt x="1328927" y="303275"/>
                </a:lnTo>
                <a:lnTo>
                  <a:pt x="1328927" y="301751"/>
                </a:lnTo>
                <a:lnTo>
                  <a:pt x="1330451" y="301751"/>
                </a:lnTo>
                <a:close/>
              </a:path>
              <a:path w="1355089" h="312420">
                <a:moveTo>
                  <a:pt x="1330451" y="60959"/>
                </a:moveTo>
                <a:lnTo>
                  <a:pt x="1330451" y="54863"/>
                </a:lnTo>
                <a:lnTo>
                  <a:pt x="1328927" y="51815"/>
                </a:lnTo>
                <a:lnTo>
                  <a:pt x="1330451" y="60959"/>
                </a:lnTo>
                <a:close/>
              </a:path>
              <a:path w="1355089" h="312420">
                <a:moveTo>
                  <a:pt x="1330451" y="257555"/>
                </a:moveTo>
                <a:lnTo>
                  <a:pt x="1330451" y="251459"/>
                </a:lnTo>
                <a:lnTo>
                  <a:pt x="1328927" y="260603"/>
                </a:lnTo>
                <a:lnTo>
                  <a:pt x="1330451" y="257555"/>
                </a:lnTo>
                <a:close/>
              </a:path>
              <a:path w="1355089" h="312420">
                <a:moveTo>
                  <a:pt x="1345691" y="286511"/>
                </a:moveTo>
                <a:lnTo>
                  <a:pt x="1345691" y="25907"/>
                </a:lnTo>
                <a:lnTo>
                  <a:pt x="1338071" y="18287"/>
                </a:lnTo>
                <a:lnTo>
                  <a:pt x="1338071" y="294131"/>
                </a:lnTo>
                <a:lnTo>
                  <a:pt x="1344167" y="286511"/>
                </a:lnTo>
                <a:lnTo>
                  <a:pt x="1345691" y="286511"/>
                </a:lnTo>
                <a:close/>
              </a:path>
              <a:path w="1355089" h="312420">
                <a:moveTo>
                  <a:pt x="1350263" y="277367"/>
                </a:moveTo>
                <a:lnTo>
                  <a:pt x="1350263" y="35051"/>
                </a:lnTo>
                <a:lnTo>
                  <a:pt x="1345691" y="27431"/>
                </a:lnTo>
                <a:lnTo>
                  <a:pt x="1345691" y="284987"/>
                </a:lnTo>
                <a:lnTo>
                  <a:pt x="1350263" y="277367"/>
                </a:lnTo>
                <a:close/>
              </a:path>
              <a:path w="1355089" h="312420">
                <a:moveTo>
                  <a:pt x="1354835" y="265175"/>
                </a:moveTo>
                <a:lnTo>
                  <a:pt x="1354835" y="47243"/>
                </a:lnTo>
                <a:lnTo>
                  <a:pt x="1353311" y="47243"/>
                </a:lnTo>
                <a:lnTo>
                  <a:pt x="1351787" y="38099"/>
                </a:lnTo>
                <a:lnTo>
                  <a:pt x="1350263" y="36575"/>
                </a:lnTo>
                <a:lnTo>
                  <a:pt x="1350263" y="275843"/>
                </a:lnTo>
                <a:lnTo>
                  <a:pt x="1351787" y="274319"/>
                </a:lnTo>
                <a:lnTo>
                  <a:pt x="1353311" y="265175"/>
                </a:lnTo>
                <a:lnTo>
                  <a:pt x="1354835" y="26517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492115" y="3646422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見積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32138" y="6186929"/>
            <a:ext cx="1854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運営	シス基</a:t>
            </a:r>
            <a:endParaRPr sz="20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（岸）</a:t>
            </a:r>
            <a:r>
              <a:rPr sz="2000" spc="-260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（引地）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72992" y="2542031"/>
            <a:ext cx="1152525" cy="314325"/>
          </a:xfrm>
          <a:custGeom>
            <a:avLst/>
            <a:gdLst/>
            <a:ahLst/>
            <a:cxnLst/>
            <a:rect l="l" t="t" r="r" b="b"/>
            <a:pathLst>
              <a:path w="1152525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1152525" h="314325">
                <a:moveTo>
                  <a:pt x="10667" y="284987"/>
                </a:moveTo>
                <a:lnTo>
                  <a:pt x="10667" y="27431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4987"/>
                </a:lnTo>
                <a:close/>
              </a:path>
              <a:path w="1152525" h="314325">
                <a:moveTo>
                  <a:pt x="18287" y="294131"/>
                </a:moveTo>
                <a:lnTo>
                  <a:pt x="18287" y="18287"/>
                </a:lnTo>
                <a:lnTo>
                  <a:pt x="12191" y="25907"/>
                </a:lnTo>
                <a:lnTo>
                  <a:pt x="10667" y="25907"/>
                </a:lnTo>
                <a:lnTo>
                  <a:pt x="10667" y="286511"/>
                </a:lnTo>
                <a:lnTo>
                  <a:pt x="18287" y="294131"/>
                </a:lnTo>
                <a:close/>
              </a:path>
              <a:path w="1152525" h="314325">
                <a:moveTo>
                  <a:pt x="1124705" y="47243"/>
                </a:moveTo>
                <a:lnTo>
                  <a:pt x="1124705" y="9143"/>
                </a:lnTo>
                <a:lnTo>
                  <a:pt x="1115561" y="4571"/>
                </a:lnTo>
                <a:lnTo>
                  <a:pt x="1114037" y="4571"/>
                </a:lnTo>
                <a:lnTo>
                  <a:pt x="1104893" y="1523"/>
                </a:lnTo>
                <a:lnTo>
                  <a:pt x="1101845" y="1523"/>
                </a:lnTo>
                <a:lnTo>
                  <a:pt x="1091177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9623" y="4571"/>
                </a:ln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5907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295655"/>
                </a:lnTo>
                <a:lnTo>
                  <a:pt x="19811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7243"/>
                </a:lnTo>
                <a:lnTo>
                  <a:pt x="32003" y="42163"/>
                </a:lnTo>
                <a:lnTo>
                  <a:pt x="32003" y="41147"/>
                </a:lnTo>
                <a:lnTo>
                  <a:pt x="35051" y="37083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42671" y="30479"/>
                </a:lnTo>
                <a:lnTo>
                  <a:pt x="42671" y="31089"/>
                </a:lnTo>
                <a:lnTo>
                  <a:pt x="48767" y="27431"/>
                </a:lnTo>
                <a:lnTo>
                  <a:pt x="48767" y="28346"/>
                </a:lnTo>
                <a:lnTo>
                  <a:pt x="53339" y="26517"/>
                </a:lnTo>
                <a:lnTo>
                  <a:pt x="53339" y="25907"/>
                </a:lnTo>
                <a:lnTo>
                  <a:pt x="1100321" y="25907"/>
                </a:lnTo>
                <a:lnTo>
                  <a:pt x="1100321" y="26923"/>
                </a:lnTo>
                <a:lnTo>
                  <a:pt x="1103369" y="27939"/>
                </a:lnTo>
                <a:lnTo>
                  <a:pt x="1103369" y="27431"/>
                </a:lnTo>
                <a:lnTo>
                  <a:pt x="1112513" y="32003"/>
                </a:lnTo>
                <a:lnTo>
                  <a:pt x="1112513" y="32918"/>
                </a:lnTo>
                <a:lnTo>
                  <a:pt x="1115561" y="35356"/>
                </a:lnTo>
                <a:lnTo>
                  <a:pt x="1115561" y="35051"/>
                </a:lnTo>
                <a:lnTo>
                  <a:pt x="1121657" y="41147"/>
                </a:lnTo>
                <a:lnTo>
                  <a:pt x="1121657" y="42163"/>
                </a:lnTo>
                <a:lnTo>
                  <a:pt x="1124705" y="47243"/>
                </a:lnTo>
                <a:close/>
              </a:path>
              <a:path w="1152525" h="314325">
                <a:moveTo>
                  <a:pt x="27431" y="51815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1815"/>
                </a:lnTo>
                <a:close/>
              </a:path>
              <a:path w="1152525" h="314325">
                <a:moveTo>
                  <a:pt x="27431" y="260603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0603"/>
                </a:lnTo>
                <a:close/>
              </a:path>
              <a:path w="1152525" h="314325">
                <a:moveTo>
                  <a:pt x="33527" y="272795"/>
                </a:moveTo>
                <a:lnTo>
                  <a:pt x="28955" y="265175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1751"/>
                </a:lnTo>
                <a:lnTo>
                  <a:pt x="27431" y="303275"/>
                </a:lnTo>
                <a:lnTo>
                  <a:pt x="28955" y="303275"/>
                </a:lnTo>
                <a:lnTo>
                  <a:pt x="32003" y="305104"/>
                </a:lnTo>
                <a:lnTo>
                  <a:pt x="32003" y="271271"/>
                </a:lnTo>
                <a:lnTo>
                  <a:pt x="33527" y="272795"/>
                </a:lnTo>
                <a:close/>
              </a:path>
              <a:path w="1152525" h="314325">
                <a:moveTo>
                  <a:pt x="33527" y="39623"/>
                </a:moveTo>
                <a:lnTo>
                  <a:pt x="32003" y="41147"/>
                </a:lnTo>
                <a:lnTo>
                  <a:pt x="32003" y="42163"/>
                </a:lnTo>
                <a:lnTo>
                  <a:pt x="33527" y="39623"/>
                </a:lnTo>
                <a:close/>
              </a:path>
              <a:path w="1152525" h="314325">
                <a:moveTo>
                  <a:pt x="36224" y="278305"/>
                </a:moveTo>
                <a:lnTo>
                  <a:pt x="32003" y="271271"/>
                </a:lnTo>
                <a:lnTo>
                  <a:pt x="32003" y="305104"/>
                </a:lnTo>
                <a:lnTo>
                  <a:pt x="35051" y="306933"/>
                </a:lnTo>
                <a:lnTo>
                  <a:pt x="35051" y="277367"/>
                </a:lnTo>
                <a:lnTo>
                  <a:pt x="36224" y="278305"/>
                </a:lnTo>
                <a:close/>
              </a:path>
              <a:path w="1152525" h="314325">
                <a:moveTo>
                  <a:pt x="36575" y="35051"/>
                </a:moveTo>
                <a:lnTo>
                  <a:pt x="35051" y="36575"/>
                </a:lnTo>
                <a:lnTo>
                  <a:pt x="36004" y="35813"/>
                </a:lnTo>
                <a:lnTo>
                  <a:pt x="36575" y="35051"/>
                </a:lnTo>
                <a:close/>
              </a:path>
              <a:path w="1152525" h="314325">
                <a:moveTo>
                  <a:pt x="36004" y="35813"/>
                </a:moveTo>
                <a:lnTo>
                  <a:pt x="35051" y="36575"/>
                </a:lnTo>
                <a:lnTo>
                  <a:pt x="35051" y="37083"/>
                </a:lnTo>
                <a:lnTo>
                  <a:pt x="36004" y="35813"/>
                </a:lnTo>
                <a:close/>
              </a:path>
              <a:path w="1152525" h="314325">
                <a:moveTo>
                  <a:pt x="36575" y="278891"/>
                </a:moveTo>
                <a:lnTo>
                  <a:pt x="36224" y="278305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1152525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6933"/>
                </a:lnTo>
                <a:lnTo>
                  <a:pt x="36575" y="307847"/>
                </a:lnTo>
                <a:close/>
              </a:path>
              <a:path w="1152525" h="314325">
                <a:moveTo>
                  <a:pt x="36575" y="35356"/>
                </a:moveTo>
                <a:lnTo>
                  <a:pt x="36575" y="35051"/>
                </a:lnTo>
                <a:lnTo>
                  <a:pt x="36004" y="35813"/>
                </a:lnTo>
                <a:lnTo>
                  <a:pt x="36575" y="35356"/>
                </a:lnTo>
                <a:close/>
              </a:path>
              <a:path w="1152525" h="314325">
                <a:moveTo>
                  <a:pt x="42671" y="310591"/>
                </a:moveTo>
                <a:lnTo>
                  <a:pt x="42671" y="283463"/>
                </a:lnTo>
                <a:lnTo>
                  <a:pt x="36224" y="278305"/>
                </a:lnTo>
                <a:lnTo>
                  <a:pt x="36575" y="278891"/>
                </a:lnTo>
                <a:lnTo>
                  <a:pt x="36575" y="307847"/>
                </a:lnTo>
                <a:lnTo>
                  <a:pt x="38099" y="307847"/>
                </a:lnTo>
                <a:lnTo>
                  <a:pt x="38099" y="309371"/>
                </a:lnTo>
                <a:lnTo>
                  <a:pt x="39623" y="309371"/>
                </a:lnTo>
                <a:lnTo>
                  <a:pt x="42671" y="310591"/>
                </a:lnTo>
                <a:close/>
              </a:path>
              <a:path w="1152525" h="314325">
                <a:moveTo>
                  <a:pt x="42671" y="3108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2671" y="31089"/>
                </a:lnTo>
                <a:close/>
              </a:path>
              <a:path w="1152525" h="314325">
                <a:moveTo>
                  <a:pt x="48767" y="284987"/>
                </a:moveTo>
                <a:lnTo>
                  <a:pt x="41147" y="281939"/>
                </a:lnTo>
                <a:lnTo>
                  <a:pt x="42671" y="283463"/>
                </a:lnTo>
                <a:lnTo>
                  <a:pt x="42671" y="310591"/>
                </a:lnTo>
                <a:lnTo>
                  <a:pt x="47243" y="312419"/>
                </a:lnTo>
                <a:lnTo>
                  <a:pt x="47243" y="284987"/>
                </a:lnTo>
                <a:lnTo>
                  <a:pt x="48767" y="284987"/>
                </a:lnTo>
                <a:close/>
              </a:path>
              <a:path w="1152525" h="314325">
                <a:moveTo>
                  <a:pt x="48767" y="28346"/>
                </a:moveTo>
                <a:lnTo>
                  <a:pt x="48767" y="27431"/>
                </a:lnTo>
                <a:lnTo>
                  <a:pt x="47243" y="28955"/>
                </a:lnTo>
                <a:lnTo>
                  <a:pt x="48767" y="28346"/>
                </a:lnTo>
                <a:close/>
              </a:path>
              <a:path w="1152525" h="314325">
                <a:moveTo>
                  <a:pt x="54863" y="313073"/>
                </a:moveTo>
                <a:lnTo>
                  <a:pt x="54863" y="288035"/>
                </a:lnTo>
                <a:lnTo>
                  <a:pt x="47243" y="284987"/>
                </a:lnTo>
                <a:lnTo>
                  <a:pt x="47243" y="312419"/>
                </a:lnTo>
                <a:lnTo>
                  <a:pt x="50291" y="312419"/>
                </a:lnTo>
                <a:lnTo>
                  <a:pt x="54863" y="313073"/>
                </a:lnTo>
                <a:close/>
              </a:path>
              <a:path w="1152525" h="314325">
                <a:moveTo>
                  <a:pt x="54863" y="25907"/>
                </a:moveTo>
                <a:lnTo>
                  <a:pt x="53339" y="25907"/>
                </a:lnTo>
                <a:lnTo>
                  <a:pt x="53339" y="26517"/>
                </a:lnTo>
                <a:lnTo>
                  <a:pt x="54863" y="25907"/>
                </a:lnTo>
                <a:close/>
              </a:path>
              <a:path w="1152525" h="314325">
                <a:moveTo>
                  <a:pt x="1100321" y="286511"/>
                </a:moveTo>
                <a:lnTo>
                  <a:pt x="1089653" y="288035"/>
                </a:lnTo>
                <a:lnTo>
                  <a:pt x="60959" y="288035"/>
                </a:lnTo>
                <a:lnTo>
                  <a:pt x="53339" y="286511"/>
                </a:lnTo>
                <a:lnTo>
                  <a:pt x="54863" y="288035"/>
                </a:lnTo>
                <a:lnTo>
                  <a:pt x="54863" y="313073"/>
                </a:lnTo>
                <a:lnTo>
                  <a:pt x="60959" y="313943"/>
                </a:lnTo>
                <a:lnTo>
                  <a:pt x="1092701" y="313943"/>
                </a:lnTo>
                <a:lnTo>
                  <a:pt x="1097273" y="313181"/>
                </a:lnTo>
                <a:lnTo>
                  <a:pt x="1097273" y="288035"/>
                </a:lnTo>
                <a:lnTo>
                  <a:pt x="1100321" y="286511"/>
                </a:lnTo>
                <a:close/>
              </a:path>
              <a:path w="1152525" h="314325">
                <a:moveTo>
                  <a:pt x="1100321" y="26923"/>
                </a:moveTo>
                <a:lnTo>
                  <a:pt x="1100321" y="25907"/>
                </a:lnTo>
                <a:lnTo>
                  <a:pt x="1097273" y="25907"/>
                </a:lnTo>
                <a:lnTo>
                  <a:pt x="1100321" y="26923"/>
                </a:lnTo>
                <a:close/>
              </a:path>
              <a:path w="1152525" h="314325">
                <a:moveTo>
                  <a:pt x="1106417" y="311911"/>
                </a:moveTo>
                <a:lnTo>
                  <a:pt x="1106417" y="284987"/>
                </a:lnTo>
                <a:lnTo>
                  <a:pt x="1097273" y="288035"/>
                </a:lnTo>
                <a:lnTo>
                  <a:pt x="1097273" y="313181"/>
                </a:lnTo>
                <a:lnTo>
                  <a:pt x="1101845" y="312419"/>
                </a:lnTo>
                <a:lnTo>
                  <a:pt x="1104893" y="312419"/>
                </a:lnTo>
                <a:lnTo>
                  <a:pt x="1106417" y="311911"/>
                </a:lnTo>
                <a:close/>
              </a:path>
              <a:path w="1152525" h="314325">
                <a:moveTo>
                  <a:pt x="1106417" y="28955"/>
                </a:moveTo>
                <a:lnTo>
                  <a:pt x="1103369" y="27431"/>
                </a:lnTo>
                <a:lnTo>
                  <a:pt x="1103369" y="27939"/>
                </a:lnTo>
                <a:lnTo>
                  <a:pt x="1106417" y="28955"/>
                </a:lnTo>
                <a:close/>
              </a:path>
              <a:path w="1152525" h="314325">
                <a:moveTo>
                  <a:pt x="1112513" y="309879"/>
                </a:moveTo>
                <a:lnTo>
                  <a:pt x="1112513" y="281939"/>
                </a:lnTo>
                <a:lnTo>
                  <a:pt x="1103369" y="284987"/>
                </a:lnTo>
                <a:lnTo>
                  <a:pt x="1106417" y="284987"/>
                </a:lnTo>
                <a:lnTo>
                  <a:pt x="1106417" y="311911"/>
                </a:lnTo>
                <a:lnTo>
                  <a:pt x="1112513" y="309879"/>
                </a:lnTo>
                <a:close/>
              </a:path>
              <a:path w="1152525" h="314325">
                <a:moveTo>
                  <a:pt x="1112513" y="32918"/>
                </a:moveTo>
                <a:lnTo>
                  <a:pt x="1112513" y="32003"/>
                </a:lnTo>
                <a:lnTo>
                  <a:pt x="1109465" y="30479"/>
                </a:lnTo>
                <a:lnTo>
                  <a:pt x="1112513" y="32918"/>
                </a:lnTo>
                <a:close/>
              </a:path>
              <a:path w="1152525" h="314325">
                <a:moveTo>
                  <a:pt x="1116499" y="277719"/>
                </a:moveTo>
                <a:lnTo>
                  <a:pt x="1109465" y="281939"/>
                </a:lnTo>
                <a:lnTo>
                  <a:pt x="1112513" y="281939"/>
                </a:lnTo>
                <a:lnTo>
                  <a:pt x="1112513" y="309879"/>
                </a:lnTo>
                <a:lnTo>
                  <a:pt x="1114037" y="309371"/>
                </a:lnTo>
                <a:lnTo>
                  <a:pt x="1115561" y="307847"/>
                </a:lnTo>
                <a:lnTo>
                  <a:pt x="1115561" y="278891"/>
                </a:lnTo>
                <a:lnTo>
                  <a:pt x="1116499" y="277719"/>
                </a:lnTo>
                <a:close/>
              </a:path>
              <a:path w="1152525" h="314325">
                <a:moveTo>
                  <a:pt x="1117085" y="36575"/>
                </a:moveTo>
                <a:lnTo>
                  <a:pt x="1115561" y="35051"/>
                </a:lnTo>
                <a:lnTo>
                  <a:pt x="1115561" y="35356"/>
                </a:lnTo>
                <a:lnTo>
                  <a:pt x="1117085" y="36575"/>
                </a:lnTo>
                <a:close/>
              </a:path>
              <a:path w="1152525" h="314325">
                <a:moveTo>
                  <a:pt x="1117085" y="277367"/>
                </a:moveTo>
                <a:lnTo>
                  <a:pt x="1116499" y="277719"/>
                </a:lnTo>
                <a:lnTo>
                  <a:pt x="1115561" y="278891"/>
                </a:lnTo>
                <a:lnTo>
                  <a:pt x="1117085" y="277367"/>
                </a:lnTo>
                <a:close/>
              </a:path>
              <a:path w="1152525" h="314325">
                <a:moveTo>
                  <a:pt x="1117085" y="307085"/>
                </a:moveTo>
                <a:lnTo>
                  <a:pt x="1117085" y="277367"/>
                </a:lnTo>
                <a:lnTo>
                  <a:pt x="1115561" y="278891"/>
                </a:lnTo>
                <a:lnTo>
                  <a:pt x="1115561" y="307847"/>
                </a:lnTo>
                <a:lnTo>
                  <a:pt x="1117085" y="307085"/>
                </a:lnTo>
                <a:close/>
              </a:path>
              <a:path w="1152525" h="314325">
                <a:moveTo>
                  <a:pt x="1121657" y="304799"/>
                </a:moveTo>
                <a:lnTo>
                  <a:pt x="1121657" y="271271"/>
                </a:lnTo>
                <a:lnTo>
                  <a:pt x="1116499" y="277719"/>
                </a:lnTo>
                <a:lnTo>
                  <a:pt x="1117085" y="277367"/>
                </a:lnTo>
                <a:lnTo>
                  <a:pt x="1117085" y="307085"/>
                </a:lnTo>
                <a:lnTo>
                  <a:pt x="1121657" y="304799"/>
                </a:lnTo>
                <a:close/>
              </a:path>
              <a:path w="1152525" h="314325">
                <a:moveTo>
                  <a:pt x="1121657" y="42163"/>
                </a:moveTo>
                <a:lnTo>
                  <a:pt x="1121657" y="41147"/>
                </a:lnTo>
                <a:lnTo>
                  <a:pt x="1120133" y="39623"/>
                </a:lnTo>
                <a:lnTo>
                  <a:pt x="1121657" y="42163"/>
                </a:lnTo>
                <a:close/>
              </a:path>
              <a:path w="1152525" h="314325">
                <a:moveTo>
                  <a:pt x="1123562" y="267080"/>
                </a:moveTo>
                <a:lnTo>
                  <a:pt x="1120133" y="272795"/>
                </a:lnTo>
                <a:lnTo>
                  <a:pt x="1121657" y="271271"/>
                </a:lnTo>
                <a:lnTo>
                  <a:pt x="1121657" y="304799"/>
                </a:lnTo>
                <a:lnTo>
                  <a:pt x="1123181" y="304037"/>
                </a:lnTo>
                <a:lnTo>
                  <a:pt x="1123181" y="268223"/>
                </a:lnTo>
                <a:lnTo>
                  <a:pt x="1123562" y="267080"/>
                </a:lnTo>
                <a:close/>
              </a:path>
              <a:path w="1152525" h="314325">
                <a:moveTo>
                  <a:pt x="1141469" y="288035"/>
                </a:moveTo>
                <a:lnTo>
                  <a:pt x="1141469" y="25907"/>
                </a:lnTo>
                <a:lnTo>
                  <a:pt x="1135373" y="18287"/>
                </a:lnTo>
                <a:lnTo>
                  <a:pt x="1133849" y="18287"/>
                </a:lnTo>
                <a:lnTo>
                  <a:pt x="1133849" y="16763"/>
                </a:lnTo>
                <a:lnTo>
                  <a:pt x="1126229" y="10667"/>
                </a:lnTo>
                <a:lnTo>
                  <a:pt x="1124705" y="10667"/>
                </a:lnTo>
                <a:lnTo>
                  <a:pt x="1124705" y="47243"/>
                </a:lnTo>
                <a:lnTo>
                  <a:pt x="1123181" y="45719"/>
                </a:lnTo>
                <a:lnTo>
                  <a:pt x="1126229" y="54863"/>
                </a:lnTo>
                <a:lnTo>
                  <a:pt x="1126229" y="301751"/>
                </a:lnTo>
                <a:lnTo>
                  <a:pt x="1133849" y="295655"/>
                </a:lnTo>
                <a:lnTo>
                  <a:pt x="1141469" y="288035"/>
                </a:lnTo>
                <a:close/>
              </a:path>
              <a:path w="1152525" h="314325">
                <a:moveTo>
                  <a:pt x="1124705" y="265175"/>
                </a:moveTo>
                <a:lnTo>
                  <a:pt x="1123562" y="267080"/>
                </a:lnTo>
                <a:lnTo>
                  <a:pt x="1123181" y="268223"/>
                </a:lnTo>
                <a:lnTo>
                  <a:pt x="1124705" y="265175"/>
                </a:lnTo>
                <a:close/>
              </a:path>
              <a:path w="1152525" h="314325">
                <a:moveTo>
                  <a:pt x="1124705" y="303275"/>
                </a:moveTo>
                <a:lnTo>
                  <a:pt x="1124705" y="265175"/>
                </a:lnTo>
                <a:lnTo>
                  <a:pt x="1123181" y="268223"/>
                </a:lnTo>
                <a:lnTo>
                  <a:pt x="1123181" y="304037"/>
                </a:lnTo>
                <a:lnTo>
                  <a:pt x="1124705" y="303275"/>
                </a:lnTo>
                <a:close/>
              </a:path>
              <a:path w="1152525" h="314325">
                <a:moveTo>
                  <a:pt x="1126229" y="303275"/>
                </a:moveTo>
                <a:lnTo>
                  <a:pt x="1126229" y="259079"/>
                </a:lnTo>
                <a:lnTo>
                  <a:pt x="1123562" y="267080"/>
                </a:lnTo>
                <a:lnTo>
                  <a:pt x="1124705" y="265175"/>
                </a:lnTo>
                <a:lnTo>
                  <a:pt x="1124705" y="303275"/>
                </a:lnTo>
                <a:lnTo>
                  <a:pt x="1126229" y="303275"/>
                </a:lnTo>
                <a:close/>
              </a:path>
              <a:path w="1152525" h="314325">
                <a:moveTo>
                  <a:pt x="1147565" y="277367"/>
                </a:moveTo>
                <a:lnTo>
                  <a:pt x="1147565" y="36575"/>
                </a:lnTo>
                <a:lnTo>
                  <a:pt x="1146041" y="36575"/>
                </a:lnTo>
                <a:lnTo>
                  <a:pt x="1142993" y="27431"/>
                </a:lnTo>
                <a:lnTo>
                  <a:pt x="1141469" y="27431"/>
                </a:lnTo>
                <a:lnTo>
                  <a:pt x="1141469" y="286511"/>
                </a:lnTo>
                <a:lnTo>
                  <a:pt x="1142993" y="284987"/>
                </a:lnTo>
                <a:lnTo>
                  <a:pt x="1146041" y="277367"/>
                </a:lnTo>
                <a:lnTo>
                  <a:pt x="1147565" y="277367"/>
                </a:lnTo>
                <a:close/>
              </a:path>
              <a:path w="1152525" h="314325">
                <a:moveTo>
                  <a:pt x="1150613" y="266699"/>
                </a:moveTo>
                <a:lnTo>
                  <a:pt x="1150613" y="47243"/>
                </a:lnTo>
                <a:lnTo>
                  <a:pt x="1147565" y="38099"/>
                </a:lnTo>
                <a:lnTo>
                  <a:pt x="1147565" y="275843"/>
                </a:lnTo>
                <a:lnTo>
                  <a:pt x="1150613" y="266699"/>
                </a:lnTo>
                <a:close/>
              </a:path>
              <a:path w="1152525" h="314325">
                <a:moveTo>
                  <a:pt x="1152137" y="252983"/>
                </a:moveTo>
                <a:lnTo>
                  <a:pt x="1152137" y="59435"/>
                </a:lnTo>
                <a:lnTo>
                  <a:pt x="1150613" y="50291"/>
                </a:lnTo>
                <a:lnTo>
                  <a:pt x="1150613" y="263651"/>
                </a:lnTo>
                <a:lnTo>
                  <a:pt x="1152137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581276" y="2565906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案件発生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80978" y="2671572"/>
            <a:ext cx="573405" cy="459105"/>
          </a:xfrm>
          <a:custGeom>
            <a:avLst/>
            <a:gdLst/>
            <a:ahLst/>
            <a:cxnLst/>
            <a:rect l="l" t="t" r="r" b="b"/>
            <a:pathLst>
              <a:path w="573404" h="459105">
                <a:moveTo>
                  <a:pt x="505967" y="351732"/>
                </a:moveTo>
                <a:lnTo>
                  <a:pt x="505967" y="18287"/>
                </a:lnTo>
                <a:lnTo>
                  <a:pt x="504610" y="10929"/>
                </a:lnTo>
                <a:lnTo>
                  <a:pt x="500824" y="5143"/>
                </a:lnTo>
                <a:lnTo>
                  <a:pt x="495038" y="1357"/>
                </a:lnTo>
                <a:lnTo>
                  <a:pt x="487679" y="0"/>
                </a:lnTo>
                <a:lnTo>
                  <a:pt x="0" y="0"/>
                </a:lnTo>
                <a:lnTo>
                  <a:pt x="0" y="38099"/>
                </a:lnTo>
                <a:lnTo>
                  <a:pt x="467867" y="38099"/>
                </a:lnTo>
                <a:lnTo>
                  <a:pt x="467867" y="18287"/>
                </a:lnTo>
                <a:lnTo>
                  <a:pt x="487679" y="38099"/>
                </a:lnTo>
                <a:lnTo>
                  <a:pt x="487679" y="382904"/>
                </a:lnTo>
                <a:lnTo>
                  <a:pt x="505967" y="351732"/>
                </a:lnTo>
                <a:close/>
              </a:path>
              <a:path w="573404" h="459105">
                <a:moveTo>
                  <a:pt x="487679" y="382904"/>
                </a:moveTo>
                <a:lnTo>
                  <a:pt x="437387" y="297179"/>
                </a:lnTo>
                <a:lnTo>
                  <a:pt x="432053" y="291512"/>
                </a:lnTo>
                <a:lnTo>
                  <a:pt x="425576" y="288416"/>
                </a:lnTo>
                <a:lnTo>
                  <a:pt x="418528" y="288178"/>
                </a:lnTo>
                <a:lnTo>
                  <a:pt x="411479" y="291083"/>
                </a:lnTo>
                <a:lnTo>
                  <a:pt x="405788" y="295775"/>
                </a:lnTo>
                <a:lnTo>
                  <a:pt x="402526" y="302323"/>
                </a:lnTo>
                <a:lnTo>
                  <a:pt x="401835" y="309729"/>
                </a:lnTo>
                <a:lnTo>
                  <a:pt x="403859" y="316991"/>
                </a:lnTo>
                <a:lnTo>
                  <a:pt x="467867" y="425223"/>
                </a:lnTo>
                <a:lnTo>
                  <a:pt x="467867" y="420623"/>
                </a:lnTo>
                <a:lnTo>
                  <a:pt x="470915" y="420623"/>
                </a:lnTo>
                <a:lnTo>
                  <a:pt x="470915" y="411479"/>
                </a:lnTo>
                <a:lnTo>
                  <a:pt x="487679" y="382904"/>
                </a:lnTo>
                <a:close/>
              </a:path>
              <a:path w="573404" h="459105">
                <a:moveTo>
                  <a:pt x="487679" y="38099"/>
                </a:moveTo>
                <a:lnTo>
                  <a:pt x="467867" y="18287"/>
                </a:lnTo>
                <a:lnTo>
                  <a:pt x="467867" y="38099"/>
                </a:lnTo>
                <a:lnTo>
                  <a:pt x="487679" y="38099"/>
                </a:lnTo>
                <a:close/>
              </a:path>
              <a:path w="573404" h="459105">
                <a:moveTo>
                  <a:pt x="487679" y="382904"/>
                </a:moveTo>
                <a:lnTo>
                  <a:pt x="487679" y="38099"/>
                </a:lnTo>
                <a:lnTo>
                  <a:pt x="467867" y="38099"/>
                </a:lnTo>
                <a:lnTo>
                  <a:pt x="467867" y="349134"/>
                </a:lnTo>
                <a:lnTo>
                  <a:pt x="487679" y="382904"/>
                </a:lnTo>
                <a:close/>
              </a:path>
              <a:path w="573404" h="459105">
                <a:moveTo>
                  <a:pt x="505967" y="427227"/>
                </a:moveTo>
                <a:lnTo>
                  <a:pt x="505967" y="420623"/>
                </a:lnTo>
                <a:lnTo>
                  <a:pt x="467867" y="420623"/>
                </a:lnTo>
                <a:lnTo>
                  <a:pt x="467867" y="425223"/>
                </a:lnTo>
                <a:lnTo>
                  <a:pt x="487679" y="458723"/>
                </a:lnTo>
                <a:lnTo>
                  <a:pt x="505967" y="427227"/>
                </a:lnTo>
                <a:close/>
              </a:path>
              <a:path w="573404" h="459105">
                <a:moveTo>
                  <a:pt x="504443" y="411479"/>
                </a:moveTo>
                <a:lnTo>
                  <a:pt x="487679" y="382904"/>
                </a:lnTo>
                <a:lnTo>
                  <a:pt x="470915" y="411479"/>
                </a:lnTo>
                <a:lnTo>
                  <a:pt x="504443" y="411479"/>
                </a:lnTo>
                <a:close/>
              </a:path>
              <a:path w="573404" h="459105">
                <a:moveTo>
                  <a:pt x="504443" y="420623"/>
                </a:moveTo>
                <a:lnTo>
                  <a:pt x="504443" y="411479"/>
                </a:lnTo>
                <a:lnTo>
                  <a:pt x="470915" y="411479"/>
                </a:lnTo>
                <a:lnTo>
                  <a:pt x="470915" y="420623"/>
                </a:lnTo>
                <a:lnTo>
                  <a:pt x="504443" y="420623"/>
                </a:lnTo>
                <a:close/>
              </a:path>
              <a:path w="573404" h="459105">
                <a:moveTo>
                  <a:pt x="572881" y="309729"/>
                </a:moveTo>
                <a:lnTo>
                  <a:pt x="572642" y="302323"/>
                </a:lnTo>
                <a:lnTo>
                  <a:pt x="569547" y="295775"/>
                </a:lnTo>
                <a:lnTo>
                  <a:pt x="563879" y="291083"/>
                </a:lnTo>
                <a:lnTo>
                  <a:pt x="556617" y="288178"/>
                </a:lnTo>
                <a:lnTo>
                  <a:pt x="549211" y="288416"/>
                </a:lnTo>
                <a:lnTo>
                  <a:pt x="542663" y="291512"/>
                </a:lnTo>
                <a:lnTo>
                  <a:pt x="537971" y="297179"/>
                </a:lnTo>
                <a:lnTo>
                  <a:pt x="487679" y="382904"/>
                </a:lnTo>
                <a:lnTo>
                  <a:pt x="504443" y="411479"/>
                </a:lnTo>
                <a:lnTo>
                  <a:pt x="504443" y="420623"/>
                </a:lnTo>
                <a:lnTo>
                  <a:pt x="505967" y="420623"/>
                </a:lnTo>
                <a:lnTo>
                  <a:pt x="505967" y="427227"/>
                </a:lnTo>
                <a:lnTo>
                  <a:pt x="569975" y="316991"/>
                </a:lnTo>
                <a:lnTo>
                  <a:pt x="572881" y="3097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11414" y="2604658"/>
            <a:ext cx="2441575" cy="171450"/>
          </a:xfrm>
          <a:custGeom>
            <a:avLst/>
            <a:gdLst/>
            <a:ahLst/>
            <a:cxnLst/>
            <a:rect l="l" t="t" r="r" b="b"/>
            <a:pathLst>
              <a:path w="2441575" h="171450">
                <a:moveTo>
                  <a:pt x="2365628" y="85201"/>
                </a:moveTo>
                <a:lnTo>
                  <a:pt x="2334834" y="67135"/>
                </a:lnTo>
                <a:lnTo>
                  <a:pt x="0" y="74533"/>
                </a:lnTo>
                <a:lnTo>
                  <a:pt x="1523" y="112633"/>
                </a:lnTo>
                <a:lnTo>
                  <a:pt x="2331461" y="105245"/>
                </a:lnTo>
                <a:lnTo>
                  <a:pt x="2365628" y="85201"/>
                </a:lnTo>
                <a:close/>
              </a:path>
              <a:path w="2441575" h="171450">
                <a:moveTo>
                  <a:pt x="2441447" y="85201"/>
                </a:moveTo>
                <a:lnTo>
                  <a:pt x="2299715" y="2905"/>
                </a:lnTo>
                <a:lnTo>
                  <a:pt x="2292453" y="0"/>
                </a:lnTo>
                <a:lnTo>
                  <a:pt x="2285047" y="238"/>
                </a:lnTo>
                <a:lnTo>
                  <a:pt x="2278499" y="3333"/>
                </a:lnTo>
                <a:lnTo>
                  <a:pt x="2273807" y="9001"/>
                </a:lnTo>
                <a:lnTo>
                  <a:pt x="2270902" y="16263"/>
                </a:lnTo>
                <a:lnTo>
                  <a:pt x="2271140" y="23669"/>
                </a:lnTo>
                <a:lnTo>
                  <a:pt x="2274236" y="30218"/>
                </a:lnTo>
                <a:lnTo>
                  <a:pt x="2279903" y="34909"/>
                </a:lnTo>
                <a:lnTo>
                  <a:pt x="2334834" y="67135"/>
                </a:lnTo>
                <a:lnTo>
                  <a:pt x="2404871" y="66913"/>
                </a:lnTo>
                <a:lnTo>
                  <a:pt x="2404871" y="106832"/>
                </a:lnTo>
                <a:lnTo>
                  <a:pt x="2441447" y="85201"/>
                </a:lnTo>
                <a:close/>
              </a:path>
              <a:path w="2441575" h="171450">
                <a:moveTo>
                  <a:pt x="2404871" y="106832"/>
                </a:moveTo>
                <a:lnTo>
                  <a:pt x="2404871" y="105013"/>
                </a:lnTo>
                <a:lnTo>
                  <a:pt x="2331461" y="105245"/>
                </a:lnTo>
                <a:lnTo>
                  <a:pt x="2279903" y="135493"/>
                </a:lnTo>
                <a:lnTo>
                  <a:pt x="2274450" y="141065"/>
                </a:lnTo>
                <a:lnTo>
                  <a:pt x="2271712" y="148066"/>
                </a:lnTo>
                <a:lnTo>
                  <a:pt x="2271545" y="155638"/>
                </a:lnTo>
                <a:lnTo>
                  <a:pt x="2273807" y="162925"/>
                </a:lnTo>
                <a:lnTo>
                  <a:pt x="2279141" y="167735"/>
                </a:lnTo>
                <a:lnTo>
                  <a:pt x="2285618" y="170545"/>
                </a:lnTo>
                <a:lnTo>
                  <a:pt x="2292667" y="171068"/>
                </a:lnTo>
                <a:lnTo>
                  <a:pt x="2299715" y="169021"/>
                </a:lnTo>
                <a:lnTo>
                  <a:pt x="2404871" y="106832"/>
                </a:lnTo>
                <a:close/>
              </a:path>
              <a:path w="2441575" h="171450">
                <a:moveTo>
                  <a:pt x="2394203" y="105046"/>
                </a:moveTo>
                <a:lnTo>
                  <a:pt x="2394203" y="101965"/>
                </a:lnTo>
                <a:lnTo>
                  <a:pt x="2365628" y="85201"/>
                </a:lnTo>
                <a:lnTo>
                  <a:pt x="2331461" y="105245"/>
                </a:lnTo>
                <a:lnTo>
                  <a:pt x="2394203" y="105046"/>
                </a:lnTo>
                <a:close/>
              </a:path>
              <a:path w="2441575" h="171450">
                <a:moveTo>
                  <a:pt x="2404871" y="105013"/>
                </a:moveTo>
                <a:lnTo>
                  <a:pt x="2404871" y="66913"/>
                </a:lnTo>
                <a:lnTo>
                  <a:pt x="2334834" y="67135"/>
                </a:lnTo>
                <a:lnTo>
                  <a:pt x="2365628" y="85201"/>
                </a:lnTo>
                <a:lnTo>
                  <a:pt x="2394203" y="68437"/>
                </a:lnTo>
                <a:lnTo>
                  <a:pt x="2394203" y="105046"/>
                </a:lnTo>
                <a:lnTo>
                  <a:pt x="2404871" y="105013"/>
                </a:lnTo>
                <a:close/>
              </a:path>
              <a:path w="2441575" h="171450">
                <a:moveTo>
                  <a:pt x="2394203" y="101965"/>
                </a:moveTo>
                <a:lnTo>
                  <a:pt x="2394203" y="68437"/>
                </a:lnTo>
                <a:lnTo>
                  <a:pt x="2365628" y="85201"/>
                </a:lnTo>
                <a:lnTo>
                  <a:pt x="2394203" y="10196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02954" y="2554223"/>
            <a:ext cx="927100" cy="288290"/>
          </a:xfrm>
          <a:custGeom>
            <a:avLst/>
            <a:gdLst/>
            <a:ahLst/>
            <a:cxnLst/>
            <a:rect l="l" t="t" r="r" b="b"/>
            <a:pathLst>
              <a:path w="927100" h="288289">
                <a:moveTo>
                  <a:pt x="926591" y="240791"/>
                </a:moveTo>
                <a:lnTo>
                  <a:pt x="926591" y="48767"/>
                </a:lnTo>
                <a:lnTo>
                  <a:pt x="922829" y="29575"/>
                </a:lnTo>
                <a:lnTo>
                  <a:pt x="912494" y="14096"/>
                </a:lnTo>
                <a:lnTo>
                  <a:pt x="897016" y="3762"/>
                </a:lnTo>
                <a:lnTo>
                  <a:pt x="877823" y="0"/>
                </a:lnTo>
                <a:lnTo>
                  <a:pt x="47243" y="0"/>
                </a:lnTo>
                <a:lnTo>
                  <a:pt x="28932" y="3762"/>
                </a:lnTo>
                <a:lnTo>
                  <a:pt x="13906" y="14096"/>
                </a:lnTo>
                <a:lnTo>
                  <a:pt x="3738" y="29575"/>
                </a:lnTo>
                <a:lnTo>
                  <a:pt x="0" y="48767"/>
                </a:lnTo>
                <a:lnTo>
                  <a:pt x="0" y="240791"/>
                </a:lnTo>
                <a:lnTo>
                  <a:pt x="3738" y="259103"/>
                </a:lnTo>
                <a:lnTo>
                  <a:pt x="13906" y="274129"/>
                </a:lnTo>
                <a:lnTo>
                  <a:pt x="28932" y="284297"/>
                </a:lnTo>
                <a:lnTo>
                  <a:pt x="47243" y="288035"/>
                </a:lnTo>
                <a:lnTo>
                  <a:pt x="877823" y="288035"/>
                </a:lnTo>
                <a:lnTo>
                  <a:pt x="897016" y="284297"/>
                </a:lnTo>
                <a:lnTo>
                  <a:pt x="912494" y="274129"/>
                </a:lnTo>
                <a:lnTo>
                  <a:pt x="922829" y="259103"/>
                </a:lnTo>
                <a:lnTo>
                  <a:pt x="926591" y="240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9238" y="2542031"/>
            <a:ext cx="952500" cy="314325"/>
          </a:xfrm>
          <a:custGeom>
            <a:avLst/>
            <a:gdLst/>
            <a:ahLst/>
            <a:cxnLst/>
            <a:rect l="l" t="t" r="r" b="b"/>
            <a:pathLst>
              <a:path w="952500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952500" h="314325">
                <a:moveTo>
                  <a:pt x="10667" y="284987"/>
                </a:moveTo>
                <a:lnTo>
                  <a:pt x="10667" y="27431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4987"/>
                </a:lnTo>
                <a:close/>
              </a:path>
              <a:path w="952500" h="314325">
                <a:moveTo>
                  <a:pt x="18287" y="294131"/>
                </a:moveTo>
                <a:lnTo>
                  <a:pt x="18287" y="18287"/>
                </a:lnTo>
                <a:lnTo>
                  <a:pt x="12191" y="25907"/>
                </a:lnTo>
                <a:lnTo>
                  <a:pt x="10667" y="25907"/>
                </a:lnTo>
                <a:lnTo>
                  <a:pt x="10667" y="286511"/>
                </a:lnTo>
                <a:lnTo>
                  <a:pt x="18287" y="294131"/>
                </a:lnTo>
                <a:close/>
              </a:path>
              <a:path w="952500" h="314325">
                <a:moveTo>
                  <a:pt x="947927" y="277367"/>
                </a:moveTo>
                <a:lnTo>
                  <a:pt x="947927" y="36575"/>
                </a:lnTo>
                <a:lnTo>
                  <a:pt x="943355" y="27431"/>
                </a:lnTo>
                <a:lnTo>
                  <a:pt x="941831" y="25907"/>
                </a:lnTo>
                <a:lnTo>
                  <a:pt x="935735" y="18287"/>
                </a:lnTo>
                <a:lnTo>
                  <a:pt x="934211" y="16763"/>
                </a:lnTo>
                <a:lnTo>
                  <a:pt x="926591" y="10667"/>
                </a:lnTo>
                <a:lnTo>
                  <a:pt x="925067" y="9143"/>
                </a:lnTo>
                <a:lnTo>
                  <a:pt x="917447" y="4571"/>
                </a:lnTo>
                <a:lnTo>
                  <a:pt x="914399" y="4571"/>
                </a:lnTo>
                <a:lnTo>
                  <a:pt x="905255" y="1523"/>
                </a:lnTo>
                <a:lnTo>
                  <a:pt x="903731" y="1523"/>
                </a:lnTo>
                <a:lnTo>
                  <a:pt x="891539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28955" y="9143"/>
                </a:lnTo>
                <a:lnTo>
                  <a:pt x="27431" y="10667"/>
                </a:lnTo>
                <a:lnTo>
                  <a:pt x="25907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295655"/>
                </a:lnTo>
                <a:lnTo>
                  <a:pt x="19811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7243"/>
                </a:lnTo>
                <a:lnTo>
                  <a:pt x="32003" y="42163"/>
                </a:lnTo>
                <a:lnTo>
                  <a:pt x="32003" y="41147"/>
                </a:lnTo>
                <a:lnTo>
                  <a:pt x="35051" y="37083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42671" y="30479"/>
                </a:lnTo>
                <a:lnTo>
                  <a:pt x="42671" y="31089"/>
                </a:lnTo>
                <a:lnTo>
                  <a:pt x="48767" y="27431"/>
                </a:lnTo>
                <a:lnTo>
                  <a:pt x="48767" y="28346"/>
                </a:lnTo>
                <a:lnTo>
                  <a:pt x="53339" y="26517"/>
                </a:lnTo>
                <a:lnTo>
                  <a:pt x="53339" y="25907"/>
                </a:lnTo>
                <a:lnTo>
                  <a:pt x="900683" y="25907"/>
                </a:lnTo>
                <a:lnTo>
                  <a:pt x="900683" y="26923"/>
                </a:lnTo>
                <a:lnTo>
                  <a:pt x="905255" y="28447"/>
                </a:lnTo>
                <a:lnTo>
                  <a:pt x="905255" y="27431"/>
                </a:lnTo>
                <a:lnTo>
                  <a:pt x="911351" y="31089"/>
                </a:lnTo>
                <a:lnTo>
                  <a:pt x="911351" y="30479"/>
                </a:lnTo>
                <a:lnTo>
                  <a:pt x="922019" y="41147"/>
                </a:lnTo>
                <a:lnTo>
                  <a:pt x="922019" y="42163"/>
                </a:lnTo>
                <a:lnTo>
                  <a:pt x="925067" y="47243"/>
                </a:lnTo>
                <a:lnTo>
                  <a:pt x="925067" y="45719"/>
                </a:lnTo>
                <a:lnTo>
                  <a:pt x="926591" y="54863"/>
                </a:lnTo>
                <a:lnTo>
                  <a:pt x="926591" y="51815"/>
                </a:lnTo>
                <a:lnTo>
                  <a:pt x="928115" y="62483"/>
                </a:lnTo>
                <a:lnTo>
                  <a:pt x="928115" y="300532"/>
                </a:lnTo>
                <a:lnTo>
                  <a:pt x="934211" y="295655"/>
                </a:lnTo>
                <a:lnTo>
                  <a:pt x="935735" y="295655"/>
                </a:lnTo>
                <a:lnTo>
                  <a:pt x="935735" y="294131"/>
                </a:lnTo>
                <a:lnTo>
                  <a:pt x="941831" y="288035"/>
                </a:lnTo>
                <a:lnTo>
                  <a:pt x="941831" y="286511"/>
                </a:lnTo>
                <a:lnTo>
                  <a:pt x="943355" y="286511"/>
                </a:lnTo>
                <a:lnTo>
                  <a:pt x="943355" y="284987"/>
                </a:lnTo>
                <a:lnTo>
                  <a:pt x="947927" y="277367"/>
                </a:lnTo>
                <a:close/>
              </a:path>
              <a:path w="952500" h="314325">
                <a:moveTo>
                  <a:pt x="27431" y="51815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1815"/>
                </a:lnTo>
                <a:close/>
              </a:path>
              <a:path w="952500" h="314325">
                <a:moveTo>
                  <a:pt x="27431" y="260603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0603"/>
                </a:lnTo>
                <a:close/>
              </a:path>
              <a:path w="952500" h="314325">
                <a:moveTo>
                  <a:pt x="33527" y="272795"/>
                </a:moveTo>
                <a:lnTo>
                  <a:pt x="28955" y="265175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1751"/>
                </a:lnTo>
                <a:lnTo>
                  <a:pt x="27431" y="303275"/>
                </a:lnTo>
                <a:lnTo>
                  <a:pt x="28955" y="303275"/>
                </a:lnTo>
                <a:lnTo>
                  <a:pt x="32003" y="305104"/>
                </a:lnTo>
                <a:lnTo>
                  <a:pt x="32003" y="271271"/>
                </a:lnTo>
                <a:lnTo>
                  <a:pt x="33527" y="272795"/>
                </a:lnTo>
                <a:close/>
              </a:path>
              <a:path w="952500" h="314325">
                <a:moveTo>
                  <a:pt x="33527" y="39623"/>
                </a:moveTo>
                <a:lnTo>
                  <a:pt x="32003" y="41147"/>
                </a:lnTo>
                <a:lnTo>
                  <a:pt x="32003" y="42163"/>
                </a:lnTo>
                <a:lnTo>
                  <a:pt x="33527" y="39623"/>
                </a:lnTo>
                <a:close/>
              </a:path>
              <a:path w="952500" h="314325">
                <a:moveTo>
                  <a:pt x="36004" y="277939"/>
                </a:moveTo>
                <a:lnTo>
                  <a:pt x="32003" y="271271"/>
                </a:lnTo>
                <a:lnTo>
                  <a:pt x="32003" y="305104"/>
                </a:lnTo>
                <a:lnTo>
                  <a:pt x="35051" y="306933"/>
                </a:lnTo>
                <a:lnTo>
                  <a:pt x="35051" y="277367"/>
                </a:lnTo>
                <a:lnTo>
                  <a:pt x="36004" y="277939"/>
                </a:lnTo>
                <a:close/>
              </a:path>
              <a:path w="952500" h="314325">
                <a:moveTo>
                  <a:pt x="36575" y="35051"/>
                </a:moveTo>
                <a:lnTo>
                  <a:pt x="35051" y="36575"/>
                </a:lnTo>
                <a:lnTo>
                  <a:pt x="36004" y="35813"/>
                </a:lnTo>
                <a:lnTo>
                  <a:pt x="36575" y="35051"/>
                </a:lnTo>
                <a:close/>
              </a:path>
              <a:path w="952500" h="314325">
                <a:moveTo>
                  <a:pt x="36004" y="35813"/>
                </a:moveTo>
                <a:lnTo>
                  <a:pt x="35051" y="36575"/>
                </a:lnTo>
                <a:lnTo>
                  <a:pt x="35051" y="37083"/>
                </a:lnTo>
                <a:lnTo>
                  <a:pt x="36004" y="35813"/>
                </a:lnTo>
                <a:close/>
              </a:path>
              <a:path w="952500" h="314325">
                <a:moveTo>
                  <a:pt x="36575" y="278891"/>
                </a:moveTo>
                <a:lnTo>
                  <a:pt x="36004" y="277939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952500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6933"/>
                </a:lnTo>
                <a:lnTo>
                  <a:pt x="36575" y="307847"/>
                </a:lnTo>
                <a:close/>
              </a:path>
              <a:path w="952500" h="314325">
                <a:moveTo>
                  <a:pt x="36575" y="35356"/>
                </a:moveTo>
                <a:lnTo>
                  <a:pt x="36575" y="35051"/>
                </a:lnTo>
                <a:lnTo>
                  <a:pt x="36004" y="35813"/>
                </a:lnTo>
                <a:lnTo>
                  <a:pt x="36575" y="35356"/>
                </a:lnTo>
                <a:close/>
              </a:path>
              <a:path w="952500" h="314325">
                <a:moveTo>
                  <a:pt x="42671" y="281939"/>
                </a:moveTo>
                <a:lnTo>
                  <a:pt x="36004" y="277939"/>
                </a:lnTo>
                <a:lnTo>
                  <a:pt x="36575" y="278891"/>
                </a:lnTo>
                <a:lnTo>
                  <a:pt x="36575" y="307847"/>
                </a:lnTo>
                <a:lnTo>
                  <a:pt x="38099" y="307847"/>
                </a:lnTo>
                <a:lnTo>
                  <a:pt x="38099" y="309371"/>
                </a:lnTo>
                <a:lnTo>
                  <a:pt x="41147" y="310387"/>
                </a:lnTo>
                <a:lnTo>
                  <a:pt x="41147" y="281939"/>
                </a:lnTo>
                <a:lnTo>
                  <a:pt x="42671" y="281939"/>
                </a:lnTo>
                <a:close/>
              </a:path>
              <a:path w="952500" h="314325">
                <a:moveTo>
                  <a:pt x="42671" y="3108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2671" y="31089"/>
                </a:lnTo>
                <a:close/>
              </a:path>
              <a:path w="952500" h="314325">
                <a:moveTo>
                  <a:pt x="48767" y="284987"/>
                </a:moveTo>
                <a:lnTo>
                  <a:pt x="41147" y="281939"/>
                </a:lnTo>
                <a:lnTo>
                  <a:pt x="41147" y="310387"/>
                </a:lnTo>
                <a:lnTo>
                  <a:pt x="47243" y="312419"/>
                </a:lnTo>
                <a:lnTo>
                  <a:pt x="47243" y="284987"/>
                </a:lnTo>
                <a:lnTo>
                  <a:pt x="48767" y="284987"/>
                </a:lnTo>
                <a:close/>
              </a:path>
              <a:path w="952500" h="314325">
                <a:moveTo>
                  <a:pt x="48767" y="28346"/>
                </a:moveTo>
                <a:lnTo>
                  <a:pt x="48767" y="27431"/>
                </a:lnTo>
                <a:lnTo>
                  <a:pt x="47243" y="28955"/>
                </a:lnTo>
                <a:lnTo>
                  <a:pt x="48767" y="28346"/>
                </a:lnTo>
                <a:close/>
              </a:path>
              <a:path w="952500" h="314325">
                <a:moveTo>
                  <a:pt x="54863" y="313073"/>
                </a:moveTo>
                <a:lnTo>
                  <a:pt x="54863" y="288035"/>
                </a:lnTo>
                <a:lnTo>
                  <a:pt x="47243" y="284987"/>
                </a:lnTo>
                <a:lnTo>
                  <a:pt x="47243" y="312419"/>
                </a:lnTo>
                <a:lnTo>
                  <a:pt x="50291" y="312419"/>
                </a:lnTo>
                <a:lnTo>
                  <a:pt x="54863" y="313073"/>
                </a:lnTo>
                <a:close/>
              </a:path>
              <a:path w="952500" h="314325">
                <a:moveTo>
                  <a:pt x="54863" y="25907"/>
                </a:moveTo>
                <a:lnTo>
                  <a:pt x="53339" y="25907"/>
                </a:lnTo>
                <a:lnTo>
                  <a:pt x="53339" y="26517"/>
                </a:lnTo>
                <a:lnTo>
                  <a:pt x="54863" y="25907"/>
                </a:lnTo>
                <a:close/>
              </a:path>
              <a:path w="952500" h="314325">
                <a:moveTo>
                  <a:pt x="900683" y="286511"/>
                </a:moveTo>
                <a:lnTo>
                  <a:pt x="891539" y="288035"/>
                </a:lnTo>
                <a:lnTo>
                  <a:pt x="60959" y="288035"/>
                </a:lnTo>
                <a:lnTo>
                  <a:pt x="53339" y="286511"/>
                </a:lnTo>
                <a:lnTo>
                  <a:pt x="54863" y="288035"/>
                </a:lnTo>
                <a:lnTo>
                  <a:pt x="54863" y="313073"/>
                </a:lnTo>
                <a:lnTo>
                  <a:pt x="60959" y="313943"/>
                </a:lnTo>
                <a:lnTo>
                  <a:pt x="893063" y="313943"/>
                </a:lnTo>
                <a:lnTo>
                  <a:pt x="897635" y="313290"/>
                </a:lnTo>
                <a:lnTo>
                  <a:pt x="897635" y="288035"/>
                </a:lnTo>
                <a:lnTo>
                  <a:pt x="900683" y="286511"/>
                </a:lnTo>
                <a:close/>
              </a:path>
              <a:path w="952500" h="314325">
                <a:moveTo>
                  <a:pt x="900683" y="26923"/>
                </a:moveTo>
                <a:lnTo>
                  <a:pt x="900683" y="25907"/>
                </a:lnTo>
                <a:lnTo>
                  <a:pt x="897635" y="25907"/>
                </a:lnTo>
                <a:lnTo>
                  <a:pt x="900683" y="26923"/>
                </a:lnTo>
                <a:close/>
              </a:path>
              <a:path w="952500" h="314325">
                <a:moveTo>
                  <a:pt x="906779" y="311911"/>
                </a:moveTo>
                <a:lnTo>
                  <a:pt x="906779" y="284987"/>
                </a:lnTo>
                <a:lnTo>
                  <a:pt x="897635" y="288035"/>
                </a:lnTo>
                <a:lnTo>
                  <a:pt x="897635" y="313290"/>
                </a:lnTo>
                <a:lnTo>
                  <a:pt x="903731" y="312419"/>
                </a:lnTo>
                <a:lnTo>
                  <a:pt x="905255" y="312419"/>
                </a:lnTo>
                <a:lnTo>
                  <a:pt x="906779" y="311911"/>
                </a:lnTo>
                <a:close/>
              </a:path>
              <a:path w="952500" h="314325">
                <a:moveTo>
                  <a:pt x="906779" y="28955"/>
                </a:moveTo>
                <a:lnTo>
                  <a:pt x="905255" y="27431"/>
                </a:lnTo>
                <a:lnTo>
                  <a:pt x="905255" y="28447"/>
                </a:lnTo>
                <a:lnTo>
                  <a:pt x="906779" y="28955"/>
                </a:lnTo>
                <a:close/>
              </a:path>
              <a:path w="952500" h="314325">
                <a:moveTo>
                  <a:pt x="912875" y="281939"/>
                </a:moveTo>
                <a:lnTo>
                  <a:pt x="905255" y="284987"/>
                </a:lnTo>
                <a:lnTo>
                  <a:pt x="906779" y="284987"/>
                </a:lnTo>
                <a:lnTo>
                  <a:pt x="906779" y="311911"/>
                </a:lnTo>
                <a:lnTo>
                  <a:pt x="911351" y="310387"/>
                </a:lnTo>
                <a:lnTo>
                  <a:pt x="911351" y="283463"/>
                </a:lnTo>
                <a:lnTo>
                  <a:pt x="912875" y="281939"/>
                </a:lnTo>
                <a:close/>
              </a:path>
              <a:path w="952500" h="314325">
                <a:moveTo>
                  <a:pt x="912875" y="32003"/>
                </a:moveTo>
                <a:lnTo>
                  <a:pt x="911351" y="30479"/>
                </a:lnTo>
                <a:lnTo>
                  <a:pt x="911351" y="31089"/>
                </a:lnTo>
                <a:lnTo>
                  <a:pt x="912875" y="32003"/>
                </a:lnTo>
                <a:close/>
              </a:path>
              <a:path w="952500" h="314325">
                <a:moveTo>
                  <a:pt x="917447" y="307847"/>
                </a:moveTo>
                <a:lnTo>
                  <a:pt x="917447" y="277367"/>
                </a:lnTo>
                <a:lnTo>
                  <a:pt x="911351" y="283463"/>
                </a:lnTo>
                <a:lnTo>
                  <a:pt x="911351" y="310387"/>
                </a:lnTo>
                <a:lnTo>
                  <a:pt x="914399" y="309371"/>
                </a:lnTo>
                <a:lnTo>
                  <a:pt x="915923" y="309371"/>
                </a:lnTo>
                <a:lnTo>
                  <a:pt x="915923" y="307847"/>
                </a:lnTo>
                <a:lnTo>
                  <a:pt x="917447" y="307847"/>
                </a:lnTo>
                <a:close/>
              </a:path>
              <a:path w="952500" h="314325">
                <a:moveTo>
                  <a:pt x="922019" y="305104"/>
                </a:moveTo>
                <a:lnTo>
                  <a:pt x="922019" y="271271"/>
                </a:lnTo>
                <a:lnTo>
                  <a:pt x="915923" y="278891"/>
                </a:lnTo>
                <a:lnTo>
                  <a:pt x="917447" y="277367"/>
                </a:lnTo>
                <a:lnTo>
                  <a:pt x="917447" y="307847"/>
                </a:lnTo>
                <a:lnTo>
                  <a:pt x="922019" y="305104"/>
                </a:lnTo>
                <a:close/>
              </a:path>
              <a:path w="952500" h="314325">
                <a:moveTo>
                  <a:pt x="922019" y="42163"/>
                </a:moveTo>
                <a:lnTo>
                  <a:pt x="922019" y="41147"/>
                </a:lnTo>
                <a:lnTo>
                  <a:pt x="920495" y="39623"/>
                </a:lnTo>
                <a:lnTo>
                  <a:pt x="922019" y="42163"/>
                </a:lnTo>
                <a:close/>
              </a:path>
              <a:path w="952500" h="314325">
                <a:moveTo>
                  <a:pt x="926591" y="303275"/>
                </a:moveTo>
                <a:lnTo>
                  <a:pt x="926591" y="259079"/>
                </a:lnTo>
                <a:lnTo>
                  <a:pt x="925067" y="268223"/>
                </a:lnTo>
                <a:lnTo>
                  <a:pt x="925067" y="265175"/>
                </a:lnTo>
                <a:lnTo>
                  <a:pt x="920495" y="272795"/>
                </a:lnTo>
                <a:lnTo>
                  <a:pt x="922019" y="271271"/>
                </a:lnTo>
                <a:lnTo>
                  <a:pt x="922019" y="305104"/>
                </a:lnTo>
                <a:lnTo>
                  <a:pt x="925067" y="303275"/>
                </a:lnTo>
                <a:lnTo>
                  <a:pt x="926591" y="303275"/>
                </a:lnTo>
                <a:close/>
              </a:path>
              <a:path w="952500" h="314325">
                <a:moveTo>
                  <a:pt x="928115" y="300532"/>
                </a:moveTo>
                <a:lnTo>
                  <a:pt x="928115" y="252983"/>
                </a:lnTo>
                <a:lnTo>
                  <a:pt x="926591" y="260603"/>
                </a:lnTo>
                <a:lnTo>
                  <a:pt x="926591" y="301751"/>
                </a:lnTo>
                <a:lnTo>
                  <a:pt x="928115" y="300532"/>
                </a:lnTo>
                <a:close/>
              </a:path>
              <a:path w="952500" h="314325">
                <a:moveTo>
                  <a:pt x="952499" y="263651"/>
                </a:moveTo>
                <a:lnTo>
                  <a:pt x="952499" y="48767"/>
                </a:lnTo>
                <a:lnTo>
                  <a:pt x="950975" y="47243"/>
                </a:lnTo>
                <a:lnTo>
                  <a:pt x="947927" y="38099"/>
                </a:lnTo>
                <a:lnTo>
                  <a:pt x="947927" y="275843"/>
                </a:lnTo>
                <a:lnTo>
                  <a:pt x="950975" y="266699"/>
                </a:lnTo>
                <a:lnTo>
                  <a:pt x="950975" y="265175"/>
                </a:lnTo>
                <a:lnTo>
                  <a:pt x="952499" y="26365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496943" y="2565906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案件相談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347578" y="3418332"/>
            <a:ext cx="1039494" cy="445770"/>
          </a:xfrm>
          <a:custGeom>
            <a:avLst/>
            <a:gdLst/>
            <a:ahLst/>
            <a:cxnLst/>
            <a:rect l="l" t="t" r="r" b="b"/>
            <a:pathLst>
              <a:path w="1039495" h="445770">
                <a:moveTo>
                  <a:pt x="171188" y="290750"/>
                </a:moveTo>
                <a:lnTo>
                  <a:pt x="169163" y="283463"/>
                </a:lnTo>
                <a:lnTo>
                  <a:pt x="163829" y="277796"/>
                </a:lnTo>
                <a:lnTo>
                  <a:pt x="157352" y="274700"/>
                </a:lnTo>
                <a:lnTo>
                  <a:pt x="150304" y="274462"/>
                </a:lnTo>
                <a:lnTo>
                  <a:pt x="143255" y="277367"/>
                </a:lnTo>
                <a:lnTo>
                  <a:pt x="0" y="359663"/>
                </a:lnTo>
                <a:lnTo>
                  <a:pt x="38099" y="381956"/>
                </a:lnTo>
                <a:lnTo>
                  <a:pt x="38099" y="341375"/>
                </a:lnTo>
                <a:lnTo>
                  <a:pt x="108381" y="341375"/>
                </a:lnTo>
                <a:lnTo>
                  <a:pt x="161543" y="310895"/>
                </a:lnTo>
                <a:lnTo>
                  <a:pt x="167235" y="305323"/>
                </a:lnTo>
                <a:lnTo>
                  <a:pt x="170497" y="298322"/>
                </a:lnTo>
                <a:lnTo>
                  <a:pt x="171188" y="290750"/>
                </a:lnTo>
                <a:close/>
              </a:path>
              <a:path w="1039495" h="445770">
                <a:moveTo>
                  <a:pt x="108381" y="341375"/>
                </a:moveTo>
                <a:lnTo>
                  <a:pt x="38099" y="341375"/>
                </a:lnTo>
                <a:lnTo>
                  <a:pt x="38099" y="379475"/>
                </a:lnTo>
                <a:lnTo>
                  <a:pt x="47243" y="379475"/>
                </a:lnTo>
                <a:lnTo>
                  <a:pt x="47243" y="344423"/>
                </a:lnTo>
                <a:lnTo>
                  <a:pt x="75154" y="360425"/>
                </a:lnTo>
                <a:lnTo>
                  <a:pt x="108381" y="341375"/>
                </a:lnTo>
                <a:close/>
              </a:path>
              <a:path w="1039495" h="445770">
                <a:moveTo>
                  <a:pt x="171188" y="430101"/>
                </a:moveTo>
                <a:lnTo>
                  <a:pt x="170497" y="422528"/>
                </a:lnTo>
                <a:lnTo>
                  <a:pt x="167235" y="415528"/>
                </a:lnTo>
                <a:lnTo>
                  <a:pt x="161543" y="409955"/>
                </a:lnTo>
                <a:lnTo>
                  <a:pt x="108381" y="379475"/>
                </a:lnTo>
                <a:lnTo>
                  <a:pt x="38099" y="379475"/>
                </a:lnTo>
                <a:lnTo>
                  <a:pt x="38099" y="381956"/>
                </a:lnTo>
                <a:lnTo>
                  <a:pt x="143255" y="443483"/>
                </a:lnTo>
                <a:lnTo>
                  <a:pt x="150304" y="445531"/>
                </a:lnTo>
                <a:lnTo>
                  <a:pt x="157352" y="445007"/>
                </a:lnTo>
                <a:lnTo>
                  <a:pt x="163829" y="442198"/>
                </a:lnTo>
                <a:lnTo>
                  <a:pt x="169163" y="437387"/>
                </a:lnTo>
                <a:lnTo>
                  <a:pt x="171188" y="430101"/>
                </a:lnTo>
                <a:close/>
              </a:path>
              <a:path w="1039495" h="445770">
                <a:moveTo>
                  <a:pt x="75154" y="360425"/>
                </a:moveTo>
                <a:lnTo>
                  <a:pt x="47243" y="344423"/>
                </a:lnTo>
                <a:lnTo>
                  <a:pt x="47243" y="376427"/>
                </a:lnTo>
                <a:lnTo>
                  <a:pt x="75154" y="360425"/>
                </a:lnTo>
                <a:close/>
              </a:path>
              <a:path w="1039495" h="445770">
                <a:moveTo>
                  <a:pt x="108381" y="379475"/>
                </a:moveTo>
                <a:lnTo>
                  <a:pt x="75154" y="360425"/>
                </a:lnTo>
                <a:lnTo>
                  <a:pt x="47243" y="376427"/>
                </a:lnTo>
                <a:lnTo>
                  <a:pt x="47243" y="379475"/>
                </a:lnTo>
                <a:lnTo>
                  <a:pt x="108381" y="379475"/>
                </a:lnTo>
                <a:close/>
              </a:path>
              <a:path w="1039495" h="445770">
                <a:moveTo>
                  <a:pt x="1021079" y="341375"/>
                </a:moveTo>
                <a:lnTo>
                  <a:pt x="108381" y="341375"/>
                </a:lnTo>
                <a:lnTo>
                  <a:pt x="75154" y="360425"/>
                </a:lnTo>
                <a:lnTo>
                  <a:pt x="108381" y="379475"/>
                </a:lnTo>
                <a:lnTo>
                  <a:pt x="1001267" y="379475"/>
                </a:lnTo>
                <a:lnTo>
                  <a:pt x="1001267" y="359663"/>
                </a:lnTo>
                <a:lnTo>
                  <a:pt x="1021079" y="341375"/>
                </a:lnTo>
                <a:close/>
              </a:path>
              <a:path w="1039495" h="445770">
                <a:moveTo>
                  <a:pt x="1039367" y="359663"/>
                </a:moveTo>
                <a:lnTo>
                  <a:pt x="1039367" y="0"/>
                </a:lnTo>
                <a:lnTo>
                  <a:pt x="1001267" y="0"/>
                </a:lnTo>
                <a:lnTo>
                  <a:pt x="1001267" y="341375"/>
                </a:lnTo>
                <a:lnTo>
                  <a:pt x="1021079" y="341375"/>
                </a:lnTo>
                <a:lnTo>
                  <a:pt x="1021079" y="379475"/>
                </a:lnTo>
                <a:lnTo>
                  <a:pt x="1028438" y="377880"/>
                </a:lnTo>
                <a:lnTo>
                  <a:pt x="1034224" y="373570"/>
                </a:lnTo>
                <a:lnTo>
                  <a:pt x="1038010" y="367260"/>
                </a:lnTo>
                <a:lnTo>
                  <a:pt x="1039367" y="359663"/>
                </a:lnTo>
                <a:close/>
              </a:path>
              <a:path w="1039495" h="445770">
                <a:moveTo>
                  <a:pt x="1021079" y="379475"/>
                </a:moveTo>
                <a:lnTo>
                  <a:pt x="1021079" y="341375"/>
                </a:lnTo>
                <a:lnTo>
                  <a:pt x="1001267" y="359663"/>
                </a:lnTo>
                <a:lnTo>
                  <a:pt x="1001267" y="379475"/>
                </a:lnTo>
                <a:lnTo>
                  <a:pt x="1021079" y="37947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18422" y="3690604"/>
            <a:ext cx="299085" cy="171450"/>
          </a:xfrm>
          <a:custGeom>
            <a:avLst/>
            <a:gdLst/>
            <a:ahLst/>
            <a:cxnLst/>
            <a:rect l="l" t="t" r="r" b="b"/>
            <a:pathLst>
              <a:path w="299085" h="171450">
                <a:moveTo>
                  <a:pt x="171188" y="15430"/>
                </a:moveTo>
                <a:lnTo>
                  <a:pt x="169163" y="8143"/>
                </a:lnTo>
                <a:lnTo>
                  <a:pt x="164472" y="3333"/>
                </a:lnTo>
                <a:lnTo>
                  <a:pt x="157924" y="523"/>
                </a:lnTo>
                <a:lnTo>
                  <a:pt x="150518" y="0"/>
                </a:lnTo>
                <a:lnTo>
                  <a:pt x="143255" y="2047"/>
                </a:lnTo>
                <a:lnTo>
                  <a:pt x="0" y="85867"/>
                </a:lnTo>
                <a:lnTo>
                  <a:pt x="38099" y="107755"/>
                </a:lnTo>
                <a:lnTo>
                  <a:pt x="38099" y="66055"/>
                </a:lnTo>
                <a:lnTo>
                  <a:pt x="108381" y="66055"/>
                </a:lnTo>
                <a:lnTo>
                  <a:pt x="161543" y="35575"/>
                </a:lnTo>
                <a:lnTo>
                  <a:pt x="167235" y="30003"/>
                </a:lnTo>
                <a:lnTo>
                  <a:pt x="170497" y="23002"/>
                </a:lnTo>
                <a:lnTo>
                  <a:pt x="171188" y="15430"/>
                </a:lnTo>
                <a:close/>
              </a:path>
              <a:path w="299085" h="171450">
                <a:moveTo>
                  <a:pt x="108381" y="66055"/>
                </a:moveTo>
                <a:lnTo>
                  <a:pt x="38099" y="66055"/>
                </a:lnTo>
                <a:lnTo>
                  <a:pt x="38099" y="104155"/>
                </a:lnTo>
                <a:lnTo>
                  <a:pt x="47243" y="104155"/>
                </a:lnTo>
                <a:lnTo>
                  <a:pt x="47243" y="69103"/>
                </a:lnTo>
                <a:lnTo>
                  <a:pt x="75154" y="85105"/>
                </a:lnTo>
                <a:lnTo>
                  <a:pt x="108381" y="66055"/>
                </a:lnTo>
                <a:close/>
              </a:path>
              <a:path w="299085" h="171450">
                <a:moveTo>
                  <a:pt x="171188" y="154781"/>
                </a:moveTo>
                <a:lnTo>
                  <a:pt x="170497" y="147208"/>
                </a:lnTo>
                <a:lnTo>
                  <a:pt x="167235" y="140207"/>
                </a:lnTo>
                <a:lnTo>
                  <a:pt x="161543" y="134635"/>
                </a:lnTo>
                <a:lnTo>
                  <a:pt x="108381" y="104155"/>
                </a:lnTo>
                <a:lnTo>
                  <a:pt x="38099" y="104155"/>
                </a:lnTo>
                <a:lnTo>
                  <a:pt x="38099" y="107755"/>
                </a:lnTo>
                <a:lnTo>
                  <a:pt x="143255" y="168163"/>
                </a:lnTo>
                <a:lnTo>
                  <a:pt x="150518" y="171068"/>
                </a:lnTo>
                <a:lnTo>
                  <a:pt x="157924" y="170830"/>
                </a:lnTo>
                <a:lnTo>
                  <a:pt x="164472" y="167735"/>
                </a:lnTo>
                <a:lnTo>
                  <a:pt x="169163" y="162067"/>
                </a:lnTo>
                <a:lnTo>
                  <a:pt x="171188" y="154781"/>
                </a:lnTo>
                <a:close/>
              </a:path>
              <a:path w="299085" h="171450">
                <a:moveTo>
                  <a:pt x="75154" y="85105"/>
                </a:moveTo>
                <a:lnTo>
                  <a:pt x="47243" y="69103"/>
                </a:lnTo>
                <a:lnTo>
                  <a:pt x="47243" y="101107"/>
                </a:lnTo>
                <a:lnTo>
                  <a:pt x="75154" y="85105"/>
                </a:lnTo>
                <a:close/>
              </a:path>
              <a:path w="299085" h="171450">
                <a:moveTo>
                  <a:pt x="108381" y="104155"/>
                </a:moveTo>
                <a:lnTo>
                  <a:pt x="75154" y="85105"/>
                </a:lnTo>
                <a:lnTo>
                  <a:pt x="47243" y="101107"/>
                </a:lnTo>
                <a:lnTo>
                  <a:pt x="47243" y="104155"/>
                </a:lnTo>
                <a:lnTo>
                  <a:pt x="108381" y="104155"/>
                </a:lnTo>
                <a:close/>
              </a:path>
              <a:path w="299085" h="171450">
                <a:moveTo>
                  <a:pt x="159074" y="69103"/>
                </a:moveTo>
                <a:lnTo>
                  <a:pt x="156948" y="67651"/>
                </a:lnTo>
                <a:lnTo>
                  <a:pt x="149351" y="66055"/>
                </a:lnTo>
                <a:lnTo>
                  <a:pt x="108381" y="66055"/>
                </a:lnTo>
                <a:lnTo>
                  <a:pt x="75154" y="85105"/>
                </a:lnTo>
                <a:lnTo>
                  <a:pt x="108381" y="104155"/>
                </a:lnTo>
                <a:lnTo>
                  <a:pt x="131063" y="104155"/>
                </a:lnTo>
                <a:lnTo>
                  <a:pt x="131063" y="85867"/>
                </a:lnTo>
                <a:lnTo>
                  <a:pt x="149351" y="104155"/>
                </a:lnTo>
                <a:lnTo>
                  <a:pt x="149351" y="69103"/>
                </a:lnTo>
                <a:lnTo>
                  <a:pt x="159074" y="69103"/>
                </a:lnTo>
                <a:close/>
              </a:path>
              <a:path w="299085" h="171450">
                <a:moveTo>
                  <a:pt x="149351" y="104155"/>
                </a:moveTo>
                <a:lnTo>
                  <a:pt x="131063" y="85867"/>
                </a:lnTo>
                <a:lnTo>
                  <a:pt x="131063" y="87391"/>
                </a:lnTo>
                <a:lnTo>
                  <a:pt x="132421" y="94988"/>
                </a:lnTo>
                <a:lnTo>
                  <a:pt x="136207" y="101298"/>
                </a:lnTo>
                <a:lnTo>
                  <a:pt x="140043" y="104155"/>
                </a:lnTo>
                <a:lnTo>
                  <a:pt x="149351" y="104155"/>
                </a:lnTo>
                <a:close/>
              </a:path>
              <a:path w="299085" h="171450">
                <a:moveTo>
                  <a:pt x="140043" y="104155"/>
                </a:moveTo>
                <a:lnTo>
                  <a:pt x="136207" y="101298"/>
                </a:lnTo>
                <a:lnTo>
                  <a:pt x="132421" y="94988"/>
                </a:lnTo>
                <a:lnTo>
                  <a:pt x="131063" y="87391"/>
                </a:lnTo>
                <a:lnTo>
                  <a:pt x="131063" y="104155"/>
                </a:lnTo>
                <a:lnTo>
                  <a:pt x="140043" y="104155"/>
                </a:lnTo>
                <a:close/>
              </a:path>
              <a:path w="299085" h="171450">
                <a:moveTo>
                  <a:pt x="169163" y="107203"/>
                </a:moveTo>
                <a:lnTo>
                  <a:pt x="169163" y="87391"/>
                </a:lnTo>
                <a:lnTo>
                  <a:pt x="149351" y="69103"/>
                </a:lnTo>
                <a:lnTo>
                  <a:pt x="149351" y="104155"/>
                </a:lnTo>
                <a:lnTo>
                  <a:pt x="140043" y="104155"/>
                </a:lnTo>
                <a:lnTo>
                  <a:pt x="141993" y="105608"/>
                </a:lnTo>
                <a:lnTo>
                  <a:pt x="149351" y="107203"/>
                </a:lnTo>
                <a:lnTo>
                  <a:pt x="169163" y="107203"/>
                </a:lnTo>
                <a:close/>
              </a:path>
              <a:path w="299085" h="171450">
                <a:moveTo>
                  <a:pt x="169163" y="87391"/>
                </a:moveTo>
                <a:lnTo>
                  <a:pt x="169163" y="85867"/>
                </a:lnTo>
                <a:lnTo>
                  <a:pt x="167568" y="78271"/>
                </a:lnTo>
                <a:lnTo>
                  <a:pt x="163258" y="71961"/>
                </a:lnTo>
                <a:lnTo>
                  <a:pt x="159074" y="69103"/>
                </a:lnTo>
                <a:lnTo>
                  <a:pt x="149351" y="69103"/>
                </a:lnTo>
                <a:lnTo>
                  <a:pt x="169163" y="87391"/>
                </a:lnTo>
                <a:close/>
              </a:path>
              <a:path w="299085" h="171450">
                <a:moveTo>
                  <a:pt x="298703" y="107203"/>
                </a:moveTo>
                <a:lnTo>
                  <a:pt x="298703" y="69103"/>
                </a:lnTo>
                <a:lnTo>
                  <a:pt x="159074" y="69103"/>
                </a:lnTo>
                <a:lnTo>
                  <a:pt x="163258" y="71961"/>
                </a:lnTo>
                <a:lnTo>
                  <a:pt x="167568" y="78271"/>
                </a:lnTo>
                <a:lnTo>
                  <a:pt x="169163" y="85867"/>
                </a:lnTo>
                <a:lnTo>
                  <a:pt x="169163" y="107203"/>
                </a:lnTo>
                <a:lnTo>
                  <a:pt x="298703" y="1072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57946" y="3619500"/>
            <a:ext cx="774700" cy="312420"/>
          </a:xfrm>
          <a:custGeom>
            <a:avLst/>
            <a:gdLst/>
            <a:ahLst/>
            <a:cxnLst/>
            <a:rect l="l" t="t" r="r" b="b"/>
            <a:pathLst>
              <a:path w="774700" h="312420">
                <a:moveTo>
                  <a:pt x="1523" y="263651"/>
                </a:moveTo>
                <a:lnTo>
                  <a:pt x="1523" y="48767"/>
                </a:lnTo>
                <a:lnTo>
                  <a:pt x="0" y="60959"/>
                </a:lnTo>
                <a:lnTo>
                  <a:pt x="0" y="252983"/>
                </a:lnTo>
                <a:lnTo>
                  <a:pt x="1523" y="263651"/>
                </a:lnTo>
                <a:close/>
              </a:path>
              <a:path w="774700" h="312420">
                <a:moveTo>
                  <a:pt x="4571" y="274319"/>
                </a:moveTo>
                <a:lnTo>
                  <a:pt x="4571" y="38099"/>
                </a:lnTo>
                <a:lnTo>
                  <a:pt x="1523" y="47243"/>
                </a:lnTo>
                <a:lnTo>
                  <a:pt x="1523" y="265175"/>
                </a:lnTo>
                <a:lnTo>
                  <a:pt x="4571" y="274319"/>
                </a:lnTo>
                <a:close/>
              </a:path>
              <a:path w="774700" h="312420">
                <a:moveTo>
                  <a:pt x="10667" y="286511"/>
                </a:moveTo>
                <a:lnTo>
                  <a:pt x="10667" y="27431"/>
                </a:lnTo>
                <a:lnTo>
                  <a:pt x="9143" y="27431"/>
                </a:lnTo>
                <a:lnTo>
                  <a:pt x="4571" y="35051"/>
                </a:lnTo>
                <a:lnTo>
                  <a:pt x="4571" y="277367"/>
                </a:lnTo>
                <a:lnTo>
                  <a:pt x="9143" y="284987"/>
                </a:lnTo>
                <a:lnTo>
                  <a:pt x="10667" y="286511"/>
                </a:lnTo>
                <a:close/>
              </a:path>
              <a:path w="774700" h="312420">
                <a:moveTo>
                  <a:pt x="728471" y="28955"/>
                </a:moveTo>
                <a:lnTo>
                  <a:pt x="725423" y="27431"/>
                </a:lnTo>
                <a:lnTo>
                  <a:pt x="725423" y="0"/>
                </a:lnTo>
                <a:lnTo>
                  <a:pt x="48767" y="0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27431" y="9143"/>
                </a:lnTo>
                <a:lnTo>
                  <a:pt x="25907" y="10667"/>
                </a:lnTo>
                <a:lnTo>
                  <a:pt x="18287" y="16763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88035"/>
                </a:lnTo>
                <a:lnTo>
                  <a:pt x="16763" y="294131"/>
                </a:lnTo>
                <a:lnTo>
                  <a:pt x="16763" y="295655"/>
                </a:lnTo>
                <a:lnTo>
                  <a:pt x="18287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7431" y="50291"/>
                </a:lnTo>
                <a:lnTo>
                  <a:pt x="27431" y="47243"/>
                </a:lnTo>
                <a:lnTo>
                  <a:pt x="30479" y="42163"/>
                </a:lnTo>
                <a:lnTo>
                  <a:pt x="30479" y="41147"/>
                </a:lnTo>
                <a:lnTo>
                  <a:pt x="41147" y="30479"/>
                </a:lnTo>
                <a:lnTo>
                  <a:pt x="41147" y="31089"/>
                </a:lnTo>
                <a:lnTo>
                  <a:pt x="47243" y="27431"/>
                </a:lnTo>
                <a:lnTo>
                  <a:pt x="47243" y="28447"/>
                </a:lnTo>
                <a:lnTo>
                  <a:pt x="51815" y="26923"/>
                </a:lnTo>
                <a:lnTo>
                  <a:pt x="51815" y="25907"/>
                </a:lnTo>
                <a:lnTo>
                  <a:pt x="62483" y="24383"/>
                </a:lnTo>
                <a:lnTo>
                  <a:pt x="713231" y="24383"/>
                </a:lnTo>
                <a:lnTo>
                  <a:pt x="720851" y="25907"/>
                </a:lnTo>
                <a:lnTo>
                  <a:pt x="720851" y="26415"/>
                </a:lnTo>
                <a:lnTo>
                  <a:pt x="728471" y="28955"/>
                </a:lnTo>
                <a:close/>
              </a:path>
              <a:path w="774700" h="312420">
                <a:moveTo>
                  <a:pt x="28955" y="266699"/>
                </a:moveTo>
                <a:lnTo>
                  <a:pt x="25907" y="257555"/>
                </a:lnTo>
                <a:lnTo>
                  <a:pt x="25907" y="301751"/>
                </a:lnTo>
                <a:lnTo>
                  <a:pt x="27431" y="303275"/>
                </a:lnTo>
                <a:lnTo>
                  <a:pt x="27431" y="265175"/>
                </a:lnTo>
                <a:lnTo>
                  <a:pt x="28955" y="266699"/>
                </a:lnTo>
                <a:close/>
              </a:path>
              <a:path w="774700" h="312420">
                <a:moveTo>
                  <a:pt x="28955" y="45719"/>
                </a:moveTo>
                <a:lnTo>
                  <a:pt x="27431" y="47243"/>
                </a:lnTo>
                <a:lnTo>
                  <a:pt x="27431" y="50291"/>
                </a:lnTo>
                <a:lnTo>
                  <a:pt x="28955" y="45719"/>
                </a:lnTo>
                <a:close/>
              </a:path>
              <a:path w="774700" h="312420">
                <a:moveTo>
                  <a:pt x="32003" y="272795"/>
                </a:moveTo>
                <a:lnTo>
                  <a:pt x="27431" y="265175"/>
                </a:lnTo>
                <a:lnTo>
                  <a:pt x="27431" y="303275"/>
                </a:lnTo>
                <a:lnTo>
                  <a:pt x="30479" y="304799"/>
                </a:lnTo>
                <a:lnTo>
                  <a:pt x="30479" y="271271"/>
                </a:lnTo>
                <a:lnTo>
                  <a:pt x="32003" y="272795"/>
                </a:lnTo>
                <a:close/>
              </a:path>
              <a:path w="774700" h="312420">
                <a:moveTo>
                  <a:pt x="32003" y="39623"/>
                </a:moveTo>
                <a:lnTo>
                  <a:pt x="30479" y="41147"/>
                </a:lnTo>
                <a:lnTo>
                  <a:pt x="30479" y="42163"/>
                </a:lnTo>
                <a:lnTo>
                  <a:pt x="32003" y="39623"/>
                </a:lnTo>
                <a:close/>
              </a:path>
              <a:path w="774700" h="312420">
                <a:moveTo>
                  <a:pt x="36575" y="307847"/>
                </a:moveTo>
                <a:lnTo>
                  <a:pt x="36575" y="278891"/>
                </a:lnTo>
                <a:lnTo>
                  <a:pt x="30479" y="271271"/>
                </a:lnTo>
                <a:lnTo>
                  <a:pt x="30479" y="304799"/>
                </a:lnTo>
                <a:lnTo>
                  <a:pt x="36575" y="307847"/>
                </a:lnTo>
                <a:close/>
              </a:path>
              <a:path w="774700" h="312420">
                <a:moveTo>
                  <a:pt x="41147" y="309879"/>
                </a:moveTo>
                <a:lnTo>
                  <a:pt x="41147" y="281939"/>
                </a:lnTo>
                <a:lnTo>
                  <a:pt x="35051" y="275843"/>
                </a:lnTo>
                <a:lnTo>
                  <a:pt x="36575" y="278891"/>
                </a:lnTo>
                <a:lnTo>
                  <a:pt x="36575" y="307847"/>
                </a:lnTo>
                <a:lnTo>
                  <a:pt x="38099" y="307847"/>
                </a:lnTo>
                <a:lnTo>
                  <a:pt x="38099" y="309371"/>
                </a:lnTo>
                <a:lnTo>
                  <a:pt x="41147" y="309879"/>
                </a:lnTo>
                <a:close/>
              </a:path>
              <a:path w="774700" h="312420">
                <a:moveTo>
                  <a:pt x="41147" y="31089"/>
                </a:moveTo>
                <a:lnTo>
                  <a:pt x="41147" y="30479"/>
                </a:lnTo>
                <a:lnTo>
                  <a:pt x="39623" y="32003"/>
                </a:lnTo>
                <a:lnTo>
                  <a:pt x="41147" y="31089"/>
                </a:lnTo>
                <a:close/>
              </a:path>
              <a:path w="774700" h="312420">
                <a:moveTo>
                  <a:pt x="47243" y="284987"/>
                </a:moveTo>
                <a:lnTo>
                  <a:pt x="39623" y="280415"/>
                </a:lnTo>
                <a:lnTo>
                  <a:pt x="41147" y="281939"/>
                </a:lnTo>
                <a:lnTo>
                  <a:pt x="41147" y="309879"/>
                </a:lnTo>
                <a:lnTo>
                  <a:pt x="45719" y="310641"/>
                </a:lnTo>
                <a:lnTo>
                  <a:pt x="45719" y="284987"/>
                </a:lnTo>
                <a:lnTo>
                  <a:pt x="47243" y="284987"/>
                </a:lnTo>
                <a:close/>
              </a:path>
              <a:path w="774700" h="312420">
                <a:moveTo>
                  <a:pt x="47243" y="28447"/>
                </a:moveTo>
                <a:lnTo>
                  <a:pt x="47243" y="27431"/>
                </a:lnTo>
                <a:lnTo>
                  <a:pt x="45719" y="28955"/>
                </a:lnTo>
                <a:lnTo>
                  <a:pt x="47243" y="28447"/>
                </a:lnTo>
                <a:close/>
              </a:path>
              <a:path w="774700" h="312420">
                <a:moveTo>
                  <a:pt x="54863" y="312419"/>
                </a:moveTo>
                <a:lnTo>
                  <a:pt x="54863" y="288035"/>
                </a:lnTo>
                <a:lnTo>
                  <a:pt x="45719" y="284987"/>
                </a:lnTo>
                <a:lnTo>
                  <a:pt x="45719" y="310641"/>
                </a:lnTo>
                <a:lnTo>
                  <a:pt x="47243" y="310895"/>
                </a:lnTo>
                <a:lnTo>
                  <a:pt x="47243" y="312419"/>
                </a:lnTo>
                <a:lnTo>
                  <a:pt x="54863" y="312419"/>
                </a:lnTo>
                <a:close/>
              </a:path>
              <a:path w="774700" h="312420">
                <a:moveTo>
                  <a:pt x="54863" y="25907"/>
                </a:moveTo>
                <a:lnTo>
                  <a:pt x="51815" y="25907"/>
                </a:lnTo>
                <a:lnTo>
                  <a:pt x="51815" y="26923"/>
                </a:lnTo>
                <a:lnTo>
                  <a:pt x="54863" y="25907"/>
                </a:lnTo>
                <a:close/>
              </a:path>
              <a:path w="774700" h="312420">
                <a:moveTo>
                  <a:pt x="720851" y="286511"/>
                </a:moveTo>
                <a:lnTo>
                  <a:pt x="711707" y="288035"/>
                </a:lnTo>
                <a:lnTo>
                  <a:pt x="60959" y="288035"/>
                </a:lnTo>
                <a:lnTo>
                  <a:pt x="51815" y="286511"/>
                </a:lnTo>
                <a:lnTo>
                  <a:pt x="54863" y="288035"/>
                </a:lnTo>
                <a:lnTo>
                  <a:pt x="54863" y="312419"/>
                </a:lnTo>
                <a:lnTo>
                  <a:pt x="719327" y="312419"/>
                </a:lnTo>
                <a:lnTo>
                  <a:pt x="719327" y="288035"/>
                </a:lnTo>
                <a:lnTo>
                  <a:pt x="720851" y="286511"/>
                </a:lnTo>
                <a:close/>
              </a:path>
              <a:path w="774700" h="312420">
                <a:moveTo>
                  <a:pt x="720851" y="26415"/>
                </a:moveTo>
                <a:lnTo>
                  <a:pt x="720851" y="25907"/>
                </a:lnTo>
                <a:lnTo>
                  <a:pt x="719327" y="25907"/>
                </a:lnTo>
                <a:lnTo>
                  <a:pt x="720851" y="26415"/>
                </a:lnTo>
                <a:close/>
              </a:path>
              <a:path w="774700" h="312420">
                <a:moveTo>
                  <a:pt x="728471" y="310641"/>
                </a:moveTo>
                <a:lnTo>
                  <a:pt x="728471" y="284987"/>
                </a:lnTo>
                <a:lnTo>
                  <a:pt x="719327" y="288035"/>
                </a:lnTo>
                <a:lnTo>
                  <a:pt x="719327" y="312419"/>
                </a:lnTo>
                <a:lnTo>
                  <a:pt x="725423" y="312419"/>
                </a:lnTo>
                <a:lnTo>
                  <a:pt x="726947" y="310895"/>
                </a:lnTo>
                <a:lnTo>
                  <a:pt x="728471" y="310641"/>
                </a:lnTo>
                <a:close/>
              </a:path>
              <a:path w="774700" h="312420">
                <a:moveTo>
                  <a:pt x="746759" y="47243"/>
                </a:moveTo>
                <a:lnTo>
                  <a:pt x="746759" y="9143"/>
                </a:lnTo>
                <a:lnTo>
                  <a:pt x="737615" y="4571"/>
                </a:lnTo>
                <a:lnTo>
                  <a:pt x="736091" y="4571"/>
                </a:lnTo>
                <a:lnTo>
                  <a:pt x="726947" y="1523"/>
                </a:lnTo>
                <a:lnTo>
                  <a:pt x="725423" y="1523"/>
                </a:lnTo>
                <a:lnTo>
                  <a:pt x="725423" y="27431"/>
                </a:lnTo>
                <a:lnTo>
                  <a:pt x="734567" y="32003"/>
                </a:lnTo>
                <a:lnTo>
                  <a:pt x="734567" y="32918"/>
                </a:lnTo>
                <a:lnTo>
                  <a:pt x="737615" y="35356"/>
                </a:lnTo>
                <a:lnTo>
                  <a:pt x="737615" y="35051"/>
                </a:lnTo>
                <a:lnTo>
                  <a:pt x="743711" y="41147"/>
                </a:lnTo>
                <a:lnTo>
                  <a:pt x="743711" y="42163"/>
                </a:lnTo>
                <a:lnTo>
                  <a:pt x="746759" y="47243"/>
                </a:lnTo>
                <a:close/>
              </a:path>
              <a:path w="774700" h="312420">
                <a:moveTo>
                  <a:pt x="734567" y="309625"/>
                </a:moveTo>
                <a:lnTo>
                  <a:pt x="734567" y="280415"/>
                </a:lnTo>
                <a:lnTo>
                  <a:pt x="725423" y="284987"/>
                </a:lnTo>
                <a:lnTo>
                  <a:pt x="728471" y="284987"/>
                </a:lnTo>
                <a:lnTo>
                  <a:pt x="728471" y="310641"/>
                </a:lnTo>
                <a:lnTo>
                  <a:pt x="734567" y="309625"/>
                </a:lnTo>
                <a:close/>
              </a:path>
              <a:path w="774700" h="312420">
                <a:moveTo>
                  <a:pt x="734567" y="32918"/>
                </a:moveTo>
                <a:lnTo>
                  <a:pt x="734567" y="32003"/>
                </a:lnTo>
                <a:lnTo>
                  <a:pt x="731519" y="30479"/>
                </a:lnTo>
                <a:lnTo>
                  <a:pt x="734567" y="32918"/>
                </a:lnTo>
                <a:close/>
              </a:path>
              <a:path w="774700" h="312420">
                <a:moveTo>
                  <a:pt x="739139" y="275843"/>
                </a:moveTo>
                <a:lnTo>
                  <a:pt x="731519" y="281939"/>
                </a:lnTo>
                <a:lnTo>
                  <a:pt x="734567" y="280415"/>
                </a:lnTo>
                <a:lnTo>
                  <a:pt x="734567" y="309625"/>
                </a:lnTo>
                <a:lnTo>
                  <a:pt x="736091" y="309371"/>
                </a:lnTo>
                <a:lnTo>
                  <a:pt x="736091" y="307847"/>
                </a:lnTo>
                <a:lnTo>
                  <a:pt x="737615" y="307847"/>
                </a:lnTo>
                <a:lnTo>
                  <a:pt x="737615" y="277367"/>
                </a:lnTo>
                <a:lnTo>
                  <a:pt x="739139" y="275843"/>
                </a:lnTo>
                <a:close/>
              </a:path>
              <a:path w="774700" h="312420">
                <a:moveTo>
                  <a:pt x="739139" y="36575"/>
                </a:moveTo>
                <a:lnTo>
                  <a:pt x="737615" y="35051"/>
                </a:lnTo>
                <a:lnTo>
                  <a:pt x="737615" y="35356"/>
                </a:lnTo>
                <a:lnTo>
                  <a:pt x="739139" y="36575"/>
                </a:lnTo>
                <a:close/>
              </a:path>
              <a:path w="774700" h="312420">
                <a:moveTo>
                  <a:pt x="743711" y="304799"/>
                </a:moveTo>
                <a:lnTo>
                  <a:pt x="743711" y="271271"/>
                </a:lnTo>
                <a:lnTo>
                  <a:pt x="737615" y="277367"/>
                </a:lnTo>
                <a:lnTo>
                  <a:pt x="737615" y="307847"/>
                </a:lnTo>
                <a:lnTo>
                  <a:pt x="743711" y="304799"/>
                </a:lnTo>
                <a:close/>
              </a:path>
              <a:path w="774700" h="312420">
                <a:moveTo>
                  <a:pt x="743711" y="42163"/>
                </a:moveTo>
                <a:lnTo>
                  <a:pt x="743711" y="41147"/>
                </a:lnTo>
                <a:lnTo>
                  <a:pt x="742187" y="39623"/>
                </a:lnTo>
                <a:lnTo>
                  <a:pt x="743711" y="42163"/>
                </a:lnTo>
                <a:close/>
              </a:path>
              <a:path w="774700" h="312420">
                <a:moveTo>
                  <a:pt x="746759" y="303275"/>
                </a:moveTo>
                <a:lnTo>
                  <a:pt x="746759" y="265175"/>
                </a:lnTo>
                <a:lnTo>
                  <a:pt x="742187" y="272795"/>
                </a:lnTo>
                <a:lnTo>
                  <a:pt x="743711" y="271271"/>
                </a:lnTo>
                <a:lnTo>
                  <a:pt x="743711" y="304799"/>
                </a:lnTo>
                <a:lnTo>
                  <a:pt x="746759" y="303275"/>
                </a:lnTo>
                <a:close/>
              </a:path>
              <a:path w="774700" h="312420">
                <a:moveTo>
                  <a:pt x="763523" y="286511"/>
                </a:moveTo>
                <a:lnTo>
                  <a:pt x="763523" y="25907"/>
                </a:lnTo>
                <a:lnTo>
                  <a:pt x="757427" y="18287"/>
                </a:lnTo>
                <a:lnTo>
                  <a:pt x="755903" y="18287"/>
                </a:lnTo>
                <a:lnTo>
                  <a:pt x="755903" y="16763"/>
                </a:lnTo>
                <a:lnTo>
                  <a:pt x="748283" y="10667"/>
                </a:lnTo>
                <a:lnTo>
                  <a:pt x="746759" y="10667"/>
                </a:lnTo>
                <a:lnTo>
                  <a:pt x="746759" y="47243"/>
                </a:lnTo>
                <a:lnTo>
                  <a:pt x="745235" y="45719"/>
                </a:lnTo>
                <a:lnTo>
                  <a:pt x="748283" y="54863"/>
                </a:lnTo>
                <a:lnTo>
                  <a:pt x="748283" y="301751"/>
                </a:lnTo>
                <a:lnTo>
                  <a:pt x="755903" y="295655"/>
                </a:lnTo>
                <a:lnTo>
                  <a:pt x="757427" y="294131"/>
                </a:lnTo>
                <a:lnTo>
                  <a:pt x="761999" y="288035"/>
                </a:lnTo>
                <a:lnTo>
                  <a:pt x="763523" y="286511"/>
                </a:lnTo>
                <a:close/>
              </a:path>
              <a:path w="774700" h="312420">
                <a:moveTo>
                  <a:pt x="748283" y="301751"/>
                </a:moveTo>
                <a:lnTo>
                  <a:pt x="748283" y="257555"/>
                </a:lnTo>
                <a:lnTo>
                  <a:pt x="745235" y="266699"/>
                </a:lnTo>
                <a:lnTo>
                  <a:pt x="746759" y="265175"/>
                </a:lnTo>
                <a:lnTo>
                  <a:pt x="746759" y="303275"/>
                </a:lnTo>
                <a:lnTo>
                  <a:pt x="748283" y="301751"/>
                </a:lnTo>
                <a:close/>
              </a:path>
              <a:path w="774700" h="312420">
                <a:moveTo>
                  <a:pt x="769619" y="275843"/>
                </a:moveTo>
                <a:lnTo>
                  <a:pt x="769619" y="36575"/>
                </a:lnTo>
                <a:lnTo>
                  <a:pt x="768095" y="35051"/>
                </a:lnTo>
                <a:lnTo>
                  <a:pt x="763523" y="27431"/>
                </a:lnTo>
                <a:lnTo>
                  <a:pt x="763523" y="284987"/>
                </a:lnTo>
                <a:lnTo>
                  <a:pt x="768095" y="277367"/>
                </a:lnTo>
                <a:lnTo>
                  <a:pt x="769619" y="275843"/>
                </a:lnTo>
                <a:close/>
              </a:path>
              <a:path w="774700" h="312420">
                <a:moveTo>
                  <a:pt x="772667" y="265175"/>
                </a:moveTo>
                <a:lnTo>
                  <a:pt x="772667" y="47243"/>
                </a:lnTo>
                <a:lnTo>
                  <a:pt x="769619" y="38099"/>
                </a:lnTo>
                <a:lnTo>
                  <a:pt x="769619" y="274319"/>
                </a:lnTo>
                <a:lnTo>
                  <a:pt x="772667" y="265175"/>
                </a:lnTo>
                <a:close/>
              </a:path>
              <a:path w="774700" h="312420">
                <a:moveTo>
                  <a:pt x="774191" y="252983"/>
                </a:moveTo>
                <a:lnTo>
                  <a:pt x="774191" y="59435"/>
                </a:lnTo>
                <a:lnTo>
                  <a:pt x="772667" y="48767"/>
                </a:lnTo>
                <a:lnTo>
                  <a:pt x="772667" y="263651"/>
                </a:lnTo>
                <a:lnTo>
                  <a:pt x="774191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154043" y="3643374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提案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863857" y="3756659"/>
            <a:ext cx="1106805" cy="311150"/>
          </a:xfrm>
          <a:custGeom>
            <a:avLst/>
            <a:gdLst/>
            <a:ahLst/>
            <a:cxnLst/>
            <a:rect l="l" t="t" r="r" b="b"/>
            <a:pathLst>
              <a:path w="1106805" h="311150">
                <a:moveTo>
                  <a:pt x="85201" y="233552"/>
                </a:moveTo>
                <a:lnTo>
                  <a:pt x="34909" y="147827"/>
                </a:lnTo>
                <a:lnTo>
                  <a:pt x="30218" y="142160"/>
                </a:lnTo>
                <a:lnTo>
                  <a:pt x="23669" y="139064"/>
                </a:lnTo>
                <a:lnTo>
                  <a:pt x="16263" y="138826"/>
                </a:lnTo>
                <a:lnTo>
                  <a:pt x="9001" y="141731"/>
                </a:lnTo>
                <a:lnTo>
                  <a:pt x="3333" y="146423"/>
                </a:lnTo>
                <a:lnTo>
                  <a:pt x="238" y="152971"/>
                </a:lnTo>
                <a:lnTo>
                  <a:pt x="0" y="160377"/>
                </a:lnTo>
                <a:lnTo>
                  <a:pt x="2905" y="167639"/>
                </a:lnTo>
                <a:lnTo>
                  <a:pt x="66913" y="279061"/>
                </a:lnTo>
                <a:lnTo>
                  <a:pt x="66913" y="272795"/>
                </a:lnTo>
                <a:lnTo>
                  <a:pt x="68437" y="272795"/>
                </a:lnTo>
                <a:lnTo>
                  <a:pt x="68437" y="262127"/>
                </a:lnTo>
                <a:lnTo>
                  <a:pt x="85201" y="233552"/>
                </a:lnTo>
                <a:close/>
              </a:path>
              <a:path w="1106805" h="311150">
                <a:moveTo>
                  <a:pt x="1106281" y="38099"/>
                </a:moveTo>
                <a:lnTo>
                  <a:pt x="1106281" y="0"/>
                </a:lnTo>
                <a:lnTo>
                  <a:pt x="85201" y="0"/>
                </a:lnTo>
                <a:lnTo>
                  <a:pt x="77843" y="1595"/>
                </a:lnTo>
                <a:lnTo>
                  <a:pt x="72056" y="5905"/>
                </a:lnTo>
                <a:lnTo>
                  <a:pt x="68270" y="12215"/>
                </a:lnTo>
                <a:lnTo>
                  <a:pt x="66913" y="19811"/>
                </a:lnTo>
                <a:lnTo>
                  <a:pt x="66913" y="202380"/>
                </a:lnTo>
                <a:lnTo>
                  <a:pt x="85201" y="233552"/>
                </a:lnTo>
                <a:lnTo>
                  <a:pt x="85201" y="38099"/>
                </a:lnTo>
                <a:lnTo>
                  <a:pt x="105013" y="19811"/>
                </a:lnTo>
                <a:lnTo>
                  <a:pt x="105013" y="38099"/>
                </a:lnTo>
                <a:lnTo>
                  <a:pt x="1106281" y="38099"/>
                </a:lnTo>
                <a:close/>
              </a:path>
              <a:path w="1106805" h="311150">
                <a:moveTo>
                  <a:pt x="105013" y="277035"/>
                </a:moveTo>
                <a:lnTo>
                  <a:pt x="105013" y="272795"/>
                </a:lnTo>
                <a:lnTo>
                  <a:pt x="66913" y="272795"/>
                </a:lnTo>
                <a:lnTo>
                  <a:pt x="66913" y="279061"/>
                </a:lnTo>
                <a:lnTo>
                  <a:pt x="85201" y="310895"/>
                </a:lnTo>
                <a:lnTo>
                  <a:pt x="105013" y="277035"/>
                </a:lnTo>
                <a:close/>
              </a:path>
              <a:path w="1106805" h="311150">
                <a:moveTo>
                  <a:pt x="101965" y="262127"/>
                </a:moveTo>
                <a:lnTo>
                  <a:pt x="85201" y="233552"/>
                </a:lnTo>
                <a:lnTo>
                  <a:pt x="68437" y="262127"/>
                </a:lnTo>
                <a:lnTo>
                  <a:pt x="101965" y="262127"/>
                </a:lnTo>
                <a:close/>
              </a:path>
              <a:path w="1106805" h="311150">
                <a:moveTo>
                  <a:pt x="101965" y="272795"/>
                </a:moveTo>
                <a:lnTo>
                  <a:pt x="101965" y="262127"/>
                </a:lnTo>
                <a:lnTo>
                  <a:pt x="68437" y="262127"/>
                </a:lnTo>
                <a:lnTo>
                  <a:pt x="68437" y="272795"/>
                </a:lnTo>
                <a:lnTo>
                  <a:pt x="101965" y="272795"/>
                </a:lnTo>
                <a:close/>
              </a:path>
              <a:path w="1106805" h="311150">
                <a:moveTo>
                  <a:pt x="105013" y="38099"/>
                </a:moveTo>
                <a:lnTo>
                  <a:pt x="105013" y="19811"/>
                </a:lnTo>
                <a:lnTo>
                  <a:pt x="85201" y="38099"/>
                </a:lnTo>
                <a:lnTo>
                  <a:pt x="105013" y="38099"/>
                </a:lnTo>
                <a:close/>
              </a:path>
              <a:path w="1106805" h="311150">
                <a:moveTo>
                  <a:pt x="105013" y="199782"/>
                </a:moveTo>
                <a:lnTo>
                  <a:pt x="105013" y="38099"/>
                </a:lnTo>
                <a:lnTo>
                  <a:pt x="85201" y="38099"/>
                </a:lnTo>
                <a:lnTo>
                  <a:pt x="85201" y="233552"/>
                </a:lnTo>
                <a:lnTo>
                  <a:pt x="105013" y="199782"/>
                </a:lnTo>
                <a:close/>
              </a:path>
              <a:path w="1106805" h="311150">
                <a:moveTo>
                  <a:pt x="171045" y="160377"/>
                </a:moveTo>
                <a:lnTo>
                  <a:pt x="170354" y="152971"/>
                </a:lnTo>
                <a:lnTo>
                  <a:pt x="167092" y="146423"/>
                </a:lnTo>
                <a:lnTo>
                  <a:pt x="161401" y="141731"/>
                </a:lnTo>
                <a:lnTo>
                  <a:pt x="154352" y="138826"/>
                </a:lnTo>
                <a:lnTo>
                  <a:pt x="147304" y="139064"/>
                </a:lnTo>
                <a:lnTo>
                  <a:pt x="140827" y="142160"/>
                </a:lnTo>
                <a:lnTo>
                  <a:pt x="135493" y="147827"/>
                </a:lnTo>
                <a:lnTo>
                  <a:pt x="85201" y="233552"/>
                </a:lnTo>
                <a:lnTo>
                  <a:pt x="101965" y="262127"/>
                </a:lnTo>
                <a:lnTo>
                  <a:pt x="101965" y="272795"/>
                </a:lnTo>
                <a:lnTo>
                  <a:pt x="105013" y="272795"/>
                </a:lnTo>
                <a:lnTo>
                  <a:pt x="105013" y="277035"/>
                </a:lnTo>
                <a:lnTo>
                  <a:pt x="169021" y="167639"/>
                </a:lnTo>
                <a:lnTo>
                  <a:pt x="171045" y="16037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67774" y="4975859"/>
            <a:ext cx="2703830" cy="302260"/>
          </a:xfrm>
          <a:custGeom>
            <a:avLst/>
            <a:gdLst/>
            <a:ahLst/>
            <a:cxnLst/>
            <a:rect l="l" t="t" r="r" b="b"/>
            <a:pathLst>
              <a:path w="2703829" h="302260">
                <a:moveTo>
                  <a:pt x="2703575" y="251459"/>
                </a:moveTo>
                <a:lnTo>
                  <a:pt x="2703575" y="50291"/>
                </a:lnTo>
                <a:lnTo>
                  <a:pt x="2699575" y="30860"/>
                </a:lnTo>
                <a:lnTo>
                  <a:pt x="2688716" y="14858"/>
                </a:lnTo>
                <a:lnTo>
                  <a:pt x="2672714" y="4000"/>
                </a:lnTo>
                <a:lnTo>
                  <a:pt x="2653283" y="0"/>
                </a:lnTo>
                <a:lnTo>
                  <a:pt x="50291" y="0"/>
                </a:lnTo>
                <a:lnTo>
                  <a:pt x="30860" y="4000"/>
                </a:lnTo>
                <a:lnTo>
                  <a:pt x="14858" y="14858"/>
                </a:lnTo>
                <a:lnTo>
                  <a:pt x="4000" y="30860"/>
                </a:lnTo>
                <a:lnTo>
                  <a:pt x="0" y="50291"/>
                </a:lnTo>
                <a:lnTo>
                  <a:pt x="0" y="251459"/>
                </a:lnTo>
                <a:lnTo>
                  <a:pt x="4000" y="270890"/>
                </a:lnTo>
                <a:lnTo>
                  <a:pt x="14858" y="286892"/>
                </a:lnTo>
                <a:lnTo>
                  <a:pt x="30860" y="297751"/>
                </a:lnTo>
                <a:lnTo>
                  <a:pt x="50291" y="301751"/>
                </a:lnTo>
                <a:lnTo>
                  <a:pt x="2653283" y="301751"/>
                </a:lnTo>
                <a:lnTo>
                  <a:pt x="2672714" y="297751"/>
                </a:lnTo>
                <a:lnTo>
                  <a:pt x="2688716" y="286892"/>
                </a:lnTo>
                <a:lnTo>
                  <a:pt x="2699575" y="270890"/>
                </a:lnTo>
                <a:lnTo>
                  <a:pt x="2703575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55582" y="4963667"/>
            <a:ext cx="2727960" cy="326390"/>
          </a:xfrm>
          <a:custGeom>
            <a:avLst/>
            <a:gdLst/>
            <a:ahLst/>
            <a:cxnLst/>
            <a:rect l="l" t="t" r="r" b="b"/>
            <a:pathLst>
              <a:path w="2727959" h="326389">
                <a:moveTo>
                  <a:pt x="1523" y="274319"/>
                </a:moveTo>
                <a:lnTo>
                  <a:pt x="1523" y="50291"/>
                </a:lnTo>
                <a:lnTo>
                  <a:pt x="0" y="62483"/>
                </a:lnTo>
                <a:lnTo>
                  <a:pt x="0" y="265175"/>
                </a:lnTo>
                <a:lnTo>
                  <a:pt x="1523" y="274319"/>
                </a:lnTo>
                <a:close/>
              </a:path>
              <a:path w="2727959" h="326389">
                <a:moveTo>
                  <a:pt x="4571" y="286511"/>
                </a:moveTo>
                <a:lnTo>
                  <a:pt x="4571" y="39623"/>
                </a:lnTo>
                <a:lnTo>
                  <a:pt x="1523" y="48767"/>
                </a:lnTo>
                <a:lnTo>
                  <a:pt x="1523" y="277367"/>
                </a:lnTo>
                <a:lnTo>
                  <a:pt x="4571" y="286511"/>
                </a:lnTo>
                <a:close/>
              </a:path>
              <a:path w="2727959" h="326389">
                <a:moveTo>
                  <a:pt x="10667" y="297179"/>
                </a:moveTo>
                <a:lnTo>
                  <a:pt x="10667" y="27431"/>
                </a:lnTo>
                <a:lnTo>
                  <a:pt x="6095" y="36575"/>
                </a:lnTo>
                <a:lnTo>
                  <a:pt x="4571" y="36575"/>
                </a:lnTo>
                <a:lnTo>
                  <a:pt x="4571" y="288035"/>
                </a:lnTo>
                <a:lnTo>
                  <a:pt x="6095" y="289559"/>
                </a:lnTo>
                <a:lnTo>
                  <a:pt x="10667" y="297179"/>
                </a:lnTo>
                <a:close/>
              </a:path>
              <a:path w="2727959" h="326389">
                <a:moveTo>
                  <a:pt x="18287" y="306323"/>
                </a:moveTo>
                <a:lnTo>
                  <a:pt x="18287" y="18287"/>
                </a:lnTo>
                <a:lnTo>
                  <a:pt x="12191" y="25907"/>
                </a:lnTo>
                <a:lnTo>
                  <a:pt x="10667" y="25907"/>
                </a:lnTo>
                <a:lnTo>
                  <a:pt x="10667" y="298703"/>
                </a:lnTo>
                <a:lnTo>
                  <a:pt x="18287" y="306323"/>
                </a:lnTo>
                <a:close/>
              </a:path>
              <a:path w="2727959" h="326389">
                <a:moveTo>
                  <a:pt x="28955" y="45719"/>
                </a:moveTo>
                <a:lnTo>
                  <a:pt x="27431" y="48767"/>
                </a:lnTo>
                <a:lnTo>
                  <a:pt x="27431" y="10667"/>
                </a:lnTo>
                <a:lnTo>
                  <a:pt x="19811" y="16763"/>
                </a:lnTo>
                <a:lnTo>
                  <a:pt x="18287" y="16763"/>
                </a:lnTo>
                <a:lnTo>
                  <a:pt x="18287" y="307847"/>
                </a:lnTo>
                <a:lnTo>
                  <a:pt x="19811" y="309371"/>
                </a:lnTo>
                <a:lnTo>
                  <a:pt x="25907" y="314248"/>
                </a:lnTo>
                <a:lnTo>
                  <a:pt x="25907" y="56387"/>
                </a:lnTo>
                <a:lnTo>
                  <a:pt x="28955" y="45719"/>
                </a:lnTo>
                <a:close/>
              </a:path>
              <a:path w="2727959" h="326389">
                <a:moveTo>
                  <a:pt x="28955" y="278891"/>
                </a:moveTo>
                <a:lnTo>
                  <a:pt x="25907" y="269747"/>
                </a:lnTo>
                <a:lnTo>
                  <a:pt x="25907" y="314248"/>
                </a:lnTo>
                <a:lnTo>
                  <a:pt x="27431" y="315467"/>
                </a:lnTo>
                <a:lnTo>
                  <a:pt x="27431" y="277367"/>
                </a:lnTo>
                <a:lnTo>
                  <a:pt x="28955" y="278891"/>
                </a:lnTo>
                <a:close/>
              </a:path>
              <a:path w="2727959" h="326389">
                <a:moveTo>
                  <a:pt x="2700527" y="48767"/>
                </a:moveTo>
                <a:lnTo>
                  <a:pt x="2700527" y="9143"/>
                </a:lnTo>
                <a:lnTo>
                  <a:pt x="2699003" y="9143"/>
                </a:lnTo>
                <a:lnTo>
                  <a:pt x="2691383" y="4571"/>
                </a:lnTo>
                <a:lnTo>
                  <a:pt x="2689859" y="4571"/>
                </a:lnTo>
                <a:lnTo>
                  <a:pt x="2688335" y="3047"/>
                </a:lnTo>
                <a:lnTo>
                  <a:pt x="2679191" y="1523"/>
                </a:lnTo>
                <a:lnTo>
                  <a:pt x="2677667" y="0"/>
                </a:lnTo>
                <a:lnTo>
                  <a:pt x="50291" y="0"/>
                </a:lnTo>
                <a:lnTo>
                  <a:pt x="48767" y="1523"/>
                </a:lnTo>
                <a:lnTo>
                  <a:pt x="39623" y="3047"/>
                </a:lnTo>
                <a:lnTo>
                  <a:pt x="38099" y="4571"/>
                </a:lnTo>
                <a:lnTo>
                  <a:pt x="36575" y="4571"/>
                </a:lnTo>
                <a:lnTo>
                  <a:pt x="28955" y="9143"/>
                </a:lnTo>
                <a:lnTo>
                  <a:pt x="27431" y="9143"/>
                </a:lnTo>
                <a:lnTo>
                  <a:pt x="27431" y="48767"/>
                </a:lnTo>
                <a:lnTo>
                  <a:pt x="32003" y="39623"/>
                </a:lnTo>
                <a:lnTo>
                  <a:pt x="32003" y="40766"/>
                </a:lnTo>
                <a:lnTo>
                  <a:pt x="35051" y="36956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42671" y="30479"/>
                </a:lnTo>
                <a:lnTo>
                  <a:pt x="42671" y="31089"/>
                </a:lnTo>
                <a:lnTo>
                  <a:pt x="47243" y="28346"/>
                </a:lnTo>
                <a:lnTo>
                  <a:pt x="47243" y="27431"/>
                </a:lnTo>
                <a:lnTo>
                  <a:pt x="54863" y="26161"/>
                </a:lnTo>
                <a:lnTo>
                  <a:pt x="54863" y="25907"/>
                </a:lnTo>
                <a:lnTo>
                  <a:pt x="64007" y="24383"/>
                </a:lnTo>
                <a:lnTo>
                  <a:pt x="2665475" y="24383"/>
                </a:lnTo>
                <a:lnTo>
                  <a:pt x="2674619" y="25907"/>
                </a:lnTo>
                <a:lnTo>
                  <a:pt x="2674619" y="26415"/>
                </a:lnTo>
                <a:lnTo>
                  <a:pt x="2680715" y="27431"/>
                </a:lnTo>
                <a:lnTo>
                  <a:pt x="2680715" y="28346"/>
                </a:lnTo>
                <a:lnTo>
                  <a:pt x="2685287" y="31089"/>
                </a:lnTo>
                <a:lnTo>
                  <a:pt x="2685287" y="30479"/>
                </a:lnTo>
                <a:lnTo>
                  <a:pt x="2691383" y="35356"/>
                </a:lnTo>
                <a:lnTo>
                  <a:pt x="2691383" y="35051"/>
                </a:lnTo>
                <a:lnTo>
                  <a:pt x="2692907" y="36575"/>
                </a:lnTo>
                <a:lnTo>
                  <a:pt x="2692907" y="36956"/>
                </a:lnTo>
                <a:lnTo>
                  <a:pt x="2695955" y="40766"/>
                </a:lnTo>
                <a:lnTo>
                  <a:pt x="2695955" y="39623"/>
                </a:lnTo>
                <a:lnTo>
                  <a:pt x="2700527" y="48767"/>
                </a:lnTo>
                <a:close/>
              </a:path>
              <a:path w="2727959" h="326389">
                <a:moveTo>
                  <a:pt x="32003" y="284987"/>
                </a:moveTo>
                <a:lnTo>
                  <a:pt x="27431" y="277367"/>
                </a:lnTo>
                <a:lnTo>
                  <a:pt x="27431" y="315467"/>
                </a:lnTo>
                <a:lnTo>
                  <a:pt x="28955" y="315467"/>
                </a:lnTo>
                <a:lnTo>
                  <a:pt x="30479" y="316687"/>
                </a:lnTo>
                <a:lnTo>
                  <a:pt x="30479" y="283463"/>
                </a:lnTo>
                <a:lnTo>
                  <a:pt x="32003" y="284987"/>
                </a:lnTo>
                <a:close/>
              </a:path>
              <a:path w="2727959" h="326389">
                <a:moveTo>
                  <a:pt x="32003" y="40766"/>
                </a:moveTo>
                <a:lnTo>
                  <a:pt x="32003" y="39623"/>
                </a:lnTo>
                <a:lnTo>
                  <a:pt x="30479" y="42671"/>
                </a:lnTo>
                <a:lnTo>
                  <a:pt x="32003" y="40766"/>
                </a:lnTo>
                <a:close/>
              </a:path>
              <a:path w="2727959" h="326389">
                <a:moveTo>
                  <a:pt x="35898" y="290237"/>
                </a:moveTo>
                <a:lnTo>
                  <a:pt x="30479" y="283463"/>
                </a:lnTo>
                <a:lnTo>
                  <a:pt x="30479" y="316687"/>
                </a:lnTo>
                <a:lnTo>
                  <a:pt x="35051" y="320344"/>
                </a:lnTo>
                <a:lnTo>
                  <a:pt x="35051" y="289559"/>
                </a:lnTo>
                <a:lnTo>
                  <a:pt x="35898" y="290237"/>
                </a:lnTo>
                <a:close/>
              </a:path>
              <a:path w="2727959" h="326389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2727959" h="326389">
                <a:moveTo>
                  <a:pt x="35898" y="35898"/>
                </a:moveTo>
                <a:lnTo>
                  <a:pt x="35051" y="36575"/>
                </a:lnTo>
                <a:lnTo>
                  <a:pt x="35051" y="36956"/>
                </a:lnTo>
                <a:lnTo>
                  <a:pt x="35898" y="35898"/>
                </a:lnTo>
                <a:close/>
              </a:path>
              <a:path w="2727959" h="326389">
                <a:moveTo>
                  <a:pt x="36575" y="291083"/>
                </a:moveTo>
                <a:lnTo>
                  <a:pt x="35898" y="290237"/>
                </a:lnTo>
                <a:lnTo>
                  <a:pt x="35051" y="289559"/>
                </a:lnTo>
                <a:lnTo>
                  <a:pt x="36575" y="291083"/>
                </a:lnTo>
                <a:close/>
              </a:path>
              <a:path w="2727959" h="326389">
                <a:moveTo>
                  <a:pt x="36575" y="321563"/>
                </a:moveTo>
                <a:lnTo>
                  <a:pt x="36575" y="291083"/>
                </a:lnTo>
                <a:lnTo>
                  <a:pt x="35051" y="289559"/>
                </a:lnTo>
                <a:lnTo>
                  <a:pt x="35051" y="320344"/>
                </a:lnTo>
                <a:lnTo>
                  <a:pt x="36575" y="321563"/>
                </a:lnTo>
                <a:close/>
              </a:path>
              <a:path w="2727959" h="326389">
                <a:moveTo>
                  <a:pt x="36575" y="35356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575" y="35356"/>
                </a:lnTo>
                <a:close/>
              </a:path>
              <a:path w="2727959" h="326389">
                <a:moveTo>
                  <a:pt x="42671" y="322579"/>
                </a:moveTo>
                <a:lnTo>
                  <a:pt x="42671" y="295655"/>
                </a:lnTo>
                <a:lnTo>
                  <a:pt x="35898" y="290237"/>
                </a:lnTo>
                <a:lnTo>
                  <a:pt x="36575" y="291083"/>
                </a:lnTo>
                <a:lnTo>
                  <a:pt x="36575" y="321563"/>
                </a:lnTo>
                <a:lnTo>
                  <a:pt x="39623" y="321563"/>
                </a:lnTo>
                <a:lnTo>
                  <a:pt x="42671" y="322579"/>
                </a:lnTo>
                <a:close/>
              </a:path>
              <a:path w="2727959" h="326389">
                <a:moveTo>
                  <a:pt x="42671" y="3108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2671" y="31089"/>
                </a:lnTo>
                <a:close/>
              </a:path>
              <a:path w="2727959" h="326389">
                <a:moveTo>
                  <a:pt x="48767" y="324611"/>
                </a:moveTo>
                <a:lnTo>
                  <a:pt x="48767" y="298703"/>
                </a:lnTo>
                <a:lnTo>
                  <a:pt x="41147" y="294131"/>
                </a:lnTo>
                <a:lnTo>
                  <a:pt x="42671" y="295655"/>
                </a:lnTo>
                <a:lnTo>
                  <a:pt x="42671" y="322579"/>
                </a:lnTo>
                <a:lnTo>
                  <a:pt x="48767" y="324611"/>
                </a:lnTo>
                <a:close/>
              </a:path>
              <a:path w="2727959" h="326389">
                <a:moveTo>
                  <a:pt x="48767" y="27431"/>
                </a:moveTo>
                <a:lnTo>
                  <a:pt x="47243" y="27431"/>
                </a:lnTo>
                <a:lnTo>
                  <a:pt x="47243" y="28346"/>
                </a:lnTo>
                <a:lnTo>
                  <a:pt x="48767" y="27431"/>
                </a:lnTo>
                <a:close/>
              </a:path>
              <a:path w="2727959" h="326389">
                <a:moveTo>
                  <a:pt x="56387" y="300227"/>
                </a:moveTo>
                <a:lnTo>
                  <a:pt x="47243" y="297179"/>
                </a:lnTo>
                <a:lnTo>
                  <a:pt x="48767" y="298703"/>
                </a:lnTo>
                <a:lnTo>
                  <a:pt x="48767" y="324611"/>
                </a:lnTo>
                <a:lnTo>
                  <a:pt x="51815" y="324611"/>
                </a:lnTo>
                <a:lnTo>
                  <a:pt x="54863" y="325047"/>
                </a:lnTo>
                <a:lnTo>
                  <a:pt x="54863" y="300227"/>
                </a:lnTo>
                <a:lnTo>
                  <a:pt x="56387" y="300227"/>
                </a:lnTo>
                <a:close/>
              </a:path>
              <a:path w="2727959" h="326389">
                <a:moveTo>
                  <a:pt x="56387" y="25907"/>
                </a:moveTo>
                <a:lnTo>
                  <a:pt x="54863" y="25907"/>
                </a:lnTo>
                <a:lnTo>
                  <a:pt x="54863" y="26161"/>
                </a:lnTo>
                <a:lnTo>
                  <a:pt x="56387" y="25907"/>
                </a:lnTo>
                <a:close/>
              </a:path>
              <a:path w="2727959" h="326389">
                <a:moveTo>
                  <a:pt x="2674619" y="324865"/>
                </a:moveTo>
                <a:lnTo>
                  <a:pt x="2674619" y="300227"/>
                </a:lnTo>
                <a:lnTo>
                  <a:pt x="54863" y="300227"/>
                </a:lnTo>
                <a:lnTo>
                  <a:pt x="54863" y="325047"/>
                </a:lnTo>
                <a:lnTo>
                  <a:pt x="62483" y="326135"/>
                </a:lnTo>
                <a:lnTo>
                  <a:pt x="2666999" y="326135"/>
                </a:lnTo>
                <a:lnTo>
                  <a:pt x="2674619" y="324865"/>
                </a:lnTo>
                <a:close/>
              </a:path>
              <a:path w="2727959" h="326389">
                <a:moveTo>
                  <a:pt x="2674619" y="26415"/>
                </a:moveTo>
                <a:lnTo>
                  <a:pt x="2674619" y="25907"/>
                </a:lnTo>
                <a:lnTo>
                  <a:pt x="2671571" y="25907"/>
                </a:lnTo>
                <a:lnTo>
                  <a:pt x="2674619" y="26415"/>
                </a:lnTo>
                <a:close/>
              </a:path>
              <a:path w="2727959" h="326389">
                <a:moveTo>
                  <a:pt x="2680715" y="297179"/>
                </a:moveTo>
                <a:lnTo>
                  <a:pt x="2671571" y="300227"/>
                </a:lnTo>
                <a:lnTo>
                  <a:pt x="2674619" y="300227"/>
                </a:lnTo>
                <a:lnTo>
                  <a:pt x="2674619" y="324865"/>
                </a:lnTo>
                <a:lnTo>
                  <a:pt x="2676143" y="324611"/>
                </a:lnTo>
                <a:lnTo>
                  <a:pt x="2679191" y="324611"/>
                </a:lnTo>
                <a:lnTo>
                  <a:pt x="2679191" y="298703"/>
                </a:lnTo>
                <a:lnTo>
                  <a:pt x="2680715" y="297179"/>
                </a:lnTo>
                <a:close/>
              </a:path>
              <a:path w="2727959" h="326389">
                <a:moveTo>
                  <a:pt x="2680715" y="28346"/>
                </a:moveTo>
                <a:lnTo>
                  <a:pt x="2680715" y="27431"/>
                </a:lnTo>
                <a:lnTo>
                  <a:pt x="2679191" y="27431"/>
                </a:lnTo>
                <a:lnTo>
                  <a:pt x="2680715" y="28346"/>
                </a:lnTo>
                <a:close/>
              </a:path>
              <a:path w="2727959" h="326389">
                <a:moveTo>
                  <a:pt x="2686811" y="294131"/>
                </a:moveTo>
                <a:lnTo>
                  <a:pt x="2679191" y="298703"/>
                </a:lnTo>
                <a:lnTo>
                  <a:pt x="2679191" y="324611"/>
                </a:lnTo>
                <a:lnTo>
                  <a:pt x="2685287" y="322579"/>
                </a:lnTo>
                <a:lnTo>
                  <a:pt x="2685287" y="295655"/>
                </a:lnTo>
                <a:lnTo>
                  <a:pt x="2686811" y="294131"/>
                </a:lnTo>
                <a:close/>
              </a:path>
              <a:path w="2727959" h="326389">
                <a:moveTo>
                  <a:pt x="2686811" y="32003"/>
                </a:moveTo>
                <a:lnTo>
                  <a:pt x="2685287" y="30479"/>
                </a:lnTo>
                <a:lnTo>
                  <a:pt x="2685287" y="31089"/>
                </a:lnTo>
                <a:lnTo>
                  <a:pt x="2686811" y="32003"/>
                </a:lnTo>
                <a:close/>
              </a:path>
              <a:path w="2727959" h="326389">
                <a:moveTo>
                  <a:pt x="2692061" y="290237"/>
                </a:moveTo>
                <a:lnTo>
                  <a:pt x="2685287" y="295655"/>
                </a:lnTo>
                <a:lnTo>
                  <a:pt x="2685287" y="322579"/>
                </a:lnTo>
                <a:lnTo>
                  <a:pt x="2688335" y="321563"/>
                </a:lnTo>
                <a:lnTo>
                  <a:pt x="2691383" y="321563"/>
                </a:lnTo>
                <a:lnTo>
                  <a:pt x="2691383" y="291083"/>
                </a:lnTo>
                <a:lnTo>
                  <a:pt x="2692061" y="290237"/>
                </a:lnTo>
                <a:close/>
              </a:path>
              <a:path w="2727959" h="326389">
                <a:moveTo>
                  <a:pt x="2692907" y="36575"/>
                </a:moveTo>
                <a:lnTo>
                  <a:pt x="2691383" y="35051"/>
                </a:lnTo>
                <a:lnTo>
                  <a:pt x="2692061" y="35898"/>
                </a:lnTo>
                <a:lnTo>
                  <a:pt x="2692907" y="36575"/>
                </a:lnTo>
                <a:close/>
              </a:path>
              <a:path w="2727959" h="326389">
                <a:moveTo>
                  <a:pt x="2692061" y="35898"/>
                </a:moveTo>
                <a:lnTo>
                  <a:pt x="2691383" y="35051"/>
                </a:lnTo>
                <a:lnTo>
                  <a:pt x="2691383" y="35356"/>
                </a:lnTo>
                <a:lnTo>
                  <a:pt x="2692061" y="35898"/>
                </a:lnTo>
                <a:close/>
              </a:path>
              <a:path w="2727959" h="326389">
                <a:moveTo>
                  <a:pt x="2692907" y="289559"/>
                </a:moveTo>
                <a:lnTo>
                  <a:pt x="2692061" y="290237"/>
                </a:lnTo>
                <a:lnTo>
                  <a:pt x="2691383" y="291083"/>
                </a:lnTo>
                <a:lnTo>
                  <a:pt x="2692907" y="289559"/>
                </a:lnTo>
                <a:close/>
              </a:path>
              <a:path w="2727959" h="326389">
                <a:moveTo>
                  <a:pt x="2692907" y="320344"/>
                </a:moveTo>
                <a:lnTo>
                  <a:pt x="2692907" y="289559"/>
                </a:lnTo>
                <a:lnTo>
                  <a:pt x="2691383" y="291083"/>
                </a:lnTo>
                <a:lnTo>
                  <a:pt x="2691383" y="321563"/>
                </a:lnTo>
                <a:lnTo>
                  <a:pt x="2692907" y="320344"/>
                </a:lnTo>
                <a:close/>
              </a:path>
              <a:path w="2727959" h="326389">
                <a:moveTo>
                  <a:pt x="2692907" y="36956"/>
                </a:moveTo>
                <a:lnTo>
                  <a:pt x="2692907" y="36575"/>
                </a:lnTo>
                <a:lnTo>
                  <a:pt x="2692061" y="35898"/>
                </a:lnTo>
                <a:lnTo>
                  <a:pt x="2692907" y="36956"/>
                </a:lnTo>
                <a:close/>
              </a:path>
              <a:path w="2727959" h="326389">
                <a:moveTo>
                  <a:pt x="2697479" y="316687"/>
                </a:moveTo>
                <a:lnTo>
                  <a:pt x="2697479" y="283463"/>
                </a:lnTo>
                <a:lnTo>
                  <a:pt x="2692061" y="290237"/>
                </a:lnTo>
                <a:lnTo>
                  <a:pt x="2692907" y="289559"/>
                </a:lnTo>
                <a:lnTo>
                  <a:pt x="2692907" y="320344"/>
                </a:lnTo>
                <a:lnTo>
                  <a:pt x="2697479" y="316687"/>
                </a:lnTo>
                <a:close/>
              </a:path>
              <a:path w="2727959" h="326389">
                <a:moveTo>
                  <a:pt x="2697479" y="42671"/>
                </a:moveTo>
                <a:lnTo>
                  <a:pt x="2695955" y="39623"/>
                </a:lnTo>
                <a:lnTo>
                  <a:pt x="2695955" y="40766"/>
                </a:lnTo>
                <a:lnTo>
                  <a:pt x="2697479" y="42671"/>
                </a:lnTo>
                <a:close/>
              </a:path>
              <a:path w="2727959" h="326389">
                <a:moveTo>
                  <a:pt x="2700527" y="315467"/>
                </a:moveTo>
                <a:lnTo>
                  <a:pt x="2700527" y="277367"/>
                </a:lnTo>
                <a:lnTo>
                  <a:pt x="2695955" y="284987"/>
                </a:lnTo>
                <a:lnTo>
                  <a:pt x="2697479" y="283463"/>
                </a:lnTo>
                <a:lnTo>
                  <a:pt x="2697479" y="316687"/>
                </a:lnTo>
                <a:lnTo>
                  <a:pt x="2699003" y="315467"/>
                </a:lnTo>
                <a:lnTo>
                  <a:pt x="2700527" y="315467"/>
                </a:lnTo>
                <a:close/>
              </a:path>
              <a:path w="2727959" h="326389">
                <a:moveTo>
                  <a:pt x="2717291" y="298703"/>
                </a:moveTo>
                <a:lnTo>
                  <a:pt x="2717291" y="25907"/>
                </a:lnTo>
                <a:lnTo>
                  <a:pt x="2711195" y="18287"/>
                </a:lnTo>
                <a:lnTo>
                  <a:pt x="2709671" y="18287"/>
                </a:lnTo>
                <a:lnTo>
                  <a:pt x="2709671" y="16763"/>
                </a:lnTo>
                <a:lnTo>
                  <a:pt x="2708147" y="16763"/>
                </a:lnTo>
                <a:lnTo>
                  <a:pt x="2700527" y="10667"/>
                </a:lnTo>
                <a:lnTo>
                  <a:pt x="2700527" y="48767"/>
                </a:lnTo>
                <a:lnTo>
                  <a:pt x="2699003" y="45719"/>
                </a:lnTo>
                <a:lnTo>
                  <a:pt x="2702051" y="56387"/>
                </a:lnTo>
                <a:lnTo>
                  <a:pt x="2702051" y="314248"/>
                </a:lnTo>
                <a:lnTo>
                  <a:pt x="2708147" y="309371"/>
                </a:lnTo>
                <a:lnTo>
                  <a:pt x="2711195" y="306323"/>
                </a:lnTo>
                <a:lnTo>
                  <a:pt x="2717291" y="298703"/>
                </a:lnTo>
                <a:close/>
              </a:path>
              <a:path w="2727959" h="326389">
                <a:moveTo>
                  <a:pt x="2702051" y="314248"/>
                </a:moveTo>
                <a:lnTo>
                  <a:pt x="2702051" y="269747"/>
                </a:lnTo>
                <a:lnTo>
                  <a:pt x="2699003" y="278891"/>
                </a:lnTo>
                <a:lnTo>
                  <a:pt x="2700527" y="277367"/>
                </a:lnTo>
                <a:lnTo>
                  <a:pt x="2700527" y="315467"/>
                </a:lnTo>
                <a:lnTo>
                  <a:pt x="2702051" y="314248"/>
                </a:lnTo>
                <a:close/>
              </a:path>
              <a:path w="2727959" h="326389">
                <a:moveTo>
                  <a:pt x="2723387" y="288035"/>
                </a:moveTo>
                <a:lnTo>
                  <a:pt x="2723387" y="36575"/>
                </a:lnTo>
                <a:lnTo>
                  <a:pt x="2721863" y="36575"/>
                </a:lnTo>
                <a:lnTo>
                  <a:pt x="2717291" y="27431"/>
                </a:lnTo>
                <a:lnTo>
                  <a:pt x="2717291" y="297179"/>
                </a:lnTo>
                <a:lnTo>
                  <a:pt x="2721863" y="289559"/>
                </a:lnTo>
                <a:lnTo>
                  <a:pt x="2723387" y="288035"/>
                </a:lnTo>
                <a:close/>
              </a:path>
              <a:path w="2727959" h="326389">
                <a:moveTo>
                  <a:pt x="2726435" y="277367"/>
                </a:moveTo>
                <a:lnTo>
                  <a:pt x="2726435" y="48767"/>
                </a:lnTo>
                <a:lnTo>
                  <a:pt x="2723387" y="39623"/>
                </a:lnTo>
                <a:lnTo>
                  <a:pt x="2723387" y="286511"/>
                </a:lnTo>
                <a:lnTo>
                  <a:pt x="2726435" y="277367"/>
                </a:lnTo>
                <a:close/>
              </a:path>
              <a:path w="2727959" h="326389">
                <a:moveTo>
                  <a:pt x="2727959" y="263651"/>
                </a:moveTo>
                <a:lnTo>
                  <a:pt x="2727959" y="60959"/>
                </a:lnTo>
                <a:lnTo>
                  <a:pt x="2726435" y="50291"/>
                </a:lnTo>
                <a:lnTo>
                  <a:pt x="2726435" y="274319"/>
                </a:lnTo>
                <a:lnTo>
                  <a:pt x="2727959" y="26365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850255" y="4993637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申込受領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512938" y="5040891"/>
            <a:ext cx="1355090" cy="171450"/>
          </a:xfrm>
          <a:custGeom>
            <a:avLst/>
            <a:gdLst/>
            <a:ahLst/>
            <a:cxnLst/>
            <a:rect l="l" t="t" r="r" b="b"/>
            <a:pathLst>
              <a:path w="1355089" h="171450">
                <a:moveTo>
                  <a:pt x="695507" y="66032"/>
                </a:moveTo>
                <a:lnTo>
                  <a:pt x="694872" y="63007"/>
                </a:lnTo>
                <a:lnTo>
                  <a:pt x="690562" y="56697"/>
                </a:lnTo>
                <a:lnTo>
                  <a:pt x="684252" y="52387"/>
                </a:lnTo>
                <a:lnTo>
                  <a:pt x="676655" y="50792"/>
                </a:lnTo>
                <a:lnTo>
                  <a:pt x="0" y="50792"/>
                </a:lnTo>
                <a:lnTo>
                  <a:pt x="0" y="88892"/>
                </a:lnTo>
                <a:lnTo>
                  <a:pt x="658367" y="88892"/>
                </a:lnTo>
                <a:lnTo>
                  <a:pt x="658367" y="70604"/>
                </a:lnTo>
                <a:lnTo>
                  <a:pt x="676655" y="88892"/>
                </a:lnTo>
                <a:lnTo>
                  <a:pt x="676655" y="66032"/>
                </a:lnTo>
                <a:lnTo>
                  <a:pt x="695507" y="66032"/>
                </a:lnTo>
                <a:close/>
              </a:path>
              <a:path w="1355089" h="171450">
                <a:moveTo>
                  <a:pt x="676655" y="88892"/>
                </a:moveTo>
                <a:lnTo>
                  <a:pt x="658367" y="70604"/>
                </a:lnTo>
                <a:lnTo>
                  <a:pt x="658367" y="85844"/>
                </a:lnTo>
                <a:lnTo>
                  <a:pt x="659019" y="88892"/>
                </a:lnTo>
                <a:lnTo>
                  <a:pt x="676655" y="88892"/>
                </a:lnTo>
                <a:close/>
              </a:path>
              <a:path w="1355089" h="171450">
                <a:moveTo>
                  <a:pt x="659019" y="88892"/>
                </a:moveTo>
                <a:lnTo>
                  <a:pt x="658367" y="85844"/>
                </a:lnTo>
                <a:lnTo>
                  <a:pt x="658367" y="88892"/>
                </a:lnTo>
                <a:lnTo>
                  <a:pt x="659019" y="88892"/>
                </a:lnTo>
                <a:close/>
              </a:path>
              <a:path w="1355089" h="171450">
                <a:moveTo>
                  <a:pt x="696467" y="104132"/>
                </a:moveTo>
                <a:lnTo>
                  <a:pt x="696467" y="85844"/>
                </a:lnTo>
                <a:lnTo>
                  <a:pt x="676655" y="66032"/>
                </a:lnTo>
                <a:lnTo>
                  <a:pt x="676655" y="88892"/>
                </a:lnTo>
                <a:lnTo>
                  <a:pt x="659019" y="88892"/>
                </a:lnTo>
                <a:lnTo>
                  <a:pt x="659939" y="93202"/>
                </a:lnTo>
                <a:lnTo>
                  <a:pt x="664082" y="98988"/>
                </a:lnTo>
                <a:lnTo>
                  <a:pt x="669940" y="102774"/>
                </a:lnTo>
                <a:lnTo>
                  <a:pt x="676655" y="104132"/>
                </a:lnTo>
                <a:lnTo>
                  <a:pt x="696467" y="104132"/>
                </a:lnTo>
                <a:close/>
              </a:path>
              <a:path w="1355089" h="171450">
                <a:moveTo>
                  <a:pt x="696467" y="85844"/>
                </a:moveTo>
                <a:lnTo>
                  <a:pt x="696467" y="70604"/>
                </a:lnTo>
                <a:lnTo>
                  <a:pt x="695507" y="66032"/>
                </a:lnTo>
                <a:lnTo>
                  <a:pt x="676655" y="66032"/>
                </a:lnTo>
                <a:lnTo>
                  <a:pt x="696467" y="85844"/>
                </a:lnTo>
                <a:close/>
              </a:path>
              <a:path w="1355089" h="171450">
                <a:moveTo>
                  <a:pt x="1279016" y="85844"/>
                </a:moveTo>
                <a:lnTo>
                  <a:pt x="1245246" y="66032"/>
                </a:lnTo>
                <a:lnTo>
                  <a:pt x="695507" y="66032"/>
                </a:lnTo>
                <a:lnTo>
                  <a:pt x="696467" y="70604"/>
                </a:lnTo>
                <a:lnTo>
                  <a:pt x="696467" y="104132"/>
                </a:lnTo>
                <a:lnTo>
                  <a:pt x="1247844" y="104132"/>
                </a:lnTo>
                <a:lnTo>
                  <a:pt x="1279016" y="85844"/>
                </a:lnTo>
                <a:close/>
              </a:path>
              <a:path w="1355089" h="171450">
                <a:moveTo>
                  <a:pt x="1354835" y="85844"/>
                </a:moveTo>
                <a:lnTo>
                  <a:pt x="1213103" y="2024"/>
                </a:lnTo>
                <a:lnTo>
                  <a:pt x="1205841" y="0"/>
                </a:lnTo>
                <a:lnTo>
                  <a:pt x="1198435" y="690"/>
                </a:lnTo>
                <a:lnTo>
                  <a:pt x="1191887" y="3952"/>
                </a:lnTo>
                <a:lnTo>
                  <a:pt x="1187195" y="9644"/>
                </a:lnTo>
                <a:lnTo>
                  <a:pt x="1184290" y="16692"/>
                </a:lnTo>
                <a:lnTo>
                  <a:pt x="1184528" y="23741"/>
                </a:lnTo>
                <a:lnTo>
                  <a:pt x="1187624" y="30218"/>
                </a:lnTo>
                <a:lnTo>
                  <a:pt x="1193291" y="35552"/>
                </a:lnTo>
                <a:lnTo>
                  <a:pt x="1245246" y="66032"/>
                </a:lnTo>
                <a:lnTo>
                  <a:pt x="1318259" y="66032"/>
                </a:lnTo>
                <a:lnTo>
                  <a:pt x="1318259" y="107081"/>
                </a:lnTo>
                <a:lnTo>
                  <a:pt x="1354835" y="85844"/>
                </a:lnTo>
                <a:close/>
              </a:path>
              <a:path w="1355089" h="171450">
                <a:moveTo>
                  <a:pt x="1318259" y="107081"/>
                </a:moveTo>
                <a:lnTo>
                  <a:pt x="1318259" y="104132"/>
                </a:lnTo>
                <a:lnTo>
                  <a:pt x="1247844" y="104132"/>
                </a:lnTo>
                <a:lnTo>
                  <a:pt x="1193291" y="136136"/>
                </a:lnTo>
                <a:lnTo>
                  <a:pt x="1187624" y="140827"/>
                </a:lnTo>
                <a:lnTo>
                  <a:pt x="1184528" y="147375"/>
                </a:lnTo>
                <a:lnTo>
                  <a:pt x="1184290" y="154781"/>
                </a:lnTo>
                <a:lnTo>
                  <a:pt x="1187195" y="162044"/>
                </a:lnTo>
                <a:lnTo>
                  <a:pt x="1191887" y="167711"/>
                </a:lnTo>
                <a:lnTo>
                  <a:pt x="1198435" y="170807"/>
                </a:lnTo>
                <a:lnTo>
                  <a:pt x="1205841" y="171045"/>
                </a:lnTo>
                <a:lnTo>
                  <a:pt x="1213103" y="168140"/>
                </a:lnTo>
                <a:lnTo>
                  <a:pt x="1318259" y="107081"/>
                </a:lnTo>
                <a:close/>
              </a:path>
              <a:path w="1355089" h="171450">
                <a:moveTo>
                  <a:pt x="1318259" y="104132"/>
                </a:moveTo>
                <a:lnTo>
                  <a:pt x="1318259" y="66032"/>
                </a:lnTo>
                <a:lnTo>
                  <a:pt x="1245246" y="66032"/>
                </a:lnTo>
                <a:lnTo>
                  <a:pt x="1279016" y="85844"/>
                </a:lnTo>
                <a:lnTo>
                  <a:pt x="1307591" y="69080"/>
                </a:lnTo>
                <a:lnTo>
                  <a:pt x="1307591" y="104132"/>
                </a:lnTo>
                <a:lnTo>
                  <a:pt x="1318259" y="104132"/>
                </a:lnTo>
                <a:close/>
              </a:path>
              <a:path w="1355089" h="171450">
                <a:moveTo>
                  <a:pt x="1307591" y="104132"/>
                </a:moveTo>
                <a:lnTo>
                  <a:pt x="1307591" y="102608"/>
                </a:lnTo>
                <a:lnTo>
                  <a:pt x="1279016" y="85844"/>
                </a:lnTo>
                <a:lnTo>
                  <a:pt x="1247844" y="104132"/>
                </a:lnTo>
                <a:lnTo>
                  <a:pt x="1307591" y="104132"/>
                </a:lnTo>
                <a:close/>
              </a:path>
              <a:path w="1355089" h="171450">
                <a:moveTo>
                  <a:pt x="1307591" y="102608"/>
                </a:moveTo>
                <a:lnTo>
                  <a:pt x="1307591" y="69080"/>
                </a:lnTo>
                <a:lnTo>
                  <a:pt x="1279016" y="85844"/>
                </a:lnTo>
                <a:lnTo>
                  <a:pt x="1307591" y="10260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11414" y="5559551"/>
            <a:ext cx="3637915" cy="248920"/>
          </a:xfrm>
          <a:custGeom>
            <a:avLst/>
            <a:gdLst/>
            <a:ahLst/>
            <a:cxnLst/>
            <a:rect l="l" t="t" r="r" b="b"/>
            <a:pathLst>
              <a:path w="3637915" h="248920">
                <a:moveTo>
                  <a:pt x="172069" y="94130"/>
                </a:moveTo>
                <a:lnTo>
                  <a:pt x="169163" y="86867"/>
                </a:lnTo>
                <a:lnTo>
                  <a:pt x="164472" y="81200"/>
                </a:lnTo>
                <a:lnTo>
                  <a:pt x="157924" y="78104"/>
                </a:lnTo>
                <a:lnTo>
                  <a:pt x="150518" y="77866"/>
                </a:lnTo>
                <a:lnTo>
                  <a:pt x="143255" y="80771"/>
                </a:lnTo>
                <a:lnTo>
                  <a:pt x="0" y="163067"/>
                </a:lnTo>
                <a:lnTo>
                  <a:pt x="38099" y="185360"/>
                </a:lnTo>
                <a:lnTo>
                  <a:pt x="38099" y="144779"/>
                </a:lnTo>
                <a:lnTo>
                  <a:pt x="108515" y="144779"/>
                </a:lnTo>
                <a:lnTo>
                  <a:pt x="163067" y="112775"/>
                </a:lnTo>
                <a:lnTo>
                  <a:pt x="168735" y="108084"/>
                </a:lnTo>
                <a:lnTo>
                  <a:pt x="171830" y="101536"/>
                </a:lnTo>
                <a:lnTo>
                  <a:pt x="172069" y="94130"/>
                </a:lnTo>
                <a:close/>
              </a:path>
              <a:path w="3637915" h="248920">
                <a:moveTo>
                  <a:pt x="108515" y="144779"/>
                </a:moveTo>
                <a:lnTo>
                  <a:pt x="38099" y="144779"/>
                </a:lnTo>
                <a:lnTo>
                  <a:pt x="38099" y="182879"/>
                </a:lnTo>
                <a:lnTo>
                  <a:pt x="48767" y="182879"/>
                </a:lnTo>
                <a:lnTo>
                  <a:pt x="48767" y="146303"/>
                </a:lnTo>
                <a:lnTo>
                  <a:pt x="77342" y="163067"/>
                </a:lnTo>
                <a:lnTo>
                  <a:pt x="108515" y="144779"/>
                </a:lnTo>
                <a:close/>
              </a:path>
              <a:path w="3637915" h="248920">
                <a:moveTo>
                  <a:pt x="172069" y="232219"/>
                </a:moveTo>
                <a:lnTo>
                  <a:pt x="171830" y="225170"/>
                </a:lnTo>
                <a:lnTo>
                  <a:pt x="168735" y="218693"/>
                </a:lnTo>
                <a:lnTo>
                  <a:pt x="163067" y="213359"/>
                </a:lnTo>
                <a:lnTo>
                  <a:pt x="111113" y="182879"/>
                </a:lnTo>
                <a:lnTo>
                  <a:pt x="38099" y="182879"/>
                </a:lnTo>
                <a:lnTo>
                  <a:pt x="38099" y="185360"/>
                </a:lnTo>
                <a:lnTo>
                  <a:pt x="143255" y="246887"/>
                </a:lnTo>
                <a:lnTo>
                  <a:pt x="150518" y="248912"/>
                </a:lnTo>
                <a:lnTo>
                  <a:pt x="157924" y="248221"/>
                </a:lnTo>
                <a:lnTo>
                  <a:pt x="164472" y="244959"/>
                </a:lnTo>
                <a:lnTo>
                  <a:pt x="169163" y="239267"/>
                </a:lnTo>
                <a:lnTo>
                  <a:pt x="172069" y="232219"/>
                </a:lnTo>
                <a:close/>
              </a:path>
              <a:path w="3637915" h="248920">
                <a:moveTo>
                  <a:pt x="77342" y="163067"/>
                </a:moveTo>
                <a:lnTo>
                  <a:pt x="48767" y="146303"/>
                </a:lnTo>
                <a:lnTo>
                  <a:pt x="48767" y="179831"/>
                </a:lnTo>
                <a:lnTo>
                  <a:pt x="77342" y="163067"/>
                </a:lnTo>
                <a:close/>
              </a:path>
              <a:path w="3637915" h="248920">
                <a:moveTo>
                  <a:pt x="111113" y="182879"/>
                </a:moveTo>
                <a:lnTo>
                  <a:pt x="77342" y="163067"/>
                </a:lnTo>
                <a:lnTo>
                  <a:pt x="48767" y="179831"/>
                </a:lnTo>
                <a:lnTo>
                  <a:pt x="48767" y="182879"/>
                </a:lnTo>
                <a:lnTo>
                  <a:pt x="111113" y="182879"/>
                </a:lnTo>
                <a:close/>
              </a:path>
              <a:path w="3637915" h="248920">
                <a:moveTo>
                  <a:pt x="1819655" y="144779"/>
                </a:moveTo>
                <a:lnTo>
                  <a:pt x="108515" y="144779"/>
                </a:lnTo>
                <a:lnTo>
                  <a:pt x="77342" y="163067"/>
                </a:lnTo>
                <a:lnTo>
                  <a:pt x="111113" y="182879"/>
                </a:lnTo>
                <a:lnTo>
                  <a:pt x="1799843" y="182879"/>
                </a:lnTo>
                <a:lnTo>
                  <a:pt x="1799843" y="163067"/>
                </a:lnTo>
                <a:lnTo>
                  <a:pt x="1819655" y="144779"/>
                </a:lnTo>
                <a:close/>
              </a:path>
              <a:path w="3637915" h="248920">
                <a:moveTo>
                  <a:pt x="3637787" y="38099"/>
                </a:moveTo>
                <a:lnTo>
                  <a:pt x="3637787" y="0"/>
                </a:lnTo>
                <a:lnTo>
                  <a:pt x="1819655" y="0"/>
                </a:lnTo>
                <a:lnTo>
                  <a:pt x="1812059" y="1595"/>
                </a:lnTo>
                <a:lnTo>
                  <a:pt x="1805749" y="5905"/>
                </a:lnTo>
                <a:lnTo>
                  <a:pt x="1801439" y="12215"/>
                </a:lnTo>
                <a:lnTo>
                  <a:pt x="1799843" y="19811"/>
                </a:lnTo>
                <a:lnTo>
                  <a:pt x="1799843" y="144779"/>
                </a:lnTo>
                <a:lnTo>
                  <a:pt x="1819655" y="144779"/>
                </a:lnTo>
                <a:lnTo>
                  <a:pt x="1819655" y="38099"/>
                </a:lnTo>
                <a:lnTo>
                  <a:pt x="1837943" y="19811"/>
                </a:lnTo>
                <a:lnTo>
                  <a:pt x="1837943" y="38099"/>
                </a:lnTo>
                <a:lnTo>
                  <a:pt x="3637787" y="38099"/>
                </a:lnTo>
                <a:close/>
              </a:path>
              <a:path w="3637915" h="248920">
                <a:moveTo>
                  <a:pt x="1837943" y="163067"/>
                </a:moveTo>
                <a:lnTo>
                  <a:pt x="1837943" y="38099"/>
                </a:lnTo>
                <a:lnTo>
                  <a:pt x="1819655" y="38099"/>
                </a:lnTo>
                <a:lnTo>
                  <a:pt x="1819655" y="144779"/>
                </a:lnTo>
                <a:lnTo>
                  <a:pt x="1799843" y="163067"/>
                </a:lnTo>
                <a:lnTo>
                  <a:pt x="1799843" y="182879"/>
                </a:lnTo>
                <a:lnTo>
                  <a:pt x="1819655" y="182879"/>
                </a:lnTo>
                <a:lnTo>
                  <a:pt x="1827014" y="181284"/>
                </a:lnTo>
                <a:lnTo>
                  <a:pt x="1832800" y="176974"/>
                </a:lnTo>
                <a:lnTo>
                  <a:pt x="1836586" y="170664"/>
                </a:lnTo>
                <a:lnTo>
                  <a:pt x="1837943" y="163067"/>
                </a:lnTo>
                <a:close/>
              </a:path>
              <a:path w="3637915" h="248920">
                <a:moveTo>
                  <a:pt x="1837943" y="38099"/>
                </a:moveTo>
                <a:lnTo>
                  <a:pt x="1837943" y="19811"/>
                </a:lnTo>
                <a:lnTo>
                  <a:pt x="1819655" y="38099"/>
                </a:lnTo>
                <a:lnTo>
                  <a:pt x="1837943" y="3809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49202" y="5434583"/>
            <a:ext cx="1286510" cy="288290"/>
          </a:xfrm>
          <a:custGeom>
            <a:avLst/>
            <a:gdLst/>
            <a:ahLst/>
            <a:cxnLst/>
            <a:rect l="l" t="t" r="r" b="b"/>
            <a:pathLst>
              <a:path w="1286509" h="288289">
                <a:moveTo>
                  <a:pt x="1286255" y="240791"/>
                </a:moveTo>
                <a:lnTo>
                  <a:pt x="1286255" y="48767"/>
                </a:lnTo>
                <a:lnTo>
                  <a:pt x="1282493" y="29575"/>
                </a:lnTo>
                <a:lnTo>
                  <a:pt x="1272158" y="14096"/>
                </a:lnTo>
                <a:lnTo>
                  <a:pt x="1256680" y="3762"/>
                </a:lnTo>
                <a:lnTo>
                  <a:pt x="1237487" y="0"/>
                </a:lnTo>
                <a:lnTo>
                  <a:pt x="48767" y="0"/>
                </a:lnTo>
                <a:lnTo>
                  <a:pt x="29575" y="3762"/>
                </a:lnTo>
                <a:lnTo>
                  <a:pt x="14096" y="14096"/>
                </a:lnTo>
                <a:lnTo>
                  <a:pt x="3762" y="29575"/>
                </a:lnTo>
                <a:lnTo>
                  <a:pt x="0" y="48767"/>
                </a:lnTo>
                <a:lnTo>
                  <a:pt x="0" y="240791"/>
                </a:lnTo>
                <a:lnTo>
                  <a:pt x="3762" y="259103"/>
                </a:lnTo>
                <a:lnTo>
                  <a:pt x="14096" y="274129"/>
                </a:lnTo>
                <a:lnTo>
                  <a:pt x="29575" y="284297"/>
                </a:lnTo>
                <a:lnTo>
                  <a:pt x="48767" y="288035"/>
                </a:lnTo>
                <a:lnTo>
                  <a:pt x="1237487" y="288035"/>
                </a:lnTo>
                <a:lnTo>
                  <a:pt x="1256680" y="284297"/>
                </a:lnTo>
                <a:lnTo>
                  <a:pt x="1272158" y="274129"/>
                </a:lnTo>
                <a:lnTo>
                  <a:pt x="1282493" y="259103"/>
                </a:lnTo>
                <a:lnTo>
                  <a:pt x="1286255" y="240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37010" y="5422391"/>
            <a:ext cx="1310640" cy="314325"/>
          </a:xfrm>
          <a:custGeom>
            <a:avLst/>
            <a:gdLst/>
            <a:ahLst/>
            <a:cxnLst/>
            <a:rect l="l" t="t" r="r" b="b"/>
            <a:pathLst>
              <a:path w="1310640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1310640" h="314325">
                <a:moveTo>
                  <a:pt x="4571" y="275843"/>
                </a:move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close/>
              </a:path>
              <a:path w="1310640" h="314325">
                <a:moveTo>
                  <a:pt x="10667" y="286511"/>
                </a:moveTo>
                <a:lnTo>
                  <a:pt x="10667" y="27431"/>
                </a:lnTo>
                <a:lnTo>
                  <a:pt x="9143" y="27431"/>
                </a:lnTo>
                <a:lnTo>
                  <a:pt x="4571" y="36575"/>
                </a:lnTo>
                <a:lnTo>
                  <a:pt x="4571" y="277367"/>
                </a:lnTo>
                <a:lnTo>
                  <a:pt x="9143" y="284987"/>
                </a:lnTo>
                <a:lnTo>
                  <a:pt x="10667" y="286511"/>
                </a:lnTo>
                <a:close/>
              </a:path>
              <a:path w="1310640" h="314325">
                <a:moveTo>
                  <a:pt x="28955" y="45719"/>
                </a:moveTo>
                <a:lnTo>
                  <a:pt x="27431" y="47243"/>
                </a:lnTo>
                <a:lnTo>
                  <a:pt x="27431" y="10667"/>
                </a:lnTo>
                <a:lnTo>
                  <a:pt x="25907" y="10667"/>
                </a:lnTo>
                <a:lnTo>
                  <a:pt x="18287" y="16763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88035"/>
                </a:lnTo>
                <a:lnTo>
                  <a:pt x="16763" y="294131"/>
                </a:lnTo>
                <a:lnTo>
                  <a:pt x="16763" y="295655"/>
                </a:lnTo>
                <a:lnTo>
                  <a:pt x="18287" y="295655"/>
                </a:lnTo>
                <a:lnTo>
                  <a:pt x="25907" y="301751"/>
                </a:lnTo>
                <a:lnTo>
                  <a:pt x="25907" y="54863"/>
                </a:lnTo>
                <a:lnTo>
                  <a:pt x="28955" y="45719"/>
                </a:lnTo>
                <a:close/>
              </a:path>
              <a:path w="1310640" h="314325">
                <a:moveTo>
                  <a:pt x="28955" y="266699"/>
                </a:moveTo>
                <a:lnTo>
                  <a:pt x="25907" y="259079"/>
                </a:lnTo>
                <a:lnTo>
                  <a:pt x="25907" y="303275"/>
                </a:lnTo>
                <a:lnTo>
                  <a:pt x="27431" y="303275"/>
                </a:lnTo>
                <a:lnTo>
                  <a:pt x="27431" y="265175"/>
                </a:lnTo>
                <a:lnTo>
                  <a:pt x="28955" y="266699"/>
                </a:lnTo>
                <a:close/>
              </a:path>
              <a:path w="1310640" h="314325">
                <a:moveTo>
                  <a:pt x="1283207" y="47243"/>
                </a:moveTo>
                <a:lnTo>
                  <a:pt x="1283207" y="9143"/>
                </a:lnTo>
                <a:lnTo>
                  <a:pt x="1274063" y="4571"/>
                </a:lnTo>
                <a:lnTo>
                  <a:pt x="1272539" y="4571"/>
                </a:lnTo>
                <a:lnTo>
                  <a:pt x="1263395" y="1523"/>
                </a:lnTo>
                <a:lnTo>
                  <a:pt x="1260347" y="1523"/>
                </a:lnTo>
                <a:lnTo>
                  <a:pt x="1249679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27431" y="9143"/>
                </a:lnTo>
                <a:lnTo>
                  <a:pt x="27431" y="47243"/>
                </a:lnTo>
                <a:lnTo>
                  <a:pt x="30479" y="42163"/>
                </a:lnTo>
                <a:lnTo>
                  <a:pt x="30479" y="41147"/>
                </a:lnTo>
                <a:lnTo>
                  <a:pt x="41147" y="30479"/>
                </a:lnTo>
                <a:lnTo>
                  <a:pt x="41147" y="31089"/>
                </a:lnTo>
                <a:lnTo>
                  <a:pt x="47243" y="27431"/>
                </a:lnTo>
                <a:lnTo>
                  <a:pt x="47243" y="28447"/>
                </a:lnTo>
                <a:lnTo>
                  <a:pt x="51815" y="26923"/>
                </a:lnTo>
                <a:lnTo>
                  <a:pt x="51815" y="25907"/>
                </a:lnTo>
                <a:lnTo>
                  <a:pt x="1258823" y="25907"/>
                </a:lnTo>
                <a:lnTo>
                  <a:pt x="1258823" y="26923"/>
                </a:lnTo>
                <a:lnTo>
                  <a:pt x="1263395" y="28447"/>
                </a:lnTo>
                <a:lnTo>
                  <a:pt x="1263395" y="27431"/>
                </a:lnTo>
                <a:lnTo>
                  <a:pt x="1269491" y="31089"/>
                </a:lnTo>
                <a:lnTo>
                  <a:pt x="1269491" y="30479"/>
                </a:lnTo>
                <a:lnTo>
                  <a:pt x="1280159" y="41147"/>
                </a:lnTo>
                <a:lnTo>
                  <a:pt x="1280159" y="42163"/>
                </a:lnTo>
                <a:lnTo>
                  <a:pt x="1283207" y="47243"/>
                </a:lnTo>
                <a:close/>
              </a:path>
              <a:path w="1310640" h="314325">
                <a:moveTo>
                  <a:pt x="32003" y="272795"/>
                </a:moveTo>
                <a:lnTo>
                  <a:pt x="27431" y="265175"/>
                </a:lnTo>
                <a:lnTo>
                  <a:pt x="27431" y="303275"/>
                </a:lnTo>
                <a:lnTo>
                  <a:pt x="30479" y="304799"/>
                </a:lnTo>
                <a:lnTo>
                  <a:pt x="30479" y="271271"/>
                </a:lnTo>
                <a:lnTo>
                  <a:pt x="32003" y="272795"/>
                </a:lnTo>
                <a:close/>
              </a:path>
              <a:path w="1310640" h="314325">
                <a:moveTo>
                  <a:pt x="32003" y="39623"/>
                </a:moveTo>
                <a:lnTo>
                  <a:pt x="30479" y="41147"/>
                </a:lnTo>
                <a:lnTo>
                  <a:pt x="30479" y="42163"/>
                </a:lnTo>
                <a:lnTo>
                  <a:pt x="32003" y="39623"/>
                </a:lnTo>
                <a:close/>
              </a:path>
              <a:path w="1310640" h="314325">
                <a:moveTo>
                  <a:pt x="35813" y="277939"/>
                </a:moveTo>
                <a:lnTo>
                  <a:pt x="30479" y="271271"/>
                </a:lnTo>
                <a:lnTo>
                  <a:pt x="30479" y="304799"/>
                </a:lnTo>
                <a:lnTo>
                  <a:pt x="35051" y="307085"/>
                </a:lnTo>
                <a:lnTo>
                  <a:pt x="35051" y="277367"/>
                </a:lnTo>
                <a:lnTo>
                  <a:pt x="35813" y="277939"/>
                </a:lnTo>
                <a:close/>
              </a:path>
              <a:path w="1310640" h="314325">
                <a:moveTo>
                  <a:pt x="36575" y="278891"/>
                </a:moveTo>
                <a:lnTo>
                  <a:pt x="35813" y="277939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1310640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7085"/>
                </a:lnTo>
                <a:lnTo>
                  <a:pt x="36575" y="307847"/>
                </a:lnTo>
                <a:close/>
              </a:path>
              <a:path w="1310640" h="314325">
                <a:moveTo>
                  <a:pt x="41147" y="310387"/>
                </a:moveTo>
                <a:lnTo>
                  <a:pt x="41147" y="281939"/>
                </a:lnTo>
                <a:lnTo>
                  <a:pt x="35813" y="277939"/>
                </a:lnTo>
                <a:lnTo>
                  <a:pt x="36575" y="278891"/>
                </a:lnTo>
                <a:lnTo>
                  <a:pt x="36575" y="309371"/>
                </a:lnTo>
                <a:lnTo>
                  <a:pt x="38099" y="309371"/>
                </a:lnTo>
                <a:lnTo>
                  <a:pt x="41147" y="310387"/>
                </a:lnTo>
                <a:close/>
              </a:path>
              <a:path w="1310640" h="314325">
                <a:moveTo>
                  <a:pt x="41147" y="31089"/>
                </a:moveTo>
                <a:lnTo>
                  <a:pt x="41147" y="30479"/>
                </a:lnTo>
                <a:lnTo>
                  <a:pt x="39623" y="32003"/>
                </a:lnTo>
                <a:lnTo>
                  <a:pt x="41147" y="31089"/>
                </a:lnTo>
                <a:close/>
              </a:path>
              <a:path w="1310640" h="314325">
                <a:moveTo>
                  <a:pt x="47243" y="284987"/>
                </a:moveTo>
                <a:lnTo>
                  <a:pt x="39623" y="280415"/>
                </a:lnTo>
                <a:lnTo>
                  <a:pt x="41147" y="281939"/>
                </a:lnTo>
                <a:lnTo>
                  <a:pt x="41147" y="310387"/>
                </a:lnTo>
                <a:lnTo>
                  <a:pt x="45719" y="311911"/>
                </a:lnTo>
                <a:lnTo>
                  <a:pt x="45719" y="284987"/>
                </a:lnTo>
                <a:lnTo>
                  <a:pt x="47243" y="284987"/>
                </a:lnTo>
                <a:close/>
              </a:path>
              <a:path w="1310640" h="314325">
                <a:moveTo>
                  <a:pt x="47243" y="28447"/>
                </a:moveTo>
                <a:lnTo>
                  <a:pt x="47243" y="27431"/>
                </a:lnTo>
                <a:lnTo>
                  <a:pt x="45719" y="28955"/>
                </a:lnTo>
                <a:lnTo>
                  <a:pt x="47243" y="28447"/>
                </a:lnTo>
                <a:close/>
              </a:path>
              <a:path w="1310640" h="314325">
                <a:moveTo>
                  <a:pt x="54863" y="313073"/>
                </a:moveTo>
                <a:lnTo>
                  <a:pt x="54863" y="288035"/>
                </a:lnTo>
                <a:lnTo>
                  <a:pt x="45719" y="284987"/>
                </a:lnTo>
                <a:lnTo>
                  <a:pt x="45719" y="311911"/>
                </a:lnTo>
                <a:lnTo>
                  <a:pt x="47243" y="312419"/>
                </a:lnTo>
                <a:lnTo>
                  <a:pt x="50291" y="312419"/>
                </a:lnTo>
                <a:lnTo>
                  <a:pt x="54863" y="313073"/>
                </a:lnTo>
                <a:close/>
              </a:path>
              <a:path w="1310640" h="314325">
                <a:moveTo>
                  <a:pt x="54863" y="25907"/>
                </a:moveTo>
                <a:lnTo>
                  <a:pt x="51815" y="25907"/>
                </a:lnTo>
                <a:lnTo>
                  <a:pt x="51815" y="26923"/>
                </a:lnTo>
                <a:lnTo>
                  <a:pt x="54863" y="25907"/>
                </a:lnTo>
                <a:close/>
              </a:path>
              <a:path w="1310640" h="314325">
                <a:moveTo>
                  <a:pt x="1258823" y="286511"/>
                </a:moveTo>
                <a:lnTo>
                  <a:pt x="1248155" y="288035"/>
                </a:lnTo>
                <a:lnTo>
                  <a:pt x="60959" y="288035"/>
                </a:lnTo>
                <a:lnTo>
                  <a:pt x="51815" y="286511"/>
                </a:lnTo>
                <a:lnTo>
                  <a:pt x="54863" y="288035"/>
                </a:lnTo>
                <a:lnTo>
                  <a:pt x="54863" y="313073"/>
                </a:lnTo>
                <a:lnTo>
                  <a:pt x="60959" y="313943"/>
                </a:lnTo>
                <a:lnTo>
                  <a:pt x="1251203" y="313943"/>
                </a:lnTo>
                <a:lnTo>
                  <a:pt x="1255775" y="313181"/>
                </a:lnTo>
                <a:lnTo>
                  <a:pt x="1255775" y="288035"/>
                </a:lnTo>
                <a:lnTo>
                  <a:pt x="1258823" y="286511"/>
                </a:lnTo>
                <a:close/>
              </a:path>
              <a:path w="1310640" h="314325">
                <a:moveTo>
                  <a:pt x="1258823" y="26923"/>
                </a:moveTo>
                <a:lnTo>
                  <a:pt x="1258823" y="25907"/>
                </a:lnTo>
                <a:lnTo>
                  <a:pt x="1255775" y="25907"/>
                </a:lnTo>
                <a:lnTo>
                  <a:pt x="1258823" y="26923"/>
                </a:lnTo>
                <a:close/>
              </a:path>
              <a:path w="1310640" h="314325">
                <a:moveTo>
                  <a:pt x="1264919" y="311911"/>
                </a:moveTo>
                <a:lnTo>
                  <a:pt x="1264919" y="284987"/>
                </a:lnTo>
                <a:lnTo>
                  <a:pt x="1255775" y="288035"/>
                </a:lnTo>
                <a:lnTo>
                  <a:pt x="1255775" y="313181"/>
                </a:lnTo>
                <a:lnTo>
                  <a:pt x="1260347" y="312419"/>
                </a:lnTo>
                <a:lnTo>
                  <a:pt x="1263395" y="312419"/>
                </a:lnTo>
                <a:lnTo>
                  <a:pt x="1264919" y="311911"/>
                </a:lnTo>
                <a:close/>
              </a:path>
              <a:path w="1310640" h="314325">
                <a:moveTo>
                  <a:pt x="1264919" y="28955"/>
                </a:moveTo>
                <a:lnTo>
                  <a:pt x="1263395" y="27431"/>
                </a:lnTo>
                <a:lnTo>
                  <a:pt x="1263395" y="28447"/>
                </a:lnTo>
                <a:lnTo>
                  <a:pt x="1264919" y="28955"/>
                </a:lnTo>
                <a:close/>
              </a:path>
              <a:path w="1310640" h="314325">
                <a:moveTo>
                  <a:pt x="1271015" y="280415"/>
                </a:moveTo>
                <a:lnTo>
                  <a:pt x="1263395" y="284987"/>
                </a:lnTo>
                <a:lnTo>
                  <a:pt x="1264919" y="284987"/>
                </a:lnTo>
                <a:lnTo>
                  <a:pt x="1264919" y="311911"/>
                </a:lnTo>
                <a:lnTo>
                  <a:pt x="1269491" y="310387"/>
                </a:lnTo>
                <a:lnTo>
                  <a:pt x="1269491" y="281939"/>
                </a:lnTo>
                <a:lnTo>
                  <a:pt x="1271015" y="280415"/>
                </a:lnTo>
                <a:close/>
              </a:path>
              <a:path w="1310640" h="314325">
                <a:moveTo>
                  <a:pt x="1271015" y="32003"/>
                </a:moveTo>
                <a:lnTo>
                  <a:pt x="1269491" y="30479"/>
                </a:lnTo>
                <a:lnTo>
                  <a:pt x="1269491" y="31089"/>
                </a:lnTo>
                <a:lnTo>
                  <a:pt x="1271015" y="32003"/>
                </a:lnTo>
                <a:close/>
              </a:path>
              <a:path w="1310640" h="314325">
                <a:moveTo>
                  <a:pt x="1274825" y="277939"/>
                </a:moveTo>
                <a:lnTo>
                  <a:pt x="1269491" y="281939"/>
                </a:lnTo>
                <a:lnTo>
                  <a:pt x="1269491" y="310387"/>
                </a:lnTo>
                <a:lnTo>
                  <a:pt x="1272539" y="309371"/>
                </a:lnTo>
                <a:lnTo>
                  <a:pt x="1274063" y="307847"/>
                </a:lnTo>
                <a:lnTo>
                  <a:pt x="1274063" y="278891"/>
                </a:lnTo>
                <a:lnTo>
                  <a:pt x="1274825" y="277939"/>
                </a:lnTo>
                <a:close/>
              </a:path>
              <a:path w="1310640" h="314325">
                <a:moveTo>
                  <a:pt x="1275587" y="277367"/>
                </a:moveTo>
                <a:lnTo>
                  <a:pt x="1274825" y="277939"/>
                </a:lnTo>
                <a:lnTo>
                  <a:pt x="1274063" y="278891"/>
                </a:lnTo>
                <a:lnTo>
                  <a:pt x="1275587" y="277367"/>
                </a:lnTo>
                <a:close/>
              </a:path>
              <a:path w="1310640" h="314325">
                <a:moveTo>
                  <a:pt x="1275587" y="307085"/>
                </a:moveTo>
                <a:lnTo>
                  <a:pt x="1275587" y="277367"/>
                </a:lnTo>
                <a:lnTo>
                  <a:pt x="1274063" y="278891"/>
                </a:lnTo>
                <a:lnTo>
                  <a:pt x="1274063" y="307847"/>
                </a:lnTo>
                <a:lnTo>
                  <a:pt x="1275587" y="307085"/>
                </a:lnTo>
                <a:close/>
              </a:path>
              <a:path w="1310640" h="314325">
                <a:moveTo>
                  <a:pt x="1280159" y="304799"/>
                </a:moveTo>
                <a:lnTo>
                  <a:pt x="1280159" y="271271"/>
                </a:lnTo>
                <a:lnTo>
                  <a:pt x="1274825" y="277939"/>
                </a:lnTo>
                <a:lnTo>
                  <a:pt x="1275587" y="277367"/>
                </a:lnTo>
                <a:lnTo>
                  <a:pt x="1275587" y="307085"/>
                </a:lnTo>
                <a:lnTo>
                  <a:pt x="1280159" y="304799"/>
                </a:lnTo>
                <a:close/>
              </a:path>
              <a:path w="1310640" h="314325">
                <a:moveTo>
                  <a:pt x="1280159" y="42163"/>
                </a:moveTo>
                <a:lnTo>
                  <a:pt x="1280159" y="41147"/>
                </a:lnTo>
                <a:lnTo>
                  <a:pt x="1278635" y="39623"/>
                </a:lnTo>
                <a:lnTo>
                  <a:pt x="1280159" y="42163"/>
                </a:lnTo>
                <a:close/>
              </a:path>
              <a:path w="1310640" h="314325">
                <a:moveTo>
                  <a:pt x="1283207" y="303275"/>
                </a:moveTo>
                <a:lnTo>
                  <a:pt x="1283207" y="265175"/>
                </a:lnTo>
                <a:lnTo>
                  <a:pt x="1278635" y="272795"/>
                </a:lnTo>
                <a:lnTo>
                  <a:pt x="1280159" y="271271"/>
                </a:lnTo>
                <a:lnTo>
                  <a:pt x="1280159" y="304799"/>
                </a:lnTo>
                <a:lnTo>
                  <a:pt x="1283207" y="303275"/>
                </a:lnTo>
                <a:close/>
              </a:path>
              <a:path w="1310640" h="314325">
                <a:moveTo>
                  <a:pt x="1299971" y="288035"/>
                </a:moveTo>
                <a:lnTo>
                  <a:pt x="1299971" y="25907"/>
                </a:lnTo>
                <a:lnTo>
                  <a:pt x="1293875" y="18287"/>
                </a:lnTo>
                <a:lnTo>
                  <a:pt x="1292351" y="16763"/>
                </a:lnTo>
                <a:lnTo>
                  <a:pt x="1284731" y="10667"/>
                </a:lnTo>
                <a:lnTo>
                  <a:pt x="1283207" y="10667"/>
                </a:lnTo>
                <a:lnTo>
                  <a:pt x="1283207" y="47243"/>
                </a:lnTo>
                <a:lnTo>
                  <a:pt x="1281683" y="45719"/>
                </a:lnTo>
                <a:lnTo>
                  <a:pt x="1284731" y="54863"/>
                </a:lnTo>
                <a:lnTo>
                  <a:pt x="1284731" y="301751"/>
                </a:lnTo>
                <a:lnTo>
                  <a:pt x="1292351" y="295655"/>
                </a:lnTo>
                <a:lnTo>
                  <a:pt x="1293875" y="295655"/>
                </a:lnTo>
                <a:lnTo>
                  <a:pt x="1293875" y="294131"/>
                </a:lnTo>
                <a:lnTo>
                  <a:pt x="1299971" y="288035"/>
                </a:lnTo>
                <a:close/>
              </a:path>
              <a:path w="1310640" h="314325">
                <a:moveTo>
                  <a:pt x="1284731" y="303275"/>
                </a:moveTo>
                <a:lnTo>
                  <a:pt x="1284731" y="259079"/>
                </a:lnTo>
                <a:lnTo>
                  <a:pt x="1281683" y="266699"/>
                </a:lnTo>
                <a:lnTo>
                  <a:pt x="1283207" y="265175"/>
                </a:lnTo>
                <a:lnTo>
                  <a:pt x="1283207" y="303275"/>
                </a:lnTo>
                <a:lnTo>
                  <a:pt x="1284731" y="303275"/>
                </a:lnTo>
                <a:close/>
              </a:path>
              <a:path w="1310640" h="314325">
                <a:moveTo>
                  <a:pt x="1306067" y="277367"/>
                </a:moveTo>
                <a:lnTo>
                  <a:pt x="1306067" y="36575"/>
                </a:lnTo>
                <a:lnTo>
                  <a:pt x="1301495" y="27431"/>
                </a:lnTo>
                <a:lnTo>
                  <a:pt x="1299971" y="27431"/>
                </a:lnTo>
                <a:lnTo>
                  <a:pt x="1299971" y="286511"/>
                </a:lnTo>
                <a:lnTo>
                  <a:pt x="1301495" y="284987"/>
                </a:lnTo>
                <a:lnTo>
                  <a:pt x="1306067" y="277367"/>
                </a:lnTo>
                <a:close/>
              </a:path>
              <a:path w="1310640" h="314325">
                <a:moveTo>
                  <a:pt x="1309115" y="266699"/>
                </a:moveTo>
                <a:lnTo>
                  <a:pt x="1309115" y="47243"/>
                </a:lnTo>
                <a:lnTo>
                  <a:pt x="1306067" y="38099"/>
                </a:lnTo>
                <a:lnTo>
                  <a:pt x="1306067" y="275843"/>
                </a:lnTo>
                <a:lnTo>
                  <a:pt x="1309115" y="266699"/>
                </a:lnTo>
                <a:close/>
              </a:path>
              <a:path w="1310640" h="314325">
                <a:moveTo>
                  <a:pt x="1310639" y="252983"/>
                </a:moveTo>
                <a:lnTo>
                  <a:pt x="1310639" y="59435"/>
                </a:lnTo>
                <a:lnTo>
                  <a:pt x="1309115" y="50291"/>
                </a:lnTo>
                <a:lnTo>
                  <a:pt x="1309115" y="263651"/>
                </a:lnTo>
                <a:lnTo>
                  <a:pt x="1310639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156322" y="5446265"/>
            <a:ext cx="1273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アカウント発行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645270" y="5867400"/>
            <a:ext cx="4798060" cy="288290"/>
          </a:xfrm>
          <a:custGeom>
            <a:avLst/>
            <a:gdLst/>
            <a:ahLst/>
            <a:cxnLst/>
            <a:rect l="l" t="t" r="r" b="b"/>
            <a:pathLst>
              <a:path w="4798059" h="288289">
                <a:moveTo>
                  <a:pt x="4797551" y="239267"/>
                </a:moveTo>
                <a:lnTo>
                  <a:pt x="4797551" y="47243"/>
                </a:lnTo>
                <a:lnTo>
                  <a:pt x="4793813" y="28932"/>
                </a:lnTo>
                <a:lnTo>
                  <a:pt x="4783645" y="13906"/>
                </a:lnTo>
                <a:lnTo>
                  <a:pt x="4768619" y="3738"/>
                </a:lnTo>
                <a:lnTo>
                  <a:pt x="4750307" y="0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3"/>
                </a:lnTo>
                <a:lnTo>
                  <a:pt x="0" y="239267"/>
                </a:lnTo>
                <a:lnTo>
                  <a:pt x="3738" y="258460"/>
                </a:lnTo>
                <a:lnTo>
                  <a:pt x="13906" y="273938"/>
                </a:lnTo>
                <a:lnTo>
                  <a:pt x="28932" y="284273"/>
                </a:lnTo>
                <a:lnTo>
                  <a:pt x="47243" y="288035"/>
                </a:lnTo>
                <a:lnTo>
                  <a:pt x="4750307" y="288035"/>
                </a:lnTo>
                <a:lnTo>
                  <a:pt x="4768619" y="284273"/>
                </a:lnTo>
                <a:lnTo>
                  <a:pt x="4783645" y="273938"/>
                </a:lnTo>
                <a:lnTo>
                  <a:pt x="4793813" y="258460"/>
                </a:lnTo>
                <a:lnTo>
                  <a:pt x="4797551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31554" y="5853683"/>
            <a:ext cx="4825365" cy="314325"/>
          </a:xfrm>
          <a:custGeom>
            <a:avLst/>
            <a:gdLst/>
            <a:ahLst/>
            <a:cxnLst/>
            <a:rect l="l" t="t" r="r" b="b"/>
            <a:pathLst>
              <a:path w="4825365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4825365" h="314325">
                <a:moveTo>
                  <a:pt x="10667" y="286511"/>
                </a:moveTo>
                <a:lnTo>
                  <a:pt x="10667" y="28955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6511"/>
                </a:lnTo>
                <a:close/>
              </a:path>
              <a:path w="4825365" h="314325">
                <a:moveTo>
                  <a:pt x="18287" y="295655"/>
                </a:moveTo>
                <a:lnTo>
                  <a:pt x="18287" y="19811"/>
                </a:lnTo>
                <a:lnTo>
                  <a:pt x="10667" y="27431"/>
                </a:lnTo>
                <a:lnTo>
                  <a:pt x="10667" y="288035"/>
                </a:lnTo>
                <a:lnTo>
                  <a:pt x="12191" y="288035"/>
                </a:lnTo>
                <a:lnTo>
                  <a:pt x="18287" y="295655"/>
                </a:lnTo>
                <a:close/>
              </a:path>
              <a:path w="4825365" h="314325">
                <a:moveTo>
                  <a:pt x="4806695" y="297179"/>
                </a:moveTo>
                <a:lnTo>
                  <a:pt x="4806695" y="18287"/>
                </a:lnTo>
                <a:lnTo>
                  <a:pt x="4805171" y="18287"/>
                </a:lnTo>
                <a:lnTo>
                  <a:pt x="4797551" y="10667"/>
                </a:lnTo>
                <a:lnTo>
                  <a:pt x="4796027" y="10667"/>
                </a:lnTo>
                <a:lnTo>
                  <a:pt x="4788407" y="6095"/>
                </a:lnTo>
                <a:lnTo>
                  <a:pt x="4786883" y="6095"/>
                </a:lnTo>
                <a:lnTo>
                  <a:pt x="4786883" y="4571"/>
                </a:lnTo>
                <a:lnTo>
                  <a:pt x="4785359" y="4571"/>
                </a:lnTo>
                <a:lnTo>
                  <a:pt x="4777739" y="1523"/>
                </a:lnTo>
                <a:lnTo>
                  <a:pt x="4774691" y="1523"/>
                </a:lnTo>
                <a:lnTo>
                  <a:pt x="4764023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8099" y="6095"/>
                </a:lnTo>
                <a:lnTo>
                  <a:pt x="36575" y="6095"/>
                </a:lnTo>
                <a:lnTo>
                  <a:pt x="28955" y="10667"/>
                </a:lnTo>
                <a:lnTo>
                  <a:pt x="27431" y="10667"/>
                </a:lnTo>
                <a:lnTo>
                  <a:pt x="19811" y="18287"/>
                </a:lnTo>
                <a:lnTo>
                  <a:pt x="18287" y="18287"/>
                </a:lnTo>
                <a:lnTo>
                  <a:pt x="18287" y="297179"/>
                </a:lnTo>
                <a:lnTo>
                  <a:pt x="19811" y="297179"/>
                </a:lnTo>
                <a:lnTo>
                  <a:pt x="25907" y="303275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8767"/>
                </a:lnTo>
                <a:lnTo>
                  <a:pt x="32003" y="43687"/>
                </a:lnTo>
                <a:lnTo>
                  <a:pt x="32003" y="42671"/>
                </a:lnTo>
                <a:lnTo>
                  <a:pt x="35051" y="37591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661"/>
                </a:lnTo>
                <a:lnTo>
                  <a:pt x="41147" y="32918"/>
                </a:lnTo>
                <a:lnTo>
                  <a:pt x="41147" y="32003"/>
                </a:lnTo>
                <a:lnTo>
                  <a:pt x="47243" y="29565"/>
                </a:lnTo>
                <a:lnTo>
                  <a:pt x="47243" y="28955"/>
                </a:lnTo>
                <a:lnTo>
                  <a:pt x="54863" y="25907"/>
                </a:lnTo>
                <a:lnTo>
                  <a:pt x="54863" y="27177"/>
                </a:lnTo>
                <a:lnTo>
                  <a:pt x="62483" y="25907"/>
                </a:lnTo>
                <a:lnTo>
                  <a:pt x="4764023" y="25907"/>
                </a:lnTo>
                <a:lnTo>
                  <a:pt x="4770119" y="27127"/>
                </a:lnTo>
                <a:lnTo>
                  <a:pt x="4770119" y="25907"/>
                </a:lnTo>
                <a:lnTo>
                  <a:pt x="4777739" y="28955"/>
                </a:lnTo>
                <a:lnTo>
                  <a:pt x="4777739" y="29565"/>
                </a:lnTo>
                <a:lnTo>
                  <a:pt x="4782311" y="31394"/>
                </a:lnTo>
                <a:lnTo>
                  <a:pt x="4782311" y="30479"/>
                </a:lnTo>
                <a:lnTo>
                  <a:pt x="4788407" y="35356"/>
                </a:lnTo>
                <a:lnTo>
                  <a:pt x="4788407" y="35051"/>
                </a:lnTo>
                <a:lnTo>
                  <a:pt x="4789931" y="36575"/>
                </a:lnTo>
                <a:lnTo>
                  <a:pt x="4789931" y="37591"/>
                </a:lnTo>
                <a:lnTo>
                  <a:pt x="4792979" y="42671"/>
                </a:lnTo>
                <a:lnTo>
                  <a:pt x="4792979" y="43687"/>
                </a:lnTo>
                <a:lnTo>
                  <a:pt x="4796027" y="48767"/>
                </a:lnTo>
                <a:lnTo>
                  <a:pt x="4796027" y="45719"/>
                </a:lnTo>
                <a:lnTo>
                  <a:pt x="4799075" y="54863"/>
                </a:lnTo>
                <a:lnTo>
                  <a:pt x="4799075" y="303275"/>
                </a:lnTo>
                <a:lnTo>
                  <a:pt x="4805171" y="297179"/>
                </a:lnTo>
                <a:lnTo>
                  <a:pt x="4806695" y="297179"/>
                </a:lnTo>
                <a:close/>
              </a:path>
              <a:path w="4825365" h="314325">
                <a:moveTo>
                  <a:pt x="27431" y="53339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3339"/>
                </a:lnTo>
                <a:close/>
              </a:path>
              <a:path w="4825365" h="314325">
                <a:moveTo>
                  <a:pt x="27431" y="262127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2127"/>
                </a:lnTo>
                <a:close/>
              </a:path>
              <a:path w="4825365" h="314325">
                <a:moveTo>
                  <a:pt x="33527" y="274319"/>
                </a:moveTo>
                <a:lnTo>
                  <a:pt x="28955" y="266699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3275"/>
                </a:lnTo>
                <a:lnTo>
                  <a:pt x="27431" y="303275"/>
                </a:lnTo>
                <a:lnTo>
                  <a:pt x="28955" y="304799"/>
                </a:lnTo>
                <a:lnTo>
                  <a:pt x="32003" y="306628"/>
                </a:lnTo>
                <a:lnTo>
                  <a:pt x="32003" y="272795"/>
                </a:lnTo>
                <a:lnTo>
                  <a:pt x="33527" y="274319"/>
                </a:lnTo>
                <a:close/>
              </a:path>
              <a:path w="4825365" h="314325">
                <a:moveTo>
                  <a:pt x="33527" y="41147"/>
                </a:moveTo>
                <a:lnTo>
                  <a:pt x="32003" y="42671"/>
                </a:lnTo>
                <a:lnTo>
                  <a:pt x="32003" y="43687"/>
                </a:lnTo>
                <a:lnTo>
                  <a:pt x="33527" y="41147"/>
                </a:lnTo>
                <a:close/>
              </a:path>
              <a:path w="4825365" h="314325">
                <a:moveTo>
                  <a:pt x="36004" y="278129"/>
                </a:moveTo>
                <a:lnTo>
                  <a:pt x="32003" y="272795"/>
                </a:lnTo>
                <a:lnTo>
                  <a:pt x="32003" y="306628"/>
                </a:lnTo>
                <a:lnTo>
                  <a:pt x="35051" y="308457"/>
                </a:lnTo>
                <a:lnTo>
                  <a:pt x="35051" y="277367"/>
                </a:lnTo>
                <a:lnTo>
                  <a:pt x="36004" y="278129"/>
                </a:lnTo>
                <a:close/>
              </a:path>
              <a:path w="4825365" h="314325">
                <a:moveTo>
                  <a:pt x="36575" y="35051"/>
                </a:moveTo>
                <a:lnTo>
                  <a:pt x="35051" y="36575"/>
                </a:lnTo>
                <a:lnTo>
                  <a:pt x="36004" y="36004"/>
                </a:lnTo>
                <a:lnTo>
                  <a:pt x="36575" y="35051"/>
                </a:lnTo>
                <a:close/>
              </a:path>
              <a:path w="4825365" h="314325">
                <a:moveTo>
                  <a:pt x="36004" y="36004"/>
                </a:moveTo>
                <a:lnTo>
                  <a:pt x="35051" y="36575"/>
                </a:lnTo>
                <a:lnTo>
                  <a:pt x="35051" y="37591"/>
                </a:lnTo>
                <a:lnTo>
                  <a:pt x="36004" y="36004"/>
                </a:lnTo>
                <a:close/>
              </a:path>
              <a:path w="4825365" h="314325">
                <a:moveTo>
                  <a:pt x="36575" y="278891"/>
                </a:moveTo>
                <a:lnTo>
                  <a:pt x="36004" y="278129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4825365" h="314325">
                <a:moveTo>
                  <a:pt x="36575" y="309371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8457"/>
                </a:lnTo>
                <a:lnTo>
                  <a:pt x="36575" y="309371"/>
                </a:lnTo>
                <a:close/>
              </a:path>
              <a:path w="4825365" h="314325">
                <a:moveTo>
                  <a:pt x="36575" y="35661"/>
                </a:moveTo>
                <a:lnTo>
                  <a:pt x="36575" y="35051"/>
                </a:lnTo>
                <a:lnTo>
                  <a:pt x="36004" y="36004"/>
                </a:lnTo>
                <a:lnTo>
                  <a:pt x="36575" y="35661"/>
                </a:lnTo>
                <a:close/>
              </a:path>
              <a:path w="4825365" h="314325">
                <a:moveTo>
                  <a:pt x="42671" y="310895"/>
                </a:moveTo>
                <a:lnTo>
                  <a:pt x="42671" y="283463"/>
                </a:lnTo>
                <a:lnTo>
                  <a:pt x="36004" y="278129"/>
                </a:lnTo>
                <a:lnTo>
                  <a:pt x="36575" y="278891"/>
                </a:lnTo>
                <a:lnTo>
                  <a:pt x="36575" y="309371"/>
                </a:lnTo>
                <a:lnTo>
                  <a:pt x="38099" y="309371"/>
                </a:lnTo>
                <a:lnTo>
                  <a:pt x="42671" y="310895"/>
                </a:lnTo>
                <a:close/>
              </a:path>
              <a:path w="4825365" h="314325">
                <a:moveTo>
                  <a:pt x="42671" y="32003"/>
                </a:moveTo>
                <a:lnTo>
                  <a:pt x="41147" y="32003"/>
                </a:lnTo>
                <a:lnTo>
                  <a:pt x="41147" y="32918"/>
                </a:lnTo>
                <a:lnTo>
                  <a:pt x="42671" y="32003"/>
                </a:lnTo>
                <a:close/>
              </a:path>
              <a:path w="4825365" h="314325">
                <a:moveTo>
                  <a:pt x="48767" y="312419"/>
                </a:moveTo>
                <a:lnTo>
                  <a:pt x="48767" y="286511"/>
                </a:lnTo>
                <a:lnTo>
                  <a:pt x="41147" y="281939"/>
                </a:lnTo>
                <a:lnTo>
                  <a:pt x="42671" y="283463"/>
                </a:lnTo>
                <a:lnTo>
                  <a:pt x="42671" y="310895"/>
                </a:lnTo>
                <a:lnTo>
                  <a:pt x="47243" y="312419"/>
                </a:lnTo>
                <a:lnTo>
                  <a:pt x="48767" y="312419"/>
                </a:lnTo>
                <a:close/>
              </a:path>
              <a:path w="4825365" h="314325">
                <a:moveTo>
                  <a:pt x="48767" y="28955"/>
                </a:moveTo>
                <a:lnTo>
                  <a:pt x="47243" y="28955"/>
                </a:lnTo>
                <a:lnTo>
                  <a:pt x="47243" y="29565"/>
                </a:lnTo>
                <a:lnTo>
                  <a:pt x="48767" y="28955"/>
                </a:lnTo>
                <a:close/>
              </a:path>
              <a:path w="4825365" h="314325">
                <a:moveTo>
                  <a:pt x="54863" y="288035"/>
                </a:moveTo>
                <a:lnTo>
                  <a:pt x="47243" y="284987"/>
                </a:lnTo>
                <a:lnTo>
                  <a:pt x="48767" y="286511"/>
                </a:lnTo>
                <a:lnTo>
                  <a:pt x="48767" y="312419"/>
                </a:lnTo>
                <a:lnTo>
                  <a:pt x="50291" y="312419"/>
                </a:lnTo>
                <a:lnTo>
                  <a:pt x="53339" y="312855"/>
                </a:lnTo>
                <a:lnTo>
                  <a:pt x="53339" y="288035"/>
                </a:lnTo>
                <a:lnTo>
                  <a:pt x="54863" y="288035"/>
                </a:lnTo>
                <a:close/>
              </a:path>
              <a:path w="4825365" h="314325">
                <a:moveTo>
                  <a:pt x="54863" y="27177"/>
                </a:moveTo>
                <a:lnTo>
                  <a:pt x="54863" y="25907"/>
                </a:lnTo>
                <a:lnTo>
                  <a:pt x="53339" y="27431"/>
                </a:lnTo>
                <a:lnTo>
                  <a:pt x="54863" y="27177"/>
                </a:lnTo>
                <a:close/>
              </a:path>
              <a:path w="4825365" h="314325">
                <a:moveTo>
                  <a:pt x="4771643" y="312927"/>
                </a:moveTo>
                <a:lnTo>
                  <a:pt x="4771643" y="288035"/>
                </a:lnTo>
                <a:lnTo>
                  <a:pt x="53339" y="288035"/>
                </a:lnTo>
                <a:lnTo>
                  <a:pt x="53339" y="312855"/>
                </a:lnTo>
                <a:lnTo>
                  <a:pt x="60959" y="313943"/>
                </a:lnTo>
                <a:lnTo>
                  <a:pt x="4765547" y="313943"/>
                </a:lnTo>
                <a:lnTo>
                  <a:pt x="4771643" y="312927"/>
                </a:lnTo>
                <a:close/>
              </a:path>
              <a:path w="4825365" h="314325">
                <a:moveTo>
                  <a:pt x="4771643" y="27431"/>
                </a:moveTo>
                <a:lnTo>
                  <a:pt x="4770119" y="25907"/>
                </a:lnTo>
                <a:lnTo>
                  <a:pt x="4770119" y="27127"/>
                </a:lnTo>
                <a:lnTo>
                  <a:pt x="4771643" y="27431"/>
                </a:lnTo>
                <a:close/>
              </a:path>
              <a:path w="4825365" h="314325">
                <a:moveTo>
                  <a:pt x="4777739" y="284987"/>
                </a:moveTo>
                <a:lnTo>
                  <a:pt x="4770119" y="288035"/>
                </a:lnTo>
                <a:lnTo>
                  <a:pt x="4771643" y="288035"/>
                </a:lnTo>
                <a:lnTo>
                  <a:pt x="4771643" y="312927"/>
                </a:lnTo>
                <a:lnTo>
                  <a:pt x="4774691" y="312419"/>
                </a:lnTo>
                <a:lnTo>
                  <a:pt x="4776215" y="312419"/>
                </a:lnTo>
                <a:lnTo>
                  <a:pt x="4776215" y="286511"/>
                </a:lnTo>
                <a:lnTo>
                  <a:pt x="4777739" y="284987"/>
                </a:lnTo>
                <a:close/>
              </a:path>
              <a:path w="4825365" h="314325">
                <a:moveTo>
                  <a:pt x="4777739" y="29565"/>
                </a:moveTo>
                <a:lnTo>
                  <a:pt x="4777739" y="28955"/>
                </a:lnTo>
                <a:lnTo>
                  <a:pt x="4776215" y="28955"/>
                </a:lnTo>
                <a:lnTo>
                  <a:pt x="4777739" y="29565"/>
                </a:lnTo>
                <a:close/>
              </a:path>
              <a:path w="4825365" h="314325">
                <a:moveTo>
                  <a:pt x="4783835" y="281939"/>
                </a:moveTo>
                <a:lnTo>
                  <a:pt x="4776215" y="286511"/>
                </a:lnTo>
                <a:lnTo>
                  <a:pt x="4776215" y="312419"/>
                </a:lnTo>
                <a:lnTo>
                  <a:pt x="4777739" y="312419"/>
                </a:lnTo>
                <a:lnTo>
                  <a:pt x="4782311" y="310591"/>
                </a:lnTo>
                <a:lnTo>
                  <a:pt x="4782311" y="283463"/>
                </a:lnTo>
                <a:lnTo>
                  <a:pt x="4783835" y="281939"/>
                </a:lnTo>
                <a:close/>
              </a:path>
              <a:path w="4825365" h="314325">
                <a:moveTo>
                  <a:pt x="4783835" y="32003"/>
                </a:moveTo>
                <a:lnTo>
                  <a:pt x="4782311" y="30479"/>
                </a:lnTo>
                <a:lnTo>
                  <a:pt x="4782311" y="31394"/>
                </a:lnTo>
                <a:lnTo>
                  <a:pt x="4783835" y="32003"/>
                </a:lnTo>
                <a:close/>
              </a:path>
              <a:path w="4825365" h="314325">
                <a:moveTo>
                  <a:pt x="4788759" y="278305"/>
                </a:moveTo>
                <a:lnTo>
                  <a:pt x="4782311" y="283463"/>
                </a:lnTo>
                <a:lnTo>
                  <a:pt x="4782311" y="310591"/>
                </a:lnTo>
                <a:lnTo>
                  <a:pt x="4785359" y="309371"/>
                </a:lnTo>
                <a:lnTo>
                  <a:pt x="4788407" y="309371"/>
                </a:lnTo>
                <a:lnTo>
                  <a:pt x="4788407" y="278891"/>
                </a:lnTo>
                <a:lnTo>
                  <a:pt x="4788759" y="278305"/>
                </a:lnTo>
                <a:close/>
              </a:path>
              <a:path w="4825365" h="314325">
                <a:moveTo>
                  <a:pt x="4789931" y="36575"/>
                </a:moveTo>
                <a:lnTo>
                  <a:pt x="4788407" y="35051"/>
                </a:lnTo>
                <a:lnTo>
                  <a:pt x="4788759" y="35638"/>
                </a:lnTo>
                <a:lnTo>
                  <a:pt x="4789931" y="36575"/>
                </a:lnTo>
                <a:close/>
              </a:path>
              <a:path w="4825365" h="314325">
                <a:moveTo>
                  <a:pt x="4788759" y="35638"/>
                </a:moveTo>
                <a:lnTo>
                  <a:pt x="4788407" y="35051"/>
                </a:lnTo>
                <a:lnTo>
                  <a:pt x="4788407" y="35356"/>
                </a:lnTo>
                <a:lnTo>
                  <a:pt x="4788759" y="35638"/>
                </a:lnTo>
                <a:close/>
              </a:path>
              <a:path w="4825365" h="314325">
                <a:moveTo>
                  <a:pt x="4789931" y="277367"/>
                </a:moveTo>
                <a:lnTo>
                  <a:pt x="4788759" y="278305"/>
                </a:lnTo>
                <a:lnTo>
                  <a:pt x="4788407" y="278891"/>
                </a:lnTo>
                <a:lnTo>
                  <a:pt x="4789931" y="277367"/>
                </a:lnTo>
                <a:close/>
              </a:path>
              <a:path w="4825365" h="314325">
                <a:moveTo>
                  <a:pt x="4789931" y="308457"/>
                </a:moveTo>
                <a:lnTo>
                  <a:pt x="4789931" y="277367"/>
                </a:lnTo>
                <a:lnTo>
                  <a:pt x="4788407" y="278891"/>
                </a:lnTo>
                <a:lnTo>
                  <a:pt x="4788407" y="309371"/>
                </a:lnTo>
                <a:lnTo>
                  <a:pt x="4789931" y="308457"/>
                </a:lnTo>
                <a:close/>
              </a:path>
              <a:path w="4825365" h="314325">
                <a:moveTo>
                  <a:pt x="4789931" y="37591"/>
                </a:moveTo>
                <a:lnTo>
                  <a:pt x="4789931" y="36575"/>
                </a:lnTo>
                <a:lnTo>
                  <a:pt x="4788759" y="35638"/>
                </a:lnTo>
                <a:lnTo>
                  <a:pt x="4789931" y="37591"/>
                </a:lnTo>
                <a:close/>
              </a:path>
              <a:path w="4825365" h="314325">
                <a:moveTo>
                  <a:pt x="4792979" y="271271"/>
                </a:moveTo>
                <a:lnTo>
                  <a:pt x="4788759" y="278305"/>
                </a:lnTo>
                <a:lnTo>
                  <a:pt x="4789931" y="277367"/>
                </a:lnTo>
                <a:lnTo>
                  <a:pt x="4789931" y="308457"/>
                </a:lnTo>
                <a:lnTo>
                  <a:pt x="4791455" y="307543"/>
                </a:lnTo>
                <a:lnTo>
                  <a:pt x="4791455" y="274319"/>
                </a:lnTo>
                <a:lnTo>
                  <a:pt x="4792979" y="271271"/>
                </a:lnTo>
                <a:close/>
              </a:path>
              <a:path w="4825365" h="314325">
                <a:moveTo>
                  <a:pt x="4792979" y="43687"/>
                </a:moveTo>
                <a:lnTo>
                  <a:pt x="4792979" y="42671"/>
                </a:lnTo>
                <a:lnTo>
                  <a:pt x="4791455" y="41147"/>
                </a:lnTo>
                <a:lnTo>
                  <a:pt x="4792979" y="43687"/>
                </a:lnTo>
                <a:close/>
              </a:path>
              <a:path w="4825365" h="314325">
                <a:moveTo>
                  <a:pt x="4799075" y="303275"/>
                </a:moveTo>
                <a:lnTo>
                  <a:pt x="4799075" y="259079"/>
                </a:lnTo>
                <a:lnTo>
                  <a:pt x="4796027" y="268223"/>
                </a:lnTo>
                <a:lnTo>
                  <a:pt x="4796027" y="266699"/>
                </a:lnTo>
                <a:lnTo>
                  <a:pt x="4791455" y="274319"/>
                </a:lnTo>
                <a:lnTo>
                  <a:pt x="4791455" y="307543"/>
                </a:lnTo>
                <a:lnTo>
                  <a:pt x="4796027" y="304799"/>
                </a:lnTo>
                <a:lnTo>
                  <a:pt x="4797551" y="303275"/>
                </a:lnTo>
                <a:lnTo>
                  <a:pt x="4799075" y="303275"/>
                </a:lnTo>
                <a:close/>
              </a:path>
              <a:path w="4825365" h="314325">
                <a:moveTo>
                  <a:pt x="4799075" y="62483"/>
                </a:moveTo>
                <a:lnTo>
                  <a:pt x="4799075" y="54863"/>
                </a:lnTo>
                <a:lnTo>
                  <a:pt x="4797551" y="53339"/>
                </a:lnTo>
                <a:lnTo>
                  <a:pt x="4799075" y="62483"/>
                </a:lnTo>
                <a:close/>
              </a:path>
              <a:path w="4825365" h="314325">
                <a:moveTo>
                  <a:pt x="4799075" y="259079"/>
                </a:moveTo>
                <a:lnTo>
                  <a:pt x="4799075" y="252983"/>
                </a:lnTo>
                <a:lnTo>
                  <a:pt x="4797551" y="262127"/>
                </a:lnTo>
                <a:lnTo>
                  <a:pt x="4799075" y="259079"/>
                </a:lnTo>
                <a:close/>
              </a:path>
              <a:path w="4825365" h="314325">
                <a:moveTo>
                  <a:pt x="4814315" y="288035"/>
                </a:moveTo>
                <a:lnTo>
                  <a:pt x="4814315" y="27431"/>
                </a:lnTo>
                <a:lnTo>
                  <a:pt x="4806695" y="19811"/>
                </a:lnTo>
                <a:lnTo>
                  <a:pt x="4806695" y="295655"/>
                </a:lnTo>
                <a:lnTo>
                  <a:pt x="4812791" y="288035"/>
                </a:lnTo>
                <a:lnTo>
                  <a:pt x="4814315" y="288035"/>
                </a:lnTo>
                <a:close/>
              </a:path>
              <a:path w="4825365" h="314325">
                <a:moveTo>
                  <a:pt x="4823459" y="266699"/>
                </a:moveTo>
                <a:lnTo>
                  <a:pt x="4823459" y="47243"/>
                </a:lnTo>
                <a:lnTo>
                  <a:pt x="4820411" y="38099"/>
                </a:lnTo>
                <a:lnTo>
                  <a:pt x="4818887" y="36575"/>
                </a:lnTo>
                <a:lnTo>
                  <a:pt x="4814315" y="28955"/>
                </a:lnTo>
                <a:lnTo>
                  <a:pt x="4814315" y="286511"/>
                </a:lnTo>
                <a:lnTo>
                  <a:pt x="4818887" y="277367"/>
                </a:lnTo>
                <a:lnTo>
                  <a:pt x="4820411" y="275843"/>
                </a:lnTo>
                <a:lnTo>
                  <a:pt x="4823459" y="266699"/>
                </a:lnTo>
                <a:close/>
              </a:path>
              <a:path w="4825365" h="314325">
                <a:moveTo>
                  <a:pt x="4824983" y="252983"/>
                </a:moveTo>
                <a:lnTo>
                  <a:pt x="4824983" y="59435"/>
                </a:lnTo>
                <a:lnTo>
                  <a:pt x="4823459" y="50291"/>
                </a:lnTo>
                <a:lnTo>
                  <a:pt x="4823459" y="263651"/>
                </a:lnTo>
                <a:lnTo>
                  <a:pt x="4824983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497954" y="5879081"/>
            <a:ext cx="1095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適宜導入支援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511414" y="5637418"/>
            <a:ext cx="1134110" cy="393065"/>
          </a:xfrm>
          <a:custGeom>
            <a:avLst/>
            <a:gdLst/>
            <a:ahLst/>
            <a:cxnLst/>
            <a:rect l="l" t="t" r="r" b="b"/>
            <a:pathLst>
              <a:path w="1134110" h="393064">
                <a:moveTo>
                  <a:pt x="172069" y="16263"/>
                </a:moveTo>
                <a:lnTo>
                  <a:pt x="169163" y="9001"/>
                </a:lnTo>
                <a:lnTo>
                  <a:pt x="164472" y="3333"/>
                </a:lnTo>
                <a:lnTo>
                  <a:pt x="157924" y="238"/>
                </a:lnTo>
                <a:lnTo>
                  <a:pt x="150518" y="0"/>
                </a:lnTo>
                <a:lnTo>
                  <a:pt x="143255" y="2905"/>
                </a:lnTo>
                <a:lnTo>
                  <a:pt x="0" y="85201"/>
                </a:lnTo>
                <a:lnTo>
                  <a:pt x="38099" y="107493"/>
                </a:lnTo>
                <a:lnTo>
                  <a:pt x="38099" y="66913"/>
                </a:lnTo>
                <a:lnTo>
                  <a:pt x="108515" y="66913"/>
                </a:lnTo>
                <a:lnTo>
                  <a:pt x="163067" y="34909"/>
                </a:lnTo>
                <a:lnTo>
                  <a:pt x="168735" y="30218"/>
                </a:lnTo>
                <a:lnTo>
                  <a:pt x="171830" y="23669"/>
                </a:lnTo>
                <a:lnTo>
                  <a:pt x="172069" y="16263"/>
                </a:lnTo>
                <a:close/>
              </a:path>
              <a:path w="1134110" h="393064">
                <a:moveTo>
                  <a:pt x="108515" y="66913"/>
                </a:moveTo>
                <a:lnTo>
                  <a:pt x="38099" y="66913"/>
                </a:lnTo>
                <a:lnTo>
                  <a:pt x="38099" y="105013"/>
                </a:lnTo>
                <a:lnTo>
                  <a:pt x="48767" y="105013"/>
                </a:lnTo>
                <a:lnTo>
                  <a:pt x="48767" y="68437"/>
                </a:lnTo>
                <a:lnTo>
                  <a:pt x="77342" y="85201"/>
                </a:lnTo>
                <a:lnTo>
                  <a:pt x="108515" y="66913"/>
                </a:lnTo>
                <a:close/>
              </a:path>
              <a:path w="1134110" h="393064">
                <a:moveTo>
                  <a:pt x="172069" y="154352"/>
                </a:moveTo>
                <a:lnTo>
                  <a:pt x="171830" y="147304"/>
                </a:lnTo>
                <a:lnTo>
                  <a:pt x="168735" y="140827"/>
                </a:lnTo>
                <a:lnTo>
                  <a:pt x="163067" y="135493"/>
                </a:lnTo>
                <a:lnTo>
                  <a:pt x="111113" y="105013"/>
                </a:lnTo>
                <a:lnTo>
                  <a:pt x="38099" y="105013"/>
                </a:lnTo>
                <a:lnTo>
                  <a:pt x="38099" y="107493"/>
                </a:lnTo>
                <a:lnTo>
                  <a:pt x="143255" y="169021"/>
                </a:lnTo>
                <a:lnTo>
                  <a:pt x="150518" y="171045"/>
                </a:lnTo>
                <a:lnTo>
                  <a:pt x="157924" y="170354"/>
                </a:lnTo>
                <a:lnTo>
                  <a:pt x="164472" y="167092"/>
                </a:lnTo>
                <a:lnTo>
                  <a:pt x="169163" y="161401"/>
                </a:lnTo>
                <a:lnTo>
                  <a:pt x="172069" y="154352"/>
                </a:lnTo>
                <a:close/>
              </a:path>
              <a:path w="1134110" h="393064">
                <a:moveTo>
                  <a:pt x="77342" y="85201"/>
                </a:moveTo>
                <a:lnTo>
                  <a:pt x="48767" y="68437"/>
                </a:lnTo>
                <a:lnTo>
                  <a:pt x="48767" y="101965"/>
                </a:lnTo>
                <a:lnTo>
                  <a:pt x="77342" y="85201"/>
                </a:lnTo>
                <a:close/>
              </a:path>
              <a:path w="1134110" h="393064">
                <a:moveTo>
                  <a:pt x="111113" y="105013"/>
                </a:moveTo>
                <a:lnTo>
                  <a:pt x="77342" y="85201"/>
                </a:lnTo>
                <a:lnTo>
                  <a:pt x="48767" y="101965"/>
                </a:lnTo>
                <a:lnTo>
                  <a:pt x="48767" y="105013"/>
                </a:lnTo>
                <a:lnTo>
                  <a:pt x="111113" y="105013"/>
                </a:lnTo>
                <a:close/>
              </a:path>
              <a:path w="1134110" h="393064">
                <a:moveTo>
                  <a:pt x="586739" y="354949"/>
                </a:moveTo>
                <a:lnTo>
                  <a:pt x="586739" y="85201"/>
                </a:lnTo>
                <a:lnTo>
                  <a:pt x="585144" y="77843"/>
                </a:lnTo>
                <a:lnTo>
                  <a:pt x="580834" y="72056"/>
                </a:lnTo>
                <a:lnTo>
                  <a:pt x="574524" y="68270"/>
                </a:lnTo>
                <a:lnTo>
                  <a:pt x="566927" y="66913"/>
                </a:lnTo>
                <a:lnTo>
                  <a:pt x="108515" y="66913"/>
                </a:lnTo>
                <a:lnTo>
                  <a:pt x="77342" y="85201"/>
                </a:lnTo>
                <a:lnTo>
                  <a:pt x="111113" y="105013"/>
                </a:lnTo>
                <a:lnTo>
                  <a:pt x="548639" y="105013"/>
                </a:lnTo>
                <a:lnTo>
                  <a:pt x="548639" y="85201"/>
                </a:lnTo>
                <a:lnTo>
                  <a:pt x="566927" y="105013"/>
                </a:lnTo>
                <a:lnTo>
                  <a:pt x="566927" y="354949"/>
                </a:lnTo>
                <a:lnTo>
                  <a:pt x="586739" y="354949"/>
                </a:lnTo>
                <a:close/>
              </a:path>
              <a:path w="1134110" h="393064">
                <a:moveTo>
                  <a:pt x="566927" y="105013"/>
                </a:moveTo>
                <a:lnTo>
                  <a:pt x="548639" y="85201"/>
                </a:lnTo>
                <a:lnTo>
                  <a:pt x="548639" y="105013"/>
                </a:lnTo>
                <a:lnTo>
                  <a:pt x="566927" y="105013"/>
                </a:lnTo>
                <a:close/>
              </a:path>
              <a:path w="1134110" h="393064">
                <a:moveTo>
                  <a:pt x="586739" y="393049"/>
                </a:moveTo>
                <a:lnTo>
                  <a:pt x="586739" y="373237"/>
                </a:lnTo>
                <a:lnTo>
                  <a:pt x="566927" y="354949"/>
                </a:lnTo>
                <a:lnTo>
                  <a:pt x="566927" y="105013"/>
                </a:lnTo>
                <a:lnTo>
                  <a:pt x="548639" y="105013"/>
                </a:lnTo>
                <a:lnTo>
                  <a:pt x="548639" y="373237"/>
                </a:lnTo>
                <a:lnTo>
                  <a:pt x="549997" y="380833"/>
                </a:lnTo>
                <a:lnTo>
                  <a:pt x="553783" y="387143"/>
                </a:lnTo>
                <a:lnTo>
                  <a:pt x="559569" y="391453"/>
                </a:lnTo>
                <a:lnTo>
                  <a:pt x="566927" y="393049"/>
                </a:lnTo>
                <a:lnTo>
                  <a:pt x="586739" y="393049"/>
                </a:lnTo>
                <a:close/>
              </a:path>
              <a:path w="1134110" h="393064">
                <a:moveTo>
                  <a:pt x="1133855" y="393049"/>
                </a:moveTo>
                <a:lnTo>
                  <a:pt x="1133855" y="354949"/>
                </a:lnTo>
                <a:lnTo>
                  <a:pt x="566927" y="354949"/>
                </a:lnTo>
                <a:lnTo>
                  <a:pt x="586739" y="373237"/>
                </a:lnTo>
                <a:lnTo>
                  <a:pt x="586739" y="393049"/>
                </a:lnTo>
                <a:lnTo>
                  <a:pt x="1133855" y="39304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71350" y="5106923"/>
            <a:ext cx="306705" cy="327660"/>
          </a:xfrm>
          <a:custGeom>
            <a:avLst/>
            <a:gdLst/>
            <a:ahLst/>
            <a:cxnLst/>
            <a:rect l="l" t="t" r="r" b="b"/>
            <a:pathLst>
              <a:path w="306704" h="327660">
                <a:moveTo>
                  <a:pt x="239267" y="220668"/>
                </a:moveTo>
                <a:lnTo>
                  <a:pt x="239267" y="19811"/>
                </a:lnTo>
                <a:lnTo>
                  <a:pt x="237910" y="12215"/>
                </a:lnTo>
                <a:lnTo>
                  <a:pt x="234124" y="5905"/>
                </a:lnTo>
                <a:lnTo>
                  <a:pt x="228338" y="1595"/>
                </a:lnTo>
                <a:lnTo>
                  <a:pt x="220979" y="0"/>
                </a:lnTo>
                <a:lnTo>
                  <a:pt x="0" y="0"/>
                </a:lnTo>
                <a:lnTo>
                  <a:pt x="0" y="38099"/>
                </a:lnTo>
                <a:lnTo>
                  <a:pt x="201167" y="38099"/>
                </a:lnTo>
                <a:lnTo>
                  <a:pt x="201167" y="19811"/>
                </a:lnTo>
                <a:lnTo>
                  <a:pt x="220979" y="38099"/>
                </a:lnTo>
                <a:lnTo>
                  <a:pt x="220979" y="251840"/>
                </a:lnTo>
                <a:lnTo>
                  <a:pt x="239267" y="220668"/>
                </a:lnTo>
                <a:close/>
              </a:path>
              <a:path w="306704" h="327660">
                <a:moveTo>
                  <a:pt x="220979" y="251840"/>
                </a:moveTo>
                <a:lnTo>
                  <a:pt x="170687" y="166115"/>
                </a:lnTo>
                <a:lnTo>
                  <a:pt x="165996" y="160448"/>
                </a:lnTo>
                <a:lnTo>
                  <a:pt x="159448" y="157352"/>
                </a:lnTo>
                <a:lnTo>
                  <a:pt x="152042" y="157114"/>
                </a:lnTo>
                <a:lnTo>
                  <a:pt x="144779" y="160019"/>
                </a:lnTo>
                <a:lnTo>
                  <a:pt x="139088" y="164711"/>
                </a:lnTo>
                <a:lnTo>
                  <a:pt x="135826" y="171259"/>
                </a:lnTo>
                <a:lnTo>
                  <a:pt x="135135" y="178665"/>
                </a:lnTo>
                <a:lnTo>
                  <a:pt x="137159" y="185927"/>
                </a:lnTo>
                <a:lnTo>
                  <a:pt x="201167" y="294159"/>
                </a:lnTo>
                <a:lnTo>
                  <a:pt x="201167" y="289559"/>
                </a:lnTo>
                <a:lnTo>
                  <a:pt x="204215" y="289559"/>
                </a:lnTo>
                <a:lnTo>
                  <a:pt x="204215" y="280415"/>
                </a:lnTo>
                <a:lnTo>
                  <a:pt x="220979" y="251840"/>
                </a:lnTo>
                <a:close/>
              </a:path>
              <a:path w="306704" h="327660">
                <a:moveTo>
                  <a:pt x="220979" y="38099"/>
                </a:moveTo>
                <a:lnTo>
                  <a:pt x="201167" y="19811"/>
                </a:lnTo>
                <a:lnTo>
                  <a:pt x="201167" y="38099"/>
                </a:lnTo>
                <a:lnTo>
                  <a:pt x="220979" y="38099"/>
                </a:lnTo>
                <a:close/>
              </a:path>
              <a:path w="306704" h="327660">
                <a:moveTo>
                  <a:pt x="220979" y="251840"/>
                </a:moveTo>
                <a:lnTo>
                  <a:pt x="220979" y="38099"/>
                </a:lnTo>
                <a:lnTo>
                  <a:pt x="201167" y="38099"/>
                </a:lnTo>
                <a:lnTo>
                  <a:pt x="201167" y="218070"/>
                </a:lnTo>
                <a:lnTo>
                  <a:pt x="220979" y="251840"/>
                </a:lnTo>
                <a:close/>
              </a:path>
              <a:path w="306704" h="327660">
                <a:moveTo>
                  <a:pt x="239267" y="296163"/>
                </a:moveTo>
                <a:lnTo>
                  <a:pt x="239267" y="289559"/>
                </a:lnTo>
                <a:lnTo>
                  <a:pt x="201167" y="289559"/>
                </a:lnTo>
                <a:lnTo>
                  <a:pt x="201167" y="294159"/>
                </a:lnTo>
                <a:lnTo>
                  <a:pt x="220979" y="327659"/>
                </a:lnTo>
                <a:lnTo>
                  <a:pt x="239267" y="296163"/>
                </a:lnTo>
                <a:close/>
              </a:path>
              <a:path w="306704" h="327660">
                <a:moveTo>
                  <a:pt x="237743" y="280415"/>
                </a:moveTo>
                <a:lnTo>
                  <a:pt x="220979" y="251840"/>
                </a:lnTo>
                <a:lnTo>
                  <a:pt x="204215" y="280415"/>
                </a:lnTo>
                <a:lnTo>
                  <a:pt x="237743" y="280415"/>
                </a:lnTo>
                <a:close/>
              </a:path>
              <a:path w="306704" h="327660">
                <a:moveTo>
                  <a:pt x="237743" y="289559"/>
                </a:moveTo>
                <a:lnTo>
                  <a:pt x="237743" y="280415"/>
                </a:lnTo>
                <a:lnTo>
                  <a:pt x="204215" y="280415"/>
                </a:lnTo>
                <a:lnTo>
                  <a:pt x="204215" y="289559"/>
                </a:lnTo>
                <a:lnTo>
                  <a:pt x="237743" y="289559"/>
                </a:lnTo>
                <a:close/>
              </a:path>
              <a:path w="306704" h="327660">
                <a:moveTo>
                  <a:pt x="306181" y="178665"/>
                </a:moveTo>
                <a:lnTo>
                  <a:pt x="305942" y="171259"/>
                </a:lnTo>
                <a:lnTo>
                  <a:pt x="302847" y="164711"/>
                </a:lnTo>
                <a:lnTo>
                  <a:pt x="297179" y="160019"/>
                </a:lnTo>
                <a:lnTo>
                  <a:pt x="289917" y="157114"/>
                </a:lnTo>
                <a:lnTo>
                  <a:pt x="282511" y="157352"/>
                </a:lnTo>
                <a:lnTo>
                  <a:pt x="275963" y="160448"/>
                </a:lnTo>
                <a:lnTo>
                  <a:pt x="271271" y="166115"/>
                </a:lnTo>
                <a:lnTo>
                  <a:pt x="220979" y="251840"/>
                </a:lnTo>
                <a:lnTo>
                  <a:pt x="237743" y="280415"/>
                </a:lnTo>
                <a:lnTo>
                  <a:pt x="237743" y="289559"/>
                </a:lnTo>
                <a:lnTo>
                  <a:pt x="239267" y="289559"/>
                </a:lnTo>
                <a:lnTo>
                  <a:pt x="239267" y="296163"/>
                </a:lnTo>
                <a:lnTo>
                  <a:pt x="303275" y="185927"/>
                </a:lnTo>
                <a:lnTo>
                  <a:pt x="306181" y="17866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72992" y="4053839"/>
            <a:ext cx="1152525" cy="314325"/>
          </a:xfrm>
          <a:custGeom>
            <a:avLst/>
            <a:gdLst/>
            <a:ahLst/>
            <a:cxnLst/>
            <a:rect l="l" t="t" r="r" b="b"/>
            <a:pathLst>
              <a:path w="1152525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1152525" h="314325">
                <a:moveTo>
                  <a:pt x="1116239" y="35898"/>
                </a:moveTo>
                <a:lnTo>
                  <a:pt x="1115561" y="35051"/>
                </a:lnTo>
                <a:lnTo>
                  <a:pt x="1115561" y="4571"/>
                </a:lnTo>
                <a:lnTo>
                  <a:pt x="1114037" y="4571"/>
                </a:lnTo>
                <a:lnTo>
                  <a:pt x="1104893" y="1523"/>
                </a:lnTo>
                <a:lnTo>
                  <a:pt x="1101845" y="1523"/>
                </a:lnTo>
                <a:lnTo>
                  <a:pt x="1091177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9623" y="4571"/>
                </a:lnTo>
                <a:lnTo>
                  <a:pt x="38099" y="4571"/>
                </a:lnTo>
                <a:lnTo>
                  <a:pt x="36575" y="6095"/>
                </a:lnTo>
                <a:lnTo>
                  <a:pt x="28955" y="9143"/>
                </a:lnTo>
                <a:lnTo>
                  <a:pt x="27431" y="10667"/>
                </a:lnTo>
                <a:lnTo>
                  <a:pt x="25907" y="10667"/>
                </a:lnTo>
                <a:lnTo>
                  <a:pt x="18287" y="18287"/>
                </a:lnTo>
                <a:lnTo>
                  <a:pt x="12191" y="25907"/>
                </a:lnTo>
                <a:lnTo>
                  <a:pt x="10667" y="25907"/>
                </a:lnTo>
                <a:lnTo>
                  <a:pt x="10667" y="27431"/>
                </a:lnTo>
                <a:lnTo>
                  <a:pt x="6095" y="36575"/>
                </a:ln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lnTo>
                  <a:pt x="6095" y="277367"/>
                </a:lnTo>
                <a:lnTo>
                  <a:pt x="10667" y="286511"/>
                </a:lnTo>
                <a:lnTo>
                  <a:pt x="12191" y="288035"/>
                </a:lnTo>
                <a:lnTo>
                  <a:pt x="18287" y="295655"/>
                </a:lnTo>
                <a:lnTo>
                  <a:pt x="25907" y="303275"/>
                </a:lnTo>
                <a:lnTo>
                  <a:pt x="25907" y="54863"/>
                </a:lnTo>
                <a:lnTo>
                  <a:pt x="28955" y="45719"/>
                </a:lnTo>
                <a:lnTo>
                  <a:pt x="28955" y="48767"/>
                </a:lnTo>
                <a:lnTo>
                  <a:pt x="33527" y="39623"/>
                </a:lnTo>
                <a:lnTo>
                  <a:pt x="33527" y="40131"/>
                </a:lnTo>
                <a:lnTo>
                  <a:pt x="35051" y="37591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42671" y="30479"/>
                </a:lnTo>
                <a:lnTo>
                  <a:pt x="42671" y="31089"/>
                </a:lnTo>
                <a:lnTo>
                  <a:pt x="48767" y="27431"/>
                </a:lnTo>
                <a:lnTo>
                  <a:pt x="48767" y="28346"/>
                </a:lnTo>
                <a:lnTo>
                  <a:pt x="53339" y="26517"/>
                </a:lnTo>
                <a:lnTo>
                  <a:pt x="53339" y="25907"/>
                </a:lnTo>
                <a:lnTo>
                  <a:pt x="1100321" y="25907"/>
                </a:lnTo>
                <a:lnTo>
                  <a:pt x="1100321" y="26923"/>
                </a:lnTo>
                <a:lnTo>
                  <a:pt x="1103369" y="27939"/>
                </a:lnTo>
                <a:lnTo>
                  <a:pt x="1103369" y="27431"/>
                </a:lnTo>
                <a:lnTo>
                  <a:pt x="1112513" y="32003"/>
                </a:lnTo>
                <a:lnTo>
                  <a:pt x="1112513" y="32918"/>
                </a:lnTo>
                <a:lnTo>
                  <a:pt x="1116239" y="35898"/>
                </a:lnTo>
                <a:close/>
              </a:path>
              <a:path w="1152525" h="314325">
                <a:moveTo>
                  <a:pt x="27431" y="51815"/>
                </a:moveTo>
                <a:lnTo>
                  <a:pt x="25907" y="54863"/>
                </a:lnTo>
                <a:lnTo>
                  <a:pt x="25907" y="60959"/>
                </a:lnTo>
                <a:lnTo>
                  <a:pt x="27431" y="51815"/>
                </a:lnTo>
                <a:close/>
              </a:path>
              <a:path w="1152525" h="314325">
                <a:moveTo>
                  <a:pt x="27431" y="262127"/>
                </a:moveTo>
                <a:lnTo>
                  <a:pt x="25907" y="251459"/>
                </a:lnTo>
                <a:lnTo>
                  <a:pt x="25907" y="259079"/>
                </a:lnTo>
                <a:lnTo>
                  <a:pt x="27431" y="262127"/>
                </a:lnTo>
                <a:close/>
              </a:path>
              <a:path w="1152525" h="314325">
                <a:moveTo>
                  <a:pt x="33527" y="306019"/>
                </a:moveTo>
                <a:lnTo>
                  <a:pt x="33527" y="274319"/>
                </a:lnTo>
                <a:lnTo>
                  <a:pt x="28955" y="265175"/>
                </a:lnTo>
                <a:lnTo>
                  <a:pt x="28955" y="268223"/>
                </a:lnTo>
                <a:lnTo>
                  <a:pt x="25907" y="259079"/>
                </a:lnTo>
                <a:lnTo>
                  <a:pt x="25907" y="303275"/>
                </a:lnTo>
                <a:lnTo>
                  <a:pt x="28955" y="303275"/>
                </a:lnTo>
                <a:lnTo>
                  <a:pt x="33527" y="306019"/>
                </a:lnTo>
                <a:close/>
              </a:path>
              <a:path w="1152525" h="314325">
                <a:moveTo>
                  <a:pt x="33527" y="40131"/>
                </a:moveTo>
                <a:lnTo>
                  <a:pt x="33527" y="39623"/>
                </a:lnTo>
                <a:lnTo>
                  <a:pt x="32003" y="42671"/>
                </a:lnTo>
                <a:lnTo>
                  <a:pt x="33527" y="40131"/>
                </a:lnTo>
                <a:close/>
              </a:path>
              <a:path w="1152525" h="314325">
                <a:moveTo>
                  <a:pt x="36224" y="278305"/>
                </a:moveTo>
                <a:lnTo>
                  <a:pt x="32003" y="271271"/>
                </a:lnTo>
                <a:lnTo>
                  <a:pt x="33527" y="274319"/>
                </a:lnTo>
                <a:lnTo>
                  <a:pt x="33527" y="306019"/>
                </a:lnTo>
                <a:lnTo>
                  <a:pt x="35051" y="306933"/>
                </a:lnTo>
                <a:lnTo>
                  <a:pt x="35051" y="277367"/>
                </a:lnTo>
                <a:lnTo>
                  <a:pt x="36224" y="278305"/>
                </a:lnTo>
                <a:close/>
              </a:path>
              <a:path w="1152525" h="314325">
                <a:moveTo>
                  <a:pt x="36575" y="35051"/>
                </a:moveTo>
                <a:lnTo>
                  <a:pt x="35051" y="36575"/>
                </a:lnTo>
                <a:lnTo>
                  <a:pt x="36224" y="35638"/>
                </a:lnTo>
                <a:lnTo>
                  <a:pt x="36575" y="35051"/>
                </a:lnTo>
                <a:close/>
              </a:path>
              <a:path w="1152525" h="314325">
                <a:moveTo>
                  <a:pt x="36224" y="35638"/>
                </a:moveTo>
                <a:lnTo>
                  <a:pt x="35051" y="36575"/>
                </a:lnTo>
                <a:lnTo>
                  <a:pt x="35051" y="37591"/>
                </a:lnTo>
                <a:lnTo>
                  <a:pt x="36224" y="35638"/>
                </a:lnTo>
                <a:close/>
              </a:path>
              <a:path w="1152525" h="314325">
                <a:moveTo>
                  <a:pt x="36575" y="278891"/>
                </a:moveTo>
                <a:lnTo>
                  <a:pt x="36224" y="278305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1152525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6933"/>
                </a:lnTo>
                <a:lnTo>
                  <a:pt x="36575" y="307847"/>
                </a:lnTo>
                <a:close/>
              </a:path>
              <a:path w="1152525" h="314325">
                <a:moveTo>
                  <a:pt x="36575" y="35356"/>
                </a:moveTo>
                <a:lnTo>
                  <a:pt x="36575" y="35051"/>
                </a:lnTo>
                <a:lnTo>
                  <a:pt x="36224" y="35638"/>
                </a:lnTo>
                <a:lnTo>
                  <a:pt x="36575" y="35356"/>
                </a:lnTo>
                <a:close/>
              </a:path>
              <a:path w="1152525" h="314325">
                <a:moveTo>
                  <a:pt x="42671" y="310591"/>
                </a:moveTo>
                <a:lnTo>
                  <a:pt x="42671" y="283463"/>
                </a:lnTo>
                <a:lnTo>
                  <a:pt x="36224" y="278305"/>
                </a:lnTo>
                <a:lnTo>
                  <a:pt x="36575" y="278891"/>
                </a:lnTo>
                <a:lnTo>
                  <a:pt x="36575" y="307847"/>
                </a:lnTo>
                <a:lnTo>
                  <a:pt x="38099" y="309371"/>
                </a:lnTo>
                <a:lnTo>
                  <a:pt x="39623" y="309371"/>
                </a:lnTo>
                <a:lnTo>
                  <a:pt x="42671" y="310591"/>
                </a:lnTo>
                <a:close/>
              </a:path>
              <a:path w="1152525" h="314325">
                <a:moveTo>
                  <a:pt x="42671" y="31089"/>
                </a:moveTo>
                <a:lnTo>
                  <a:pt x="42671" y="30479"/>
                </a:lnTo>
                <a:lnTo>
                  <a:pt x="41147" y="32003"/>
                </a:lnTo>
                <a:lnTo>
                  <a:pt x="42671" y="31089"/>
                </a:lnTo>
                <a:close/>
              </a:path>
              <a:path w="1152525" h="314325">
                <a:moveTo>
                  <a:pt x="48767" y="312419"/>
                </a:moveTo>
                <a:lnTo>
                  <a:pt x="48767" y="286511"/>
                </a:lnTo>
                <a:lnTo>
                  <a:pt x="41147" y="281939"/>
                </a:lnTo>
                <a:lnTo>
                  <a:pt x="42671" y="283463"/>
                </a:lnTo>
                <a:lnTo>
                  <a:pt x="42671" y="310591"/>
                </a:lnTo>
                <a:lnTo>
                  <a:pt x="47243" y="312419"/>
                </a:lnTo>
                <a:lnTo>
                  <a:pt x="48767" y="312419"/>
                </a:lnTo>
                <a:close/>
              </a:path>
              <a:path w="1152525" h="314325">
                <a:moveTo>
                  <a:pt x="48767" y="28346"/>
                </a:moveTo>
                <a:lnTo>
                  <a:pt x="48767" y="27431"/>
                </a:lnTo>
                <a:lnTo>
                  <a:pt x="47243" y="28955"/>
                </a:lnTo>
                <a:lnTo>
                  <a:pt x="48767" y="28346"/>
                </a:lnTo>
                <a:close/>
              </a:path>
              <a:path w="1152525" h="314325">
                <a:moveTo>
                  <a:pt x="54863" y="288035"/>
                </a:moveTo>
                <a:lnTo>
                  <a:pt x="47243" y="284987"/>
                </a:lnTo>
                <a:lnTo>
                  <a:pt x="48767" y="286511"/>
                </a:lnTo>
                <a:lnTo>
                  <a:pt x="48767" y="312419"/>
                </a:lnTo>
                <a:lnTo>
                  <a:pt x="50291" y="312419"/>
                </a:lnTo>
                <a:lnTo>
                  <a:pt x="53339" y="312855"/>
                </a:lnTo>
                <a:lnTo>
                  <a:pt x="53339" y="288035"/>
                </a:lnTo>
                <a:lnTo>
                  <a:pt x="54863" y="288035"/>
                </a:lnTo>
                <a:close/>
              </a:path>
              <a:path w="1152525" h="314325">
                <a:moveTo>
                  <a:pt x="54863" y="25907"/>
                </a:moveTo>
                <a:lnTo>
                  <a:pt x="53339" y="25907"/>
                </a:lnTo>
                <a:lnTo>
                  <a:pt x="53339" y="26517"/>
                </a:lnTo>
                <a:lnTo>
                  <a:pt x="54863" y="25907"/>
                </a:lnTo>
                <a:close/>
              </a:path>
              <a:path w="1152525" h="314325">
                <a:moveTo>
                  <a:pt x="1100321" y="312673"/>
                </a:moveTo>
                <a:lnTo>
                  <a:pt x="1100321" y="288035"/>
                </a:lnTo>
                <a:lnTo>
                  <a:pt x="53339" y="288035"/>
                </a:lnTo>
                <a:lnTo>
                  <a:pt x="53339" y="312855"/>
                </a:lnTo>
                <a:lnTo>
                  <a:pt x="60959" y="313943"/>
                </a:lnTo>
                <a:lnTo>
                  <a:pt x="1092701" y="313943"/>
                </a:lnTo>
                <a:lnTo>
                  <a:pt x="1100321" y="312673"/>
                </a:lnTo>
                <a:close/>
              </a:path>
              <a:path w="1152525" h="314325">
                <a:moveTo>
                  <a:pt x="1100321" y="26923"/>
                </a:moveTo>
                <a:lnTo>
                  <a:pt x="1100321" y="25907"/>
                </a:lnTo>
                <a:lnTo>
                  <a:pt x="1097273" y="25907"/>
                </a:lnTo>
                <a:lnTo>
                  <a:pt x="1100321" y="26923"/>
                </a:lnTo>
                <a:close/>
              </a:path>
              <a:path w="1152525" h="314325">
                <a:moveTo>
                  <a:pt x="1106417" y="284987"/>
                </a:moveTo>
                <a:lnTo>
                  <a:pt x="1097273" y="288035"/>
                </a:lnTo>
                <a:lnTo>
                  <a:pt x="1100321" y="288035"/>
                </a:lnTo>
                <a:lnTo>
                  <a:pt x="1100321" y="312673"/>
                </a:lnTo>
                <a:lnTo>
                  <a:pt x="1101845" y="312419"/>
                </a:lnTo>
                <a:lnTo>
                  <a:pt x="1103369" y="312419"/>
                </a:lnTo>
                <a:lnTo>
                  <a:pt x="1103369" y="286511"/>
                </a:lnTo>
                <a:lnTo>
                  <a:pt x="1106417" y="284987"/>
                </a:lnTo>
                <a:close/>
              </a:path>
              <a:path w="1152525" h="314325">
                <a:moveTo>
                  <a:pt x="1106417" y="28955"/>
                </a:moveTo>
                <a:lnTo>
                  <a:pt x="1103369" y="27431"/>
                </a:lnTo>
                <a:lnTo>
                  <a:pt x="1103369" y="27939"/>
                </a:lnTo>
                <a:lnTo>
                  <a:pt x="1106417" y="28955"/>
                </a:lnTo>
                <a:close/>
              </a:path>
              <a:path w="1152525" h="314325">
                <a:moveTo>
                  <a:pt x="1112513" y="309879"/>
                </a:moveTo>
                <a:lnTo>
                  <a:pt x="1112513" y="281939"/>
                </a:lnTo>
                <a:lnTo>
                  <a:pt x="1103369" y="286511"/>
                </a:lnTo>
                <a:lnTo>
                  <a:pt x="1103369" y="312419"/>
                </a:lnTo>
                <a:lnTo>
                  <a:pt x="1104893" y="312419"/>
                </a:lnTo>
                <a:lnTo>
                  <a:pt x="1112513" y="309879"/>
                </a:lnTo>
                <a:close/>
              </a:path>
              <a:path w="1152525" h="314325">
                <a:moveTo>
                  <a:pt x="1112513" y="32918"/>
                </a:moveTo>
                <a:lnTo>
                  <a:pt x="1112513" y="32003"/>
                </a:lnTo>
                <a:lnTo>
                  <a:pt x="1109465" y="30479"/>
                </a:lnTo>
                <a:lnTo>
                  <a:pt x="1112513" y="32918"/>
                </a:lnTo>
                <a:close/>
              </a:path>
              <a:path w="1152525" h="314325">
                <a:moveTo>
                  <a:pt x="1116239" y="278045"/>
                </a:moveTo>
                <a:lnTo>
                  <a:pt x="1109465" y="283463"/>
                </a:lnTo>
                <a:lnTo>
                  <a:pt x="1112513" y="281939"/>
                </a:lnTo>
                <a:lnTo>
                  <a:pt x="1112513" y="309879"/>
                </a:lnTo>
                <a:lnTo>
                  <a:pt x="1114037" y="309371"/>
                </a:lnTo>
                <a:lnTo>
                  <a:pt x="1115561" y="309371"/>
                </a:lnTo>
                <a:lnTo>
                  <a:pt x="1115561" y="278891"/>
                </a:lnTo>
                <a:lnTo>
                  <a:pt x="1116239" y="278045"/>
                </a:lnTo>
                <a:close/>
              </a:path>
              <a:path w="1152525" h="314325">
                <a:moveTo>
                  <a:pt x="1124705" y="48767"/>
                </a:moveTo>
                <a:lnTo>
                  <a:pt x="1124705" y="9143"/>
                </a:lnTo>
                <a:lnTo>
                  <a:pt x="1115561" y="6095"/>
                </a:lnTo>
                <a:lnTo>
                  <a:pt x="1115561" y="35051"/>
                </a:lnTo>
                <a:lnTo>
                  <a:pt x="1117085" y="36575"/>
                </a:lnTo>
                <a:lnTo>
                  <a:pt x="1117085" y="36956"/>
                </a:lnTo>
                <a:lnTo>
                  <a:pt x="1120133" y="40766"/>
                </a:lnTo>
                <a:lnTo>
                  <a:pt x="1120133" y="39623"/>
                </a:lnTo>
                <a:lnTo>
                  <a:pt x="1124705" y="48767"/>
                </a:lnTo>
                <a:close/>
              </a:path>
              <a:path w="1152525" h="314325">
                <a:moveTo>
                  <a:pt x="1117085" y="36575"/>
                </a:moveTo>
                <a:lnTo>
                  <a:pt x="1115561" y="35051"/>
                </a:lnTo>
                <a:lnTo>
                  <a:pt x="1116239" y="35898"/>
                </a:lnTo>
                <a:lnTo>
                  <a:pt x="1117085" y="36575"/>
                </a:lnTo>
                <a:close/>
              </a:path>
              <a:path w="1152525" h="314325">
                <a:moveTo>
                  <a:pt x="1117085" y="277367"/>
                </a:moveTo>
                <a:lnTo>
                  <a:pt x="1116239" y="278045"/>
                </a:lnTo>
                <a:lnTo>
                  <a:pt x="1115561" y="278891"/>
                </a:lnTo>
                <a:lnTo>
                  <a:pt x="1117085" y="277367"/>
                </a:lnTo>
                <a:close/>
              </a:path>
              <a:path w="1152525" h="314325">
                <a:moveTo>
                  <a:pt x="1117085" y="307085"/>
                </a:moveTo>
                <a:lnTo>
                  <a:pt x="1117085" y="277367"/>
                </a:lnTo>
                <a:lnTo>
                  <a:pt x="1115561" y="278891"/>
                </a:lnTo>
                <a:lnTo>
                  <a:pt x="1115561" y="307847"/>
                </a:lnTo>
                <a:lnTo>
                  <a:pt x="1117085" y="307085"/>
                </a:lnTo>
                <a:close/>
              </a:path>
              <a:path w="1152525" h="314325">
                <a:moveTo>
                  <a:pt x="1117085" y="36956"/>
                </a:moveTo>
                <a:lnTo>
                  <a:pt x="1117085" y="36575"/>
                </a:lnTo>
                <a:lnTo>
                  <a:pt x="1116239" y="35898"/>
                </a:lnTo>
                <a:lnTo>
                  <a:pt x="1117085" y="36956"/>
                </a:lnTo>
                <a:close/>
              </a:path>
              <a:path w="1152525" h="314325">
                <a:moveTo>
                  <a:pt x="1121657" y="271271"/>
                </a:moveTo>
                <a:lnTo>
                  <a:pt x="1116239" y="278045"/>
                </a:lnTo>
                <a:lnTo>
                  <a:pt x="1117085" y="277367"/>
                </a:lnTo>
                <a:lnTo>
                  <a:pt x="1117085" y="307085"/>
                </a:lnTo>
                <a:lnTo>
                  <a:pt x="1120133" y="305561"/>
                </a:lnTo>
                <a:lnTo>
                  <a:pt x="1120133" y="274319"/>
                </a:lnTo>
                <a:lnTo>
                  <a:pt x="1121657" y="271271"/>
                </a:lnTo>
                <a:close/>
              </a:path>
              <a:path w="1152525" h="314325">
                <a:moveTo>
                  <a:pt x="1121657" y="42671"/>
                </a:moveTo>
                <a:lnTo>
                  <a:pt x="1120133" y="39623"/>
                </a:lnTo>
                <a:lnTo>
                  <a:pt x="1120133" y="40766"/>
                </a:lnTo>
                <a:lnTo>
                  <a:pt x="1121657" y="42671"/>
                </a:lnTo>
                <a:close/>
              </a:path>
              <a:path w="1152525" h="314325">
                <a:moveTo>
                  <a:pt x="1124705" y="303275"/>
                </a:moveTo>
                <a:lnTo>
                  <a:pt x="1124705" y="265175"/>
                </a:lnTo>
                <a:lnTo>
                  <a:pt x="1120133" y="274319"/>
                </a:lnTo>
                <a:lnTo>
                  <a:pt x="1120133" y="305561"/>
                </a:lnTo>
                <a:lnTo>
                  <a:pt x="1124705" y="303275"/>
                </a:lnTo>
                <a:close/>
              </a:path>
              <a:path w="1152525" h="314325">
                <a:moveTo>
                  <a:pt x="1133849" y="297179"/>
                </a:moveTo>
                <a:lnTo>
                  <a:pt x="1133849" y="16763"/>
                </a:lnTo>
                <a:lnTo>
                  <a:pt x="1126229" y="10667"/>
                </a:lnTo>
                <a:lnTo>
                  <a:pt x="1124705" y="10667"/>
                </a:lnTo>
                <a:lnTo>
                  <a:pt x="1124705" y="48767"/>
                </a:lnTo>
                <a:lnTo>
                  <a:pt x="1123181" y="45719"/>
                </a:lnTo>
                <a:lnTo>
                  <a:pt x="1126229" y="54863"/>
                </a:lnTo>
                <a:lnTo>
                  <a:pt x="1126229" y="303275"/>
                </a:lnTo>
                <a:lnTo>
                  <a:pt x="1133849" y="297179"/>
                </a:lnTo>
                <a:close/>
              </a:path>
              <a:path w="1152525" h="314325">
                <a:moveTo>
                  <a:pt x="1126229" y="303275"/>
                </a:moveTo>
                <a:lnTo>
                  <a:pt x="1126229" y="259079"/>
                </a:lnTo>
                <a:lnTo>
                  <a:pt x="1123181" y="268223"/>
                </a:lnTo>
                <a:lnTo>
                  <a:pt x="1124705" y="265175"/>
                </a:lnTo>
                <a:lnTo>
                  <a:pt x="1124705" y="303275"/>
                </a:lnTo>
                <a:lnTo>
                  <a:pt x="1126229" y="303275"/>
                </a:lnTo>
                <a:close/>
              </a:path>
              <a:path w="1152525" h="314325">
                <a:moveTo>
                  <a:pt x="1141469" y="288035"/>
                </a:moveTo>
                <a:lnTo>
                  <a:pt x="1141469" y="25907"/>
                </a:lnTo>
                <a:lnTo>
                  <a:pt x="1135373" y="18287"/>
                </a:lnTo>
                <a:lnTo>
                  <a:pt x="1133849" y="18287"/>
                </a:lnTo>
                <a:lnTo>
                  <a:pt x="1133849" y="295655"/>
                </a:lnTo>
                <a:lnTo>
                  <a:pt x="1135373" y="295655"/>
                </a:lnTo>
                <a:lnTo>
                  <a:pt x="1141469" y="288035"/>
                </a:lnTo>
                <a:close/>
              </a:path>
              <a:path w="1152525" h="314325">
                <a:moveTo>
                  <a:pt x="1147565" y="277367"/>
                </a:moveTo>
                <a:lnTo>
                  <a:pt x="1147565" y="36575"/>
                </a:lnTo>
                <a:lnTo>
                  <a:pt x="1146041" y="36575"/>
                </a:lnTo>
                <a:lnTo>
                  <a:pt x="1142993" y="27431"/>
                </a:lnTo>
                <a:lnTo>
                  <a:pt x="1141469" y="27431"/>
                </a:lnTo>
                <a:lnTo>
                  <a:pt x="1141469" y="286511"/>
                </a:lnTo>
                <a:lnTo>
                  <a:pt x="1142993" y="286511"/>
                </a:lnTo>
                <a:lnTo>
                  <a:pt x="1146041" y="277367"/>
                </a:lnTo>
                <a:lnTo>
                  <a:pt x="1147565" y="277367"/>
                </a:lnTo>
                <a:close/>
              </a:path>
              <a:path w="1152525" h="314325">
                <a:moveTo>
                  <a:pt x="1150613" y="266699"/>
                </a:moveTo>
                <a:lnTo>
                  <a:pt x="1150613" y="47243"/>
                </a:lnTo>
                <a:lnTo>
                  <a:pt x="1147565" y="38099"/>
                </a:lnTo>
                <a:lnTo>
                  <a:pt x="1147565" y="275843"/>
                </a:lnTo>
                <a:lnTo>
                  <a:pt x="1150613" y="266699"/>
                </a:lnTo>
                <a:close/>
              </a:path>
              <a:path w="1152525" h="314325">
                <a:moveTo>
                  <a:pt x="1152137" y="252983"/>
                </a:moveTo>
                <a:lnTo>
                  <a:pt x="1152137" y="59435"/>
                </a:lnTo>
                <a:lnTo>
                  <a:pt x="1150613" y="50291"/>
                </a:lnTo>
                <a:lnTo>
                  <a:pt x="1150613" y="263651"/>
                </a:lnTo>
                <a:lnTo>
                  <a:pt x="1152137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13750" y="4413503"/>
            <a:ext cx="1594485" cy="314325"/>
          </a:xfrm>
          <a:custGeom>
            <a:avLst/>
            <a:gdLst/>
            <a:ahLst/>
            <a:cxnLst/>
            <a:rect l="l" t="t" r="r" b="b"/>
            <a:pathLst>
              <a:path w="1594485" h="314325">
                <a:moveTo>
                  <a:pt x="4571" y="275843"/>
                </a:moveTo>
                <a:lnTo>
                  <a:pt x="4571" y="38099"/>
                </a:lnTo>
                <a:lnTo>
                  <a:pt x="3047" y="38099"/>
                </a:lnTo>
                <a:lnTo>
                  <a:pt x="1523" y="47243"/>
                </a:lnTo>
                <a:lnTo>
                  <a:pt x="0" y="48767"/>
                </a:lnTo>
                <a:lnTo>
                  <a:pt x="0" y="266699"/>
                </a:lnTo>
                <a:lnTo>
                  <a:pt x="1523" y="266699"/>
                </a:lnTo>
                <a:lnTo>
                  <a:pt x="3047" y="275843"/>
                </a:lnTo>
                <a:lnTo>
                  <a:pt x="4571" y="275843"/>
                </a:lnTo>
                <a:close/>
              </a:path>
              <a:path w="1594485" h="314325">
                <a:moveTo>
                  <a:pt x="16763" y="295655"/>
                </a:moveTo>
                <a:lnTo>
                  <a:pt x="16763" y="19811"/>
                </a:lnTo>
                <a:lnTo>
                  <a:pt x="10667" y="25907"/>
                </a:lnTo>
                <a:lnTo>
                  <a:pt x="10667" y="27431"/>
                </a:lnTo>
                <a:lnTo>
                  <a:pt x="9143" y="27431"/>
                </a:lnTo>
                <a:lnTo>
                  <a:pt x="9143" y="28955"/>
                </a:lnTo>
                <a:lnTo>
                  <a:pt x="4571" y="36575"/>
                </a:lnTo>
                <a:lnTo>
                  <a:pt x="4571" y="277367"/>
                </a:lnTo>
                <a:lnTo>
                  <a:pt x="9143" y="286511"/>
                </a:lnTo>
                <a:lnTo>
                  <a:pt x="10667" y="288035"/>
                </a:lnTo>
                <a:lnTo>
                  <a:pt x="16763" y="295655"/>
                </a:lnTo>
                <a:close/>
              </a:path>
              <a:path w="1594485" h="314325">
                <a:moveTo>
                  <a:pt x="1583435" y="288035"/>
                </a:moveTo>
                <a:lnTo>
                  <a:pt x="1583435" y="27431"/>
                </a:lnTo>
                <a:lnTo>
                  <a:pt x="1581911" y="25907"/>
                </a:lnTo>
                <a:lnTo>
                  <a:pt x="1577339" y="19811"/>
                </a:lnTo>
                <a:lnTo>
                  <a:pt x="1575815" y="18287"/>
                </a:lnTo>
                <a:lnTo>
                  <a:pt x="1568195" y="12191"/>
                </a:lnTo>
                <a:lnTo>
                  <a:pt x="1566671" y="10667"/>
                </a:lnTo>
                <a:lnTo>
                  <a:pt x="1565147" y="10667"/>
                </a:lnTo>
                <a:lnTo>
                  <a:pt x="1557527" y="6095"/>
                </a:lnTo>
                <a:lnTo>
                  <a:pt x="1556003" y="4571"/>
                </a:lnTo>
                <a:lnTo>
                  <a:pt x="1546859" y="1523"/>
                </a:lnTo>
                <a:lnTo>
                  <a:pt x="1543811" y="1523"/>
                </a:lnTo>
                <a:lnTo>
                  <a:pt x="1533143" y="0"/>
                </a:lnTo>
                <a:lnTo>
                  <a:pt x="59435" y="0"/>
                </a:lnTo>
                <a:lnTo>
                  <a:pt x="48767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36575" y="6095"/>
                </a:lnTo>
                <a:lnTo>
                  <a:pt x="35051" y="6095"/>
                </a:lnTo>
                <a:lnTo>
                  <a:pt x="27431" y="10667"/>
                </a:lnTo>
                <a:lnTo>
                  <a:pt x="25907" y="10667"/>
                </a:lnTo>
                <a:lnTo>
                  <a:pt x="18287" y="18287"/>
                </a:lnTo>
                <a:lnTo>
                  <a:pt x="16763" y="18287"/>
                </a:lnTo>
                <a:lnTo>
                  <a:pt x="16763" y="297179"/>
                </a:lnTo>
                <a:lnTo>
                  <a:pt x="18287" y="297179"/>
                </a:lnTo>
                <a:lnTo>
                  <a:pt x="24383" y="303275"/>
                </a:lnTo>
                <a:lnTo>
                  <a:pt x="24383" y="54863"/>
                </a:lnTo>
                <a:lnTo>
                  <a:pt x="27431" y="45719"/>
                </a:lnTo>
                <a:lnTo>
                  <a:pt x="27431" y="48767"/>
                </a:lnTo>
                <a:lnTo>
                  <a:pt x="30479" y="43687"/>
                </a:lnTo>
                <a:lnTo>
                  <a:pt x="30479" y="42671"/>
                </a:lnTo>
                <a:lnTo>
                  <a:pt x="35051" y="36956"/>
                </a:lnTo>
                <a:lnTo>
                  <a:pt x="35051" y="36575"/>
                </a:lnTo>
                <a:lnTo>
                  <a:pt x="41147" y="30479"/>
                </a:lnTo>
                <a:lnTo>
                  <a:pt x="41147" y="31394"/>
                </a:lnTo>
                <a:lnTo>
                  <a:pt x="45719" y="29565"/>
                </a:lnTo>
                <a:lnTo>
                  <a:pt x="45719" y="28955"/>
                </a:lnTo>
                <a:lnTo>
                  <a:pt x="54863" y="25907"/>
                </a:lnTo>
                <a:lnTo>
                  <a:pt x="54863" y="26923"/>
                </a:lnTo>
                <a:lnTo>
                  <a:pt x="60959" y="25907"/>
                </a:lnTo>
                <a:lnTo>
                  <a:pt x="1533143" y="25907"/>
                </a:lnTo>
                <a:lnTo>
                  <a:pt x="1539239" y="27127"/>
                </a:lnTo>
                <a:lnTo>
                  <a:pt x="1539239" y="25907"/>
                </a:lnTo>
                <a:lnTo>
                  <a:pt x="1548383" y="28955"/>
                </a:lnTo>
                <a:lnTo>
                  <a:pt x="1548383" y="29971"/>
                </a:lnTo>
                <a:lnTo>
                  <a:pt x="1551431" y="30987"/>
                </a:lnTo>
                <a:lnTo>
                  <a:pt x="1551431" y="30479"/>
                </a:lnTo>
                <a:lnTo>
                  <a:pt x="1554479" y="32003"/>
                </a:lnTo>
                <a:lnTo>
                  <a:pt x="1554479" y="32918"/>
                </a:lnTo>
                <a:lnTo>
                  <a:pt x="1557527" y="35356"/>
                </a:lnTo>
                <a:lnTo>
                  <a:pt x="1557527" y="35051"/>
                </a:lnTo>
                <a:lnTo>
                  <a:pt x="1559051" y="36575"/>
                </a:lnTo>
                <a:lnTo>
                  <a:pt x="1559051" y="36956"/>
                </a:lnTo>
                <a:lnTo>
                  <a:pt x="1563623" y="42671"/>
                </a:lnTo>
                <a:lnTo>
                  <a:pt x="1563623" y="43687"/>
                </a:lnTo>
                <a:lnTo>
                  <a:pt x="1565147" y="46227"/>
                </a:lnTo>
                <a:lnTo>
                  <a:pt x="1565147" y="45719"/>
                </a:lnTo>
                <a:lnTo>
                  <a:pt x="1566671" y="48767"/>
                </a:lnTo>
                <a:lnTo>
                  <a:pt x="1566671" y="50291"/>
                </a:lnTo>
                <a:lnTo>
                  <a:pt x="1568195" y="54863"/>
                </a:lnTo>
                <a:lnTo>
                  <a:pt x="1568195" y="303275"/>
                </a:lnTo>
                <a:lnTo>
                  <a:pt x="1574291" y="297179"/>
                </a:lnTo>
                <a:lnTo>
                  <a:pt x="1575815" y="297179"/>
                </a:lnTo>
                <a:lnTo>
                  <a:pt x="1575815" y="295655"/>
                </a:lnTo>
                <a:lnTo>
                  <a:pt x="1577339" y="295655"/>
                </a:lnTo>
                <a:lnTo>
                  <a:pt x="1581911" y="288035"/>
                </a:lnTo>
                <a:lnTo>
                  <a:pt x="1583435" y="288035"/>
                </a:lnTo>
                <a:close/>
              </a:path>
              <a:path w="1594485" h="314325">
                <a:moveTo>
                  <a:pt x="25907" y="53339"/>
                </a:moveTo>
                <a:lnTo>
                  <a:pt x="24383" y="54863"/>
                </a:lnTo>
                <a:lnTo>
                  <a:pt x="24383" y="60959"/>
                </a:lnTo>
                <a:lnTo>
                  <a:pt x="25907" y="53339"/>
                </a:lnTo>
                <a:close/>
              </a:path>
              <a:path w="1594485" h="314325">
                <a:moveTo>
                  <a:pt x="25907" y="262127"/>
                </a:moveTo>
                <a:lnTo>
                  <a:pt x="24383" y="251459"/>
                </a:lnTo>
                <a:lnTo>
                  <a:pt x="24383" y="259079"/>
                </a:lnTo>
                <a:lnTo>
                  <a:pt x="25907" y="262127"/>
                </a:lnTo>
                <a:close/>
              </a:path>
              <a:path w="1594485" h="314325">
                <a:moveTo>
                  <a:pt x="32003" y="274319"/>
                </a:moveTo>
                <a:lnTo>
                  <a:pt x="27431" y="266699"/>
                </a:lnTo>
                <a:lnTo>
                  <a:pt x="27431" y="268223"/>
                </a:lnTo>
                <a:lnTo>
                  <a:pt x="24383" y="259079"/>
                </a:lnTo>
                <a:lnTo>
                  <a:pt x="24383" y="303275"/>
                </a:lnTo>
                <a:lnTo>
                  <a:pt x="25907" y="303275"/>
                </a:lnTo>
                <a:lnTo>
                  <a:pt x="27431" y="304799"/>
                </a:lnTo>
                <a:lnTo>
                  <a:pt x="30479" y="306628"/>
                </a:lnTo>
                <a:lnTo>
                  <a:pt x="30479" y="272795"/>
                </a:lnTo>
                <a:lnTo>
                  <a:pt x="32003" y="274319"/>
                </a:lnTo>
                <a:close/>
              </a:path>
              <a:path w="1594485" h="314325">
                <a:moveTo>
                  <a:pt x="32003" y="41147"/>
                </a:moveTo>
                <a:lnTo>
                  <a:pt x="30479" y="42671"/>
                </a:lnTo>
                <a:lnTo>
                  <a:pt x="30479" y="43687"/>
                </a:lnTo>
                <a:lnTo>
                  <a:pt x="32003" y="41147"/>
                </a:lnTo>
                <a:close/>
              </a:path>
              <a:path w="1594485" h="314325">
                <a:moveTo>
                  <a:pt x="36575" y="278891"/>
                </a:moveTo>
                <a:lnTo>
                  <a:pt x="30479" y="272795"/>
                </a:lnTo>
                <a:lnTo>
                  <a:pt x="30479" y="306628"/>
                </a:lnTo>
                <a:lnTo>
                  <a:pt x="33527" y="308457"/>
                </a:lnTo>
                <a:lnTo>
                  <a:pt x="33527" y="277367"/>
                </a:lnTo>
                <a:lnTo>
                  <a:pt x="36575" y="278891"/>
                </a:lnTo>
                <a:close/>
              </a:path>
              <a:path w="1594485" h="314325">
                <a:moveTo>
                  <a:pt x="41147" y="310387"/>
                </a:moveTo>
                <a:lnTo>
                  <a:pt x="41147" y="283463"/>
                </a:lnTo>
                <a:lnTo>
                  <a:pt x="33527" y="277367"/>
                </a:lnTo>
                <a:lnTo>
                  <a:pt x="33527" y="308457"/>
                </a:lnTo>
                <a:lnTo>
                  <a:pt x="35051" y="309371"/>
                </a:lnTo>
                <a:lnTo>
                  <a:pt x="38099" y="309371"/>
                </a:lnTo>
                <a:lnTo>
                  <a:pt x="41147" y="310387"/>
                </a:lnTo>
                <a:close/>
              </a:path>
              <a:path w="1594485" h="314325">
                <a:moveTo>
                  <a:pt x="36575" y="35051"/>
                </a:moveTo>
                <a:lnTo>
                  <a:pt x="35051" y="36575"/>
                </a:lnTo>
                <a:lnTo>
                  <a:pt x="35051" y="36956"/>
                </a:lnTo>
                <a:lnTo>
                  <a:pt x="36575" y="35051"/>
                </a:lnTo>
                <a:close/>
              </a:path>
              <a:path w="1594485" h="314325">
                <a:moveTo>
                  <a:pt x="41147" y="31394"/>
                </a:moveTo>
                <a:lnTo>
                  <a:pt x="41147" y="30479"/>
                </a:lnTo>
                <a:lnTo>
                  <a:pt x="39623" y="32003"/>
                </a:lnTo>
                <a:lnTo>
                  <a:pt x="41147" y="31394"/>
                </a:lnTo>
                <a:close/>
              </a:path>
              <a:path w="1594485" h="314325">
                <a:moveTo>
                  <a:pt x="47243" y="312419"/>
                </a:moveTo>
                <a:lnTo>
                  <a:pt x="47243" y="286511"/>
                </a:lnTo>
                <a:lnTo>
                  <a:pt x="39623" y="281939"/>
                </a:lnTo>
                <a:lnTo>
                  <a:pt x="41147" y="283463"/>
                </a:lnTo>
                <a:lnTo>
                  <a:pt x="41147" y="310387"/>
                </a:lnTo>
                <a:lnTo>
                  <a:pt x="47243" y="312419"/>
                </a:lnTo>
                <a:close/>
              </a:path>
              <a:path w="1594485" h="314325">
                <a:moveTo>
                  <a:pt x="47243" y="28955"/>
                </a:moveTo>
                <a:lnTo>
                  <a:pt x="45719" y="28955"/>
                </a:lnTo>
                <a:lnTo>
                  <a:pt x="45719" y="29565"/>
                </a:lnTo>
                <a:lnTo>
                  <a:pt x="47243" y="28955"/>
                </a:lnTo>
                <a:close/>
              </a:path>
              <a:path w="1594485" h="314325">
                <a:moveTo>
                  <a:pt x="54863" y="288035"/>
                </a:moveTo>
                <a:lnTo>
                  <a:pt x="45719" y="284987"/>
                </a:lnTo>
                <a:lnTo>
                  <a:pt x="47243" y="286511"/>
                </a:lnTo>
                <a:lnTo>
                  <a:pt x="47243" y="312419"/>
                </a:lnTo>
                <a:lnTo>
                  <a:pt x="48767" y="312419"/>
                </a:lnTo>
                <a:lnTo>
                  <a:pt x="51815" y="312855"/>
                </a:lnTo>
                <a:lnTo>
                  <a:pt x="51815" y="288035"/>
                </a:lnTo>
                <a:lnTo>
                  <a:pt x="54863" y="288035"/>
                </a:lnTo>
                <a:close/>
              </a:path>
              <a:path w="1594485" h="314325">
                <a:moveTo>
                  <a:pt x="54863" y="26923"/>
                </a:moveTo>
                <a:lnTo>
                  <a:pt x="54863" y="25907"/>
                </a:lnTo>
                <a:lnTo>
                  <a:pt x="51815" y="27431"/>
                </a:lnTo>
                <a:lnTo>
                  <a:pt x="54863" y="26923"/>
                </a:lnTo>
                <a:close/>
              </a:path>
              <a:path w="1594485" h="314325">
                <a:moveTo>
                  <a:pt x="1540763" y="312927"/>
                </a:moveTo>
                <a:lnTo>
                  <a:pt x="1540763" y="288035"/>
                </a:lnTo>
                <a:lnTo>
                  <a:pt x="51815" y="288035"/>
                </a:lnTo>
                <a:lnTo>
                  <a:pt x="51815" y="312855"/>
                </a:lnTo>
                <a:lnTo>
                  <a:pt x="59435" y="313943"/>
                </a:lnTo>
                <a:lnTo>
                  <a:pt x="1534667" y="313943"/>
                </a:lnTo>
                <a:lnTo>
                  <a:pt x="1540763" y="312927"/>
                </a:lnTo>
                <a:close/>
              </a:path>
              <a:path w="1594485" h="314325">
                <a:moveTo>
                  <a:pt x="1540763" y="27431"/>
                </a:moveTo>
                <a:lnTo>
                  <a:pt x="1539239" y="25907"/>
                </a:lnTo>
                <a:lnTo>
                  <a:pt x="1539239" y="27127"/>
                </a:lnTo>
                <a:lnTo>
                  <a:pt x="1540763" y="27431"/>
                </a:lnTo>
                <a:close/>
              </a:path>
              <a:path w="1594485" h="314325">
                <a:moveTo>
                  <a:pt x="1548383" y="284987"/>
                </a:moveTo>
                <a:lnTo>
                  <a:pt x="1539239" y="288035"/>
                </a:lnTo>
                <a:lnTo>
                  <a:pt x="1540763" y="288035"/>
                </a:lnTo>
                <a:lnTo>
                  <a:pt x="1540763" y="312927"/>
                </a:lnTo>
                <a:lnTo>
                  <a:pt x="1543811" y="312419"/>
                </a:lnTo>
                <a:lnTo>
                  <a:pt x="1545335" y="312419"/>
                </a:lnTo>
                <a:lnTo>
                  <a:pt x="1545335" y="286511"/>
                </a:lnTo>
                <a:lnTo>
                  <a:pt x="1548383" y="284987"/>
                </a:lnTo>
                <a:close/>
              </a:path>
              <a:path w="1594485" h="314325">
                <a:moveTo>
                  <a:pt x="1548383" y="29971"/>
                </a:moveTo>
                <a:lnTo>
                  <a:pt x="1548383" y="28955"/>
                </a:lnTo>
                <a:lnTo>
                  <a:pt x="1545335" y="28955"/>
                </a:lnTo>
                <a:lnTo>
                  <a:pt x="1548383" y="29971"/>
                </a:lnTo>
                <a:close/>
              </a:path>
              <a:path w="1594485" h="314325">
                <a:moveTo>
                  <a:pt x="1554479" y="309879"/>
                </a:moveTo>
                <a:lnTo>
                  <a:pt x="1554479" y="281939"/>
                </a:lnTo>
                <a:lnTo>
                  <a:pt x="1545335" y="286511"/>
                </a:lnTo>
                <a:lnTo>
                  <a:pt x="1545335" y="312419"/>
                </a:lnTo>
                <a:lnTo>
                  <a:pt x="1546859" y="312419"/>
                </a:lnTo>
                <a:lnTo>
                  <a:pt x="1554479" y="309879"/>
                </a:lnTo>
                <a:close/>
              </a:path>
              <a:path w="1594485" h="314325">
                <a:moveTo>
                  <a:pt x="1554479" y="32003"/>
                </a:moveTo>
                <a:lnTo>
                  <a:pt x="1551431" y="30479"/>
                </a:lnTo>
                <a:lnTo>
                  <a:pt x="1552520" y="31350"/>
                </a:lnTo>
                <a:lnTo>
                  <a:pt x="1554479" y="32003"/>
                </a:lnTo>
                <a:close/>
              </a:path>
              <a:path w="1594485" h="314325">
                <a:moveTo>
                  <a:pt x="1552520" y="31350"/>
                </a:moveTo>
                <a:lnTo>
                  <a:pt x="1551431" y="30479"/>
                </a:lnTo>
                <a:lnTo>
                  <a:pt x="1551431" y="30987"/>
                </a:lnTo>
                <a:lnTo>
                  <a:pt x="1552520" y="31350"/>
                </a:lnTo>
                <a:close/>
              </a:path>
              <a:path w="1594485" h="314325">
                <a:moveTo>
                  <a:pt x="1559051" y="277367"/>
                </a:moveTo>
                <a:lnTo>
                  <a:pt x="1551431" y="283463"/>
                </a:lnTo>
                <a:lnTo>
                  <a:pt x="1554479" y="281939"/>
                </a:lnTo>
                <a:lnTo>
                  <a:pt x="1554479" y="309879"/>
                </a:lnTo>
                <a:lnTo>
                  <a:pt x="1556003" y="309371"/>
                </a:lnTo>
                <a:lnTo>
                  <a:pt x="1557527" y="309371"/>
                </a:lnTo>
                <a:lnTo>
                  <a:pt x="1557527" y="278891"/>
                </a:lnTo>
                <a:lnTo>
                  <a:pt x="1559051" y="277367"/>
                </a:lnTo>
                <a:close/>
              </a:path>
              <a:path w="1594485" h="314325">
                <a:moveTo>
                  <a:pt x="1554479" y="32918"/>
                </a:moveTo>
                <a:lnTo>
                  <a:pt x="1554479" y="32003"/>
                </a:lnTo>
                <a:lnTo>
                  <a:pt x="1552520" y="31350"/>
                </a:lnTo>
                <a:lnTo>
                  <a:pt x="1554479" y="32918"/>
                </a:lnTo>
                <a:close/>
              </a:path>
              <a:path w="1594485" h="314325">
                <a:moveTo>
                  <a:pt x="1559051" y="36575"/>
                </a:moveTo>
                <a:lnTo>
                  <a:pt x="1557527" y="35051"/>
                </a:lnTo>
                <a:lnTo>
                  <a:pt x="1558205" y="35898"/>
                </a:lnTo>
                <a:lnTo>
                  <a:pt x="1559051" y="36575"/>
                </a:lnTo>
                <a:close/>
              </a:path>
              <a:path w="1594485" h="314325">
                <a:moveTo>
                  <a:pt x="1558205" y="35898"/>
                </a:moveTo>
                <a:lnTo>
                  <a:pt x="1557527" y="35051"/>
                </a:lnTo>
                <a:lnTo>
                  <a:pt x="1557527" y="35356"/>
                </a:lnTo>
                <a:lnTo>
                  <a:pt x="1558205" y="35898"/>
                </a:lnTo>
                <a:close/>
              </a:path>
              <a:path w="1594485" h="314325">
                <a:moveTo>
                  <a:pt x="1563623" y="305714"/>
                </a:moveTo>
                <a:lnTo>
                  <a:pt x="1563623" y="272795"/>
                </a:lnTo>
                <a:lnTo>
                  <a:pt x="1557527" y="278891"/>
                </a:lnTo>
                <a:lnTo>
                  <a:pt x="1557527" y="309371"/>
                </a:lnTo>
                <a:lnTo>
                  <a:pt x="1563623" y="305714"/>
                </a:lnTo>
                <a:close/>
              </a:path>
              <a:path w="1594485" h="314325">
                <a:moveTo>
                  <a:pt x="1559051" y="36956"/>
                </a:moveTo>
                <a:lnTo>
                  <a:pt x="1559051" y="36575"/>
                </a:lnTo>
                <a:lnTo>
                  <a:pt x="1558205" y="35898"/>
                </a:lnTo>
                <a:lnTo>
                  <a:pt x="1559051" y="36956"/>
                </a:lnTo>
                <a:close/>
              </a:path>
              <a:path w="1594485" h="314325">
                <a:moveTo>
                  <a:pt x="1563623" y="43687"/>
                </a:moveTo>
                <a:lnTo>
                  <a:pt x="1563623" y="42671"/>
                </a:lnTo>
                <a:lnTo>
                  <a:pt x="1562099" y="41147"/>
                </a:lnTo>
                <a:lnTo>
                  <a:pt x="1563623" y="43687"/>
                </a:lnTo>
                <a:close/>
              </a:path>
              <a:path w="1594485" h="314325">
                <a:moveTo>
                  <a:pt x="1566671" y="303275"/>
                </a:moveTo>
                <a:lnTo>
                  <a:pt x="1566671" y="266699"/>
                </a:lnTo>
                <a:lnTo>
                  <a:pt x="1562099" y="274319"/>
                </a:lnTo>
                <a:lnTo>
                  <a:pt x="1563623" y="272795"/>
                </a:lnTo>
                <a:lnTo>
                  <a:pt x="1563623" y="305714"/>
                </a:lnTo>
                <a:lnTo>
                  <a:pt x="1565147" y="304799"/>
                </a:lnTo>
                <a:lnTo>
                  <a:pt x="1566671" y="303275"/>
                </a:lnTo>
                <a:close/>
              </a:path>
              <a:path w="1594485" h="314325">
                <a:moveTo>
                  <a:pt x="1566671" y="48767"/>
                </a:moveTo>
                <a:lnTo>
                  <a:pt x="1565147" y="45719"/>
                </a:lnTo>
                <a:lnTo>
                  <a:pt x="1565528" y="46862"/>
                </a:lnTo>
                <a:lnTo>
                  <a:pt x="1566671" y="48767"/>
                </a:lnTo>
                <a:close/>
              </a:path>
              <a:path w="1594485" h="314325">
                <a:moveTo>
                  <a:pt x="1565528" y="46862"/>
                </a:moveTo>
                <a:lnTo>
                  <a:pt x="1565147" y="45719"/>
                </a:lnTo>
                <a:lnTo>
                  <a:pt x="1565147" y="46227"/>
                </a:lnTo>
                <a:lnTo>
                  <a:pt x="1565528" y="46862"/>
                </a:lnTo>
                <a:close/>
              </a:path>
              <a:path w="1594485" h="314325">
                <a:moveTo>
                  <a:pt x="1568195" y="303275"/>
                </a:moveTo>
                <a:lnTo>
                  <a:pt x="1568195" y="259079"/>
                </a:lnTo>
                <a:lnTo>
                  <a:pt x="1565147" y="268223"/>
                </a:lnTo>
                <a:lnTo>
                  <a:pt x="1566671" y="266699"/>
                </a:lnTo>
                <a:lnTo>
                  <a:pt x="1566671" y="303275"/>
                </a:lnTo>
                <a:lnTo>
                  <a:pt x="1568195" y="303275"/>
                </a:lnTo>
                <a:close/>
              </a:path>
              <a:path w="1594485" h="314325">
                <a:moveTo>
                  <a:pt x="1566671" y="50291"/>
                </a:moveTo>
                <a:lnTo>
                  <a:pt x="1566671" y="48767"/>
                </a:lnTo>
                <a:lnTo>
                  <a:pt x="1565528" y="46862"/>
                </a:lnTo>
                <a:lnTo>
                  <a:pt x="1566671" y="50291"/>
                </a:lnTo>
                <a:close/>
              </a:path>
              <a:path w="1594485" h="314325">
                <a:moveTo>
                  <a:pt x="1568195" y="62483"/>
                </a:moveTo>
                <a:lnTo>
                  <a:pt x="1568195" y="54863"/>
                </a:lnTo>
                <a:lnTo>
                  <a:pt x="1566671" y="53339"/>
                </a:lnTo>
                <a:lnTo>
                  <a:pt x="1568195" y="62483"/>
                </a:lnTo>
                <a:close/>
              </a:path>
              <a:path w="1594485" h="314325">
                <a:moveTo>
                  <a:pt x="1568195" y="259079"/>
                </a:moveTo>
                <a:lnTo>
                  <a:pt x="1568195" y="252983"/>
                </a:lnTo>
                <a:lnTo>
                  <a:pt x="1566671" y="262127"/>
                </a:lnTo>
                <a:lnTo>
                  <a:pt x="1568195" y="259079"/>
                </a:lnTo>
                <a:close/>
              </a:path>
              <a:path w="1594485" h="314325">
                <a:moveTo>
                  <a:pt x="1592579" y="266699"/>
                </a:moveTo>
                <a:lnTo>
                  <a:pt x="1592579" y="47243"/>
                </a:lnTo>
                <a:lnTo>
                  <a:pt x="1589531" y="38099"/>
                </a:lnTo>
                <a:lnTo>
                  <a:pt x="1588007" y="36575"/>
                </a:lnTo>
                <a:lnTo>
                  <a:pt x="1583435" y="28955"/>
                </a:lnTo>
                <a:lnTo>
                  <a:pt x="1583435" y="286511"/>
                </a:lnTo>
                <a:lnTo>
                  <a:pt x="1588007" y="277367"/>
                </a:lnTo>
                <a:lnTo>
                  <a:pt x="1589531" y="275843"/>
                </a:lnTo>
                <a:lnTo>
                  <a:pt x="1592579" y="266699"/>
                </a:lnTo>
                <a:close/>
              </a:path>
              <a:path w="1594485" h="314325">
                <a:moveTo>
                  <a:pt x="1594103" y="252983"/>
                </a:moveTo>
                <a:lnTo>
                  <a:pt x="1594103" y="59435"/>
                </a:lnTo>
                <a:lnTo>
                  <a:pt x="1592579" y="50291"/>
                </a:lnTo>
                <a:lnTo>
                  <a:pt x="1592579" y="263651"/>
                </a:lnTo>
                <a:lnTo>
                  <a:pt x="1594103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759584" y="4077714"/>
            <a:ext cx="2679065" cy="60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注文</a:t>
            </a:r>
            <a:endParaRPr sz="1400">
              <a:latin typeface="Arial Unicode MS"/>
              <a:cs typeface="Arial Unicode MS"/>
            </a:endParaRPr>
          </a:p>
          <a:p>
            <a:pPr marL="1238885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申込フォーム案内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512938" y="4191000"/>
            <a:ext cx="1283335" cy="236220"/>
          </a:xfrm>
          <a:custGeom>
            <a:avLst/>
            <a:gdLst/>
            <a:ahLst/>
            <a:cxnLst/>
            <a:rect l="l" t="t" r="r" b="b"/>
            <a:pathLst>
              <a:path w="1283335" h="236220">
                <a:moveTo>
                  <a:pt x="1216151" y="129228"/>
                </a:moveTo>
                <a:lnTo>
                  <a:pt x="1216151" y="19811"/>
                </a:lnTo>
                <a:lnTo>
                  <a:pt x="1214794" y="12215"/>
                </a:lnTo>
                <a:lnTo>
                  <a:pt x="1211008" y="5905"/>
                </a:lnTo>
                <a:lnTo>
                  <a:pt x="1205222" y="1595"/>
                </a:lnTo>
                <a:lnTo>
                  <a:pt x="1197863" y="0"/>
                </a:lnTo>
                <a:lnTo>
                  <a:pt x="0" y="0"/>
                </a:lnTo>
                <a:lnTo>
                  <a:pt x="0" y="38099"/>
                </a:lnTo>
                <a:lnTo>
                  <a:pt x="1178051" y="38099"/>
                </a:lnTo>
                <a:lnTo>
                  <a:pt x="1178051" y="19811"/>
                </a:lnTo>
                <a:lnTo>
                  <a:pt x="1197863" y="38099"/>
                </a:lnTo>
                <a:lnTo>
                  <a:pt x="1197863" y="160400"/>
                </a:lnTo>
                <a:lnTo>
                  <a:pt x="1216151" y="129228"/>
                </a:lnTo>
                <a:close/>
              </a:path>
              <a:path w="1283335" h="236220">
                <a:moveTo>
                  <a:pt x="1197285" y="161386"/>
                </a:moveTo>
                <a:lnTo>
                  <a:pt x="1147571" y="74675"/>
                </a:lnTo>
                <a:lnTo>
                  <a:pt x="1142237" y="68984"/>
                </a:lnTo>
                <a:lnTo>
                  <a:pt x="1135760" y="65722"/>
                </a:lnTo>
                <a:lnTo>
                  <a:pt x="1128712" y="65031"/>
                </a:lnTo>
                <a:lnTo>
                  <a:pt x="1121663" y="67055"/>
                </a:lnTo>
                <a:lnTo>
                  <a:pt x="1115972" y="72389"/>
                </a:lnTo>
                <a:lnTo>
                  <a:pt x="1112710" y="78866"/>
                </a:lnTo>
                <a:lnTo>
                  <a:pt x="1112019" y="85915"/>
                </a:lnTo>
                <a:lnTo>
                  <a:pt x="1114043" y="92963"/>
                </a:lnTo>
                <a:lnTo>
                  <a:pt x="1178051" y="202359"/>
                </a:lnTo>
                <a:lnTo>
                  <a:pt x="1178051" y="198119"/>
                </a:lnTo>
                <a:lnTo>
                  <a:pt x="1181099" y="198119"/>
                </a:lnTo>
                <a:lnTo>
                  <a:pt x="1181099" y="188975"/>
                </a:lnTo>
                <a:lnTo>
                  <a:pt x="1197285" y="161386"/>
                </a:lnTo>
                <a:close/>
              </a:path>
              <a:path w="1283335" h="236220">
                <a:moveTo>
                  <a:pt x="1197863" y="38099"/>
                </a:moveTo>
                <a:lnTo>
                  <a:pt x="1178051" y="19811"/>
                </a:lnTo>
                <a:lnTo>
                  <a:pt x="1178051" y="38099"/>
                </a:lnTo>
                <a:lnTo>
                  <a:pt x="1197863" y="38099"/>
                </a:lnTo>
                <a:close/>
              </a:path>
              <a:path w="1283335" h="236220">
                <a:moveTo>
                  <a:pt x="1197863" y="160400"/>
                </a:moveTo>
                <a:lnTo>
                  <a:pt x="1197863" y="38099"/>
                </a:lnTo>
                <a:lnTo>
                  <a:pt x="1178051" y="38099"/>
                </a:lnTo>
                <a:lnTo>
                  <a:pt x="1178051" y="127838"/>
                </a:lnTo>
                <a:lnTo>
                  <a:pt x="1197285" y="161386"/>
                </a:lnTo>
                <a:lnTo>
                  <a:pt x="1197863" y="160400"/>
                </a:lnTo>
                <a:close/>
              </a:path>
              <a:path w="1283335" h="236220">
                <a:moveTo>
                  <a:pt x="1216151" y="204385"/>
                </a:moveTo>
                <a:lnTo>
                  <a:pt x="1216151" y="198119"/>
                </a:lnTo>
                <a:lnTo>
                  <a:pt x="1178051" y="198119"/>
                </a:lnTo>
                <a:lnTo>
                  <a:pt x="1178051" y="202359"/>
                </a:lnTo>
                <a:lnTo>
                  <a:pt x="1197863" y="236219"/>
                </a:lnTo>
                <a:lnTo>
                  <a:pt x="1216151" y="204385"/>
                </a:lnTo>
                <a:close/>
              </a:path>
              <a:path w="1283335" h="236220">
                <a:moveTo>
                  <a:pt x="1213103" y="188975"/>
                </a:moveTo>
                <a:lnTo>
                  <a:pt x="1197285" y="161386"/>
                </a:lnTo>
                <a:lnTo>
                  <a:pt x="1181099" y="188975"/>
                </a:lnTo>
                <a:lnTo>
                  <a:pt x="1213103" y="188975"/>
                </a:lnTo>
                <a:close/>
              </a:path>
              <a:path w="1283335" h="236220">
                <a:moveTo>
                  <a:pt x="1213103" y="198119"/>
                </a:moveTo>
                <a:lnTo>
                  <a:pt x="1213103" y="188975"/>
                </a:lnTo>
                <a:lnTo>
                  <a:pt x="1181099" y="188975"/>
                </a:lnTo>
                <a:lnTo>
                  <a:pt x="1181099" y="198119"/>
                </a:lnTo>
                <a:lnTo>
                  <a:pt x="1213103" y="198119"/>
                </a:lnTo>
                <a:close/>
              </a:path>
              <a:path w="1283335" h="236220">
                <a:moveTo>
                  <a:pt x="1283065" y="85915"/>
                </a:moveTo>
                <a:lnTo>
                  <a:pt x="1282826" y="78866"/>
                </a:lnTo>
                <a:lnTo>
                  <a:pt x="1279731" y="72389"/>
                </a:lnTo>
                <a:lnTo>
                  <a:pt x="1274063" y="67055"/>
                </a:lnTo>
                <a:lnTo>
                  <a:pt x="1266801" y="65031"/>
                </a:lnTo>
                <a:lnTo>
                  <a:pt x="1259395" y="65722"/>
                </a:lnTo>
                <a:lnTo>
                  <a:pt x="1252847" y="68984"/>
                </a:lnTo>
                <a:lnTo>
                  <a:pt x="1248155" y="74675"/>
                </a:lnTo>
                <a:lnTo>
                  <a:pt x="1197285" y="161386"/>
                </a:lnTo>
                <a:lnTo>
                  <a:pt x="1213103" y="188975"/>
                </a:lnTo>
                <a:lnTo>
                  <a:pt x="1213103" y="198119"/>
                </a:lnTo>
                <a:lnTo>
                  <a:pt x="1216151" y="198119"/>
                </a:lnTo>
                <a:lnTo>
                  <a:pt x="1216151" y="204385"/>
                </a:lnTo>
                <a:lnTo>
                  <a:pt x="1280159" y="92963"/>
                </a:lnTo>
                <a:lnTo>
                  <a:pt x="1283065" y="859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63857" y="4552188"/>
            <a:ext cx="1062355" cy="306705"/>
          </a:xfrm>
          <a:custGeom>
            <a:avLst/>
            <a:gdLst/>
            <a:ahLst/>
            <a:cxnLst/>
            <a:rect l="l" t="t" r="r" b="b"/>
            <a:pathLst>
              <a:path w="1062355" h="306704">
                <a:moveTo>
                  <a:pt x="85201" y="230504"/>
                </a:moveTo>
                <a:lnTo>
                  <a:pt x="34909" y="144779"/>
                </a:lnTo>
                <a:lnTo>
                  <a:pt x="30218" y="139112"/>
                </a:lnTo>
                <a:lnTo>
                  <a:pt x="23669" y="136016"/>
                </a:lnTo>
                <a:lnTo>
                  <a:pt x="16263" y="135778"/>
                </a:lnTo>
                <a:lnTo>
                  <a:pt x="9001" y="138683"/>
                </a:lnTo>
                <a:lnTo>
                  <a:pt x="3333" y="143375"/>
                </a:lnTo>
                <a:lnTo>
                  <a:pt x="238" y="149923"/>
                </a:lnTo>
                <a:lnTo>
                  <a:pt x="0" y="157329"/>
                </a:lnTo>
                <a:lnTo>
                  <a:pt x="2905" y="164591"/>
                </a:lnTo>
                <a:lnTo>
                  <a:pt x="66913" y="274827"/>
                </a:lnTo>
                <a:lnTo>
                  <a:pt x="66913" y="268223"/>
                </a:lnTo>
                <a:lnTo>
                  <a:pt x="68437" y="268223"/>
                </a:lnTo>
                <a:lnTo>
                  <a:pt x="68437" y="259079"/>
                </a:lnTo>
                <a:lnTo>
                  <a:pt x="85201" y="230504"/>
                </a:lnTo>
                <a:close/>
              </a:path>
              <a:path w="1062355" h="306704">
                <a:moveTo>
                  <a:pt x="1062085" y="38099"/>
                </a:moveTo>
                <a:lnTo>
                  <a:pt x="1062085" y="0"/>
                </a:lnTo>
                <a:lnTo>
                  <a:pt x="85201" y="0"/>
                </a:lnTo>
                <a:lnTo>
                  <a:pt x="77843" y="1357"/>
                </a:lnTo>
                <a:lnTo>
                  <a:pt x="72056" y="5143"/>
                </a:lnTo>
                <a:lnTo>
                  <a:pt x="68270" y="10929"/>
                </a:lnTo>
                <a:lnTo>
                  <a:pt x="66913" y="18287"/>
                </a:lnTo>
                <a:lnTo>
                  <a:pt x="66913" y="199332"/>
                </a:lnTo>
                <a:lnTo>
                  <a:pt x="85201" y="230504"/>
                </a:lnTo>
                <a:lnTo>
                  <a:pt x="85201" y="38099"/>
                </a:lnTo>
                <a:lnTo>
                  <a:pt x="105013" y="18287"/>
                </a:lnTo>
                <a:lnTo>
                  <a:pt x="105013" y="38099"/>
                </a:lnTo>
                <a:lnTo>
                  <a:pt x="1062085" y="38099"/>
                </a:lnTo>
                <a:close/>
              </a:path>
              <a:path w="1062355" h="306704">
                <a:moveTo>
                  <a:pt x="105013" y="272823"/>
                </a:moveTo>
                <a:lnTo>
                  <a:pt x="105013" y="268223"/>
                </a:lnTo>
                <a:lnTo>
                  <a:pt x="66913" y="268223"/>
                </a:lnTo>
                <a:lnTo>
                  <a:pt x="66913" y="274827"/>
                </a:lnTo>
                <a:lnTo>
                  <a:pt x="85201" y="306323"/>
                </a:lnTo>
                <a:lnTo>
                  <a:pt x="105013" y="272823"/>
                </a:lnTo>
                <a:close/>
              </a:path>
              <a:path w="1062355" h="306704">
                <a:moveTo>
                  <a:pt x="101965" y="259079"/>
                </a:moveTo>
                <a:lnTo>
                  <a:pt x="85201" y="230504"/>
                </a:lnTo>
                <a:lnTo>
                  <a:pt x="68437" y="259079"/>
                </a:lnTo>
                <a:lnTo>
                  <a:pt x="101965" y="259079"/>
                </a:lnTo>
                <a:close/>
              </a:path>
              <a:path w="1062355" h="306704">
                <a:moveTo>
                  <a:pt x="101965" y="268223"/>
                </a:moveTo>
                <a:lnTo>
                  <a:pt x="101965" y="259079"/>
                </a:lnTo>
                <a:lnTo>
                  <a:pt x="68437" y="259079"/>
                </a:lnTo>
                <a:lnTo>
                  <a:pt x="68437" y="268223"/>
                </a:lnTo>
                <a:lnTo>
                  <a:pt x="101965" y="268223"/>
                </a:lnTo>
                <a:close/>
              </a:path>
              <a:path w="1062355" h="306704">
                <a:moveTo>
                  <a:pt x="105013" y="38099"/>
                </a:moveTo>
                <a:lnTo>
                  <a:pt x="105013" y="18287"/>
                </a:lnTo>
                <a:lnTo>
                  <a:pt x="85201" y="38099"/>
                </a:lnTo>
                <a:lnTo>
                  <a:pt x="105013" y="38099"/>
                </a:lnTo>
                <a:close/>
              </a:path>
              <a:path w="1062355" h="306704">
                <a:moveTo>
                  <a:pt x="105013" y="196734"/>
                </a:moveTo>
                <a:lnTo>
                  <a:pt x="105013" y="38099"/>
                </a:lnTo>
                <a:lnTo>
                  <a:pt x="85201" y="38099"/>
                </a:lnTo>
                <a:lnTo>
                  <a:pt x="85201" y="230504"/>
                </a:lnTo>
                <a:lnTo>
                  <a:pt x="105013" y="196734"/>
                </a:lnTo>
                <a:close/>
              </a:path>
              <a:path w="1062355" h="306704">
                <a:moveTo>
                  <a:pt x="171045" y="157329"/>
                </a:moveTo>
                <a:lnTo>
                  <a:pt x="170354" y="149923"/>
                </a:lnTo>
                <a:lnTo>
                  <a:pt x="167092" y="143375"/>
                </a:lnTo>
                <a:lnTo>
                  <a:pt x="161401" y="138683"/>
                </a:lnTo>
                <a:lnTo>
                  <a:pt x="154352" y="135778"/>
                </a:lnTo>
                <a:lnTo>
                  <a:pt x="147304" y="136016"/>
                </a:lnTo>
                <a:lnTo>
                  <a:pt x="140827" y="139112"/>
                </a:lnTo>
                <a:lnTo>
                  <a:pt x="135493" y="144779"/>
                </a:lnTo>
                <a:lnTo>
                  <a:pt x="85201" y="230504"/>
                </a:lnTo>
                <a:lnTo>
                  <a:pt x="101965" y="259079"/>
                </a:lnTo>
                <a:lnTo>
                  <a:pt x="101965" y="268223"/>
                </a:lnTo>
                <a:lnTo>
                  <a:pt x="105013" y="268223"/>
                </a:lnTo>
                <a:lnTo>
                  <a:pt x="105013" y="272823"/>
                </a:lnTo>
                <a:lnTo>
                  <a:pt x="169021" y="164591"/>
                </a:lnTo>
                <a:lnTo>
                  <a:pt x="171045" y="1573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40670" y="2532888"/>
            <a:ext cx="952500" cy="314325"/>
          </a:xfrm>
          <a:custGeom>
            <a:avLst/>
            <a:gdLst/>
            <a:ahLst/>
            <a:cxnLst/>
            <a:rect l="l" t="t" r="r" b="b"/>
            <a:pathLst>
              <a:path w="952500" h="314325">
                <a:moveTo>
                  <a:pt x="1523" y="263651"/>
                </a:moveTo>
                <a:lnTo>
                  <a:pt x="1523" y="50291"/>
                </a:lnTo>
                <a:lnTo>
                  <a:pt x="0" y="60959"/>
                </a:lnTo>
                <a:lnTo>
                  <a:pt x="0" y="254507"/>
                </a:lnTo>
                <a:lnTo>
                  <a:pt x="1523" y="263651"/>
                </a:lnTo>
                <a:close/>
              </a:path>
              <a:path w="952500" h="314325">
                <a:moveTo>
                  <a:pt x="4571" y="275843"/>
                </a:moveTo>
                <a:lnTo>
                  <a:pt x="4571" y="38099"/>
                </a:lnTo>
                <a:lnTo>
                  <a:pt x="1523" y="47243"/>
                </a:lnTo>
                <a:lnTo>
                  <a:pt x="1523" y="266699"/>
                </a:lnTo>
                <a:lnTo>
                  <a:pt x="4571" y="275843"/>
                </a:lnTo>
                <a:close/>
              </a:path>
              <a:path w="952500" h="314325">
                <a:moveTo>
                  <a:pt x="10667" y="286511"/>
                </a:moveTo>
                <a:lnTo>
                  <a:pt x="10667" y="27431"/>
                </a:lnTo>
                <a:lnTo>
                  <a:pt x="9143" y="28955"/>
                </a:lnTo>
                <a:lnTo>
                  <a:pt x="6095" y="36575"/>
                </a:lnTo>
                <a:lnTo>
                  <a:pt x="4571" y="36575"/>
                </a:lnTo>
                <a:lnTo>
                  <a:pt x="4571" y="277367"/>
                </a:lnTo>
                <a:lnTo>
                  <a:pt x="6095" y="277367"/>
                </a:lnTo>
                <a:lnTo>
                  <a:pt x="9143" y="286511"/>
                </a:lnTo>
                <a:lnTo>
                  <a:pt x="10667" y="286511"/>
                </a:lnTo>
                <a:close/>
              </a:path>
              <a:path w="952500" h="314325">
                <a:moveTo>
                  <a:pt x="18287" y="295655"/>
                </a:moveTo>
                <a:lnTo>
                  <a:pt x="18287" y="18287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88035"/>
                </a:lnTo>
                <a:lnTo>
                  <a:pt x="16763" y="295655"/>
                </a:lnTo>
                <a:lnTo>
                  <a:pt x="18287" y="295655"/>
                </a:lnTo>
                <a:close/>
              </a:path>
              <a:path w="952500" h="314325">
                <a:moveTo>
                  <a:pt x="28955" y="268223"/>
                </a:moveTo>
                <a:lnTo>
                  <a:pt x="25907" y="259079"/>
                </a:lnTo>
                <a:lnTo>
                  <a:pt x="25907" y="12191"/>
                </a:lnTo>
                <a:lnTo>
                  <a:pt x="18287" y="16763"/>
                </a:lnTo>
                <a:lnTo>
                  <a:pt x="18287" y="297179"/>
                </a:lnTo>
                <a:lnTo>
                  <a:pt x="25907" y="303275"/>
                </a:lnTo>
                <a:lnTo>
                  <a:pt x="27431" y="303275"/>
                </a:lnTo>
                <a:lnTo>
                  <a:pt x="27431" y="265175"/>
                </a:lnTo>
                <a:lnTo>
                  <a:pt x="28955" y="268223"/>
                </a:lnTo>
                <a:close/>
              </a:path>
              <a:path w="952500" h="314325">
                <a:moveTo>
                  <a:pt x="926591" y="54863"/>
                </a:moveTo>
                <a:lnTo>
                  <a:pt x="926591" y="10667"/>
                </a:lnTo>
                <a:lnTo>
                  <a:pt x="925067" y="10667"/>
                </a:lnTo>
                <a:lnTo>
                  <a:pt x="915923" y="6095"/>
                </a:lnTo>
                <a:lnTo>
                  <a:pt x="914399" y="4571"/>
                </a:lnTo>
                <a:lnTo>
                  <a:pt x="905255" y="1523"/>
                </a:lnTo>
                <a:lnTo>
                  <a:pt x="902207" y="1523"/>
                </a:lnTo>
                <a:lnTo>
                  <a:pt x="891539" y="0"/>
                </a:lnTo>
                <a:lnTo>
                  <a:pt x="59435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6095"/>
                </a:lnTo>
                <a:lnTo>
                  <a:pt x="27431" y="10667"/>
                </a:lnTo>
                <a:lnTo>
                  <a:pt x="25907" y="10667"/>
                </a:lnTo>
                <a:lnTo>
                  <a:pt x="25907" y="54863"/>
                </a:lnTo>
                <a:lnTo>
                  <a:pt x="27431" y="50291"/>
                </a:lnTo>
                <a:lnTo>
                  <a:pt x="27431" y="48767"/>
                </a:lnTo>
                <a:lnTo>
                  <a:pt x="32003" y="39623"/>
                </a:lnTo>
                <a:lnTo>
                  <a:pt x="32003" y="40766"/>
                </a:lnTo>
                <a:lnTo>
                  <a:pt x="35051" y="36956"/>
                </a:lnTo>
                <a:lnTo>
                  <a:pt x="35051" y="36575"/>
                </a:lnTo>
                <a:lnTo>
                  <a:pt x="36575" y="35051"/>
                </a:lnTo>
                <a:lnTo>
                  <a:pt x="36575" y="35356"/>
                </a:lnTo>
                <a:lnTo>
                  <a:pt x="39623" y="32918"/>
                </a:lnTo>
                <a:lnTo>
                  <a:pt x="39623" y="32003"/>
                </a:lnTo>
                <a:lnTo>
                  <a:pt x="48767" y="27431"/>
                </a:lnTo>
                <a:lnTo>
                  <a:pt x="48767" y="27939"/>
                </a:lnTo>
                <a:lnTo>
                  <a:pt x="54863" y="25907"/>
                </a:lnTo>
                <a:lnTo>
                  <a:pt x="54863" y="26996"/>
                </a:lnTo>
                <a:lnTo>
                  <a:pt x="62483" y="25907"/>
                </a:lnTo>
                <a:lnTo>
                  <a:pt x="891539" y="25907"/>
                </a:lnTo>
                <a:lnTo>
                  <a:pt x="897635" y="26923"/>
                </a:lnTo>
                <a:lnTo>
                  <a:pt x="897635" y="25907"/>
                </a:lnTo>
                <a:lnTo>
                  <a:pt x="903731" y="27939"/>
                </a:lnTo>
                <a:lnTo>
                  <a:pt x="903731" y="27431"/>
                </a:lnTo>
                <a:lnTo>
                  <a:pt x="912875" y="32003"/>
                </a:lnTo>
                <a:lnTo>
                  <a:pt x="912875" y="32918"/>
                </a:lnTo>
                <a:lnTo>
                  <a:pt x="915923" y="35356"/>
                </a:lnTo>
                <a:lnTo>
                  <a:pt x="915923" y="35051"/>
                </a:lnTo>
                <a:lnTo>
                  <a:pt x="917447" y="36575"/>
                </a:lnTo>
                <a:lnTo>
                  <a:pt x="917447" y="36956"/>
                </a:lnTo>
                <a:lnTo>
                  <a:pt x="920495" y="40766"/>
                </a:lnTo>
                <a:lnTo>
                  <a:pt x="920495" y="39623"/>
                </a:lnTo>
                <a:lnTo>
                  <a:pt x="925067" y="48767"/>
                </a:lnTo>
                <a:lnTo>
                  <a:pt x="925067" y="50291"/>
                </a:lnTo>
                <a:lnTo>
                  <a:pt x="926591" y="54863"/>
                </a:lnTo>
                <a:close/>
              </a:path>
              <a:path w="952500" h="314325">
                <a:moveTo>
                  <a:pt x="28955" y="45719"/>
                </a:moveTo>
                <a:lnTo>
                  <a:pt x="27431" y="48767"/>
                </a:lnTo>
                <a:lnTo>
                  <a:pt x="27431" y="50291"/>
                </a:lnTo>
                <a:lnTo>
                  <a:pt x="28955" y="45719"/>
                </a:lnTo>
                <a:close/>
              </a:path>
              <a:path w="952500" h="314325">
                <a:moveTo>
                  <a:pt x="32003" y="306323"/>
                </a:moveTo>
                <a:lnTo>
                  <a:pt x="32003" y="274319"/>
                </a:lnTo>
                <a:lnTo>
                  <a:pt x="27431" y="265175"/>
                </a:lnTo>
                <a:lnTo>
                  <a:pt x="27431" y="304799"/>
                </a:lnTo>
                <a:lnTo>
                  <a:pt x="32003" y="306323"/>
                </a:lnTo>
                <a:close/>
              </a:path>
              <a:path w="952500" h="314325">
                <a:moveTo>
                  <a:pt x="32003" y="40766"/>
                </a:moveTo>
                <a:lnTo>
                  <a:pt x="32003" y="39623"/>
                </a:lnTo>
                <a:lnTo>
                  <a:pt x="30479" y="42671"/>
                </a:lnTo>
                <a:lnTo>
                  <a:pt x="32003" y="40766"/>
                </a:lnTo>
                <a:close/>
              </a:path>
              <a:path w="952500" h="314325">
                <a:moveTo>
                  <a:pt x="35898" y="278045"/>
                </a:moveTo>
                <a:lnTo>
                  <a:pt x="30479" y="271271"/>
                </a:lnTo>
                <a:lnTo>
                  <a:pt x="32003" y="274319"/>
                </a:lnTo>
                <a:lnTo>
                  <a:pt x="32003" y="306323"/>
                </a:lnTo>
                <a:lnTo>
                  <a:pt x="35051" y="307339"/>
                </a:lnTo>
                <a:lnTo>
                  <a:pt x="35051" y="277367"/>
                </a:lnTo>
                <a:lnTo>
                  <a:pt x="35898" y="278045"/>
                </a:lnTo>
                <a:close/>
              </a:path>
              <a:path w="952500" h="314325">
                <a:moveTo>
                  <a:pt x="36575" y="35051"/>
                </a:moveTo>
                <a:lnTo>
                  <a:pt x="35051" y="36575"/>
                </a:lnTo>
                <a:lnTo>
                  <a:pt x="35898" y="35898"/>
                </a:lnTo>
                <a:lnTo>
                  <a:pt x="36575" y="35051"/>
                </a:lnTo>
                <a:close/>
              </a:path>
              <a:path w="952500" h="314325">
                <a:moveTo>
                  <a:pt x="35898" y="35898"/>
                </a:moveTo>
                <a:lnTo>
                  <a:pt x="35051" y="36575"/>
                </a:lnTo>
                <a:lnTo>
                  <a:pt x="35051" y="36956"/>
                </a:lnTo>
                <a:lnTo>
                  <a:pt x="35898" y="35898"/>
                </a:lnTo>
                <a:close/>
              </a:path>
              <a:path w="952500" h="314325">
                <a:moveTo>
                  <a:pt x="36575" y="278891"/>
                </a:moveTo>
                <a:lnTo>
                  <a:pt x="35898" y="278045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952500" h="314325">
                <a:moveTo>
                  <a:pt x="36575" y="307847"/>
                </a:moveTo>
                <a:lnTo>
                  <a:pt x="36575" y="278891"/>
                </a:lnTo>
                <a:lnTo>
                  <a:pt x="35051" y="277367"/>
                </a:lnTo>
                <a:lnTo>
                  <a:pt x="35051" y="307339"/>
                </a:lnTo>
                <a:lnTo>
                  <a:pt x="36575" y="307847"/>
                </a:lnTo>
                <a:close/>
              </a:path>
              <a:path w="952500" h="314325">
                <a:moveTo>
                  <a:pt x="36575" y="35356"/>
                </a:moveTo>
                <a:lnTo>
                  <a:pt x="36575" y="35051"/>
                </a:lnTo>
                <a:lnTo>
                  <a:pt x="35898" y="35898"/>
                </a:lnTo>
                <a:lnTo>
                  <a:pt x="36575" y="35356"/>
                </a:lnTo>
                <a:close/>
              </a:path>
              <a:path w="952500" h="314325">
                <a:moveTo>
                  <a:pt x="42671" y="283463"/>
                </a:moveTo>
                <a:lnTo>
                  <a:pt x="35898" y="278045"/>
                </a:lnTo>
                <a:lnTo>
                  <a:pt x="36575" y="278891"/>
                </a:lnTo>
                <a:lnTo>
                  <a:pt x="36575" y="309371"/>
                </a:lnTo>
                <a:lnTo>
                  <a:pt x="38099" y="309371"/>
                </a:lnTo>
                <a:lnTo>
                  <a:pt x="39623" y="309879"/>
                </a:lnTo>
                <a:lnTo>
                  <a:pt x="39623" y="281939"/>
                </a:lnTo>
                <a:lnTo>
                  <a:pt x="42671" y="283463"/>
                </a:lnTo>
                <a:close/>
              </a:path>
              <a:path w="952500" h="314325">
                <a:moveTo>
                  <a:pt x="42671" y="30479"/>
                </a:moveTo>
                <a:lnTo>
                  <a:pt x="39623" y="32003"/>
                </a:lnTo>
                <a:lnTo>
                  <a:pt x="39623" y="32918"/>
                </a:lnTo>
                <a:lnTo>
                  <a:pt x="42671" y="30479"/>
                </a:lnTo>
                <a:close/>
              </a:path>
              <a:path w="952500" h="314325">
                <a:moveTo>
                  <a:pt x="48767" y="312419"/>
                </a:moveTo>
                <a:lnTo>
                  <a:pt x="48767" y="286511"/>
                </a:lnTo>
                <a:lnTo>
                  <a:pt x="39623" y="281939"/>
                </a:lnTo>
                <a:lnTo>
                  <a:pt x="39623" y="309879"/>
                </a:lnTo>
                <a:lnTo>
                  <a:pt x="47243" y="312419"/>
                </a:lnTo>
                <a:lnTo>
                  <a:pt x="48767" y="312419"/>
                </a:lnTo>
                <a:close/>
              </a:path>
              <a:path w="952500" h="314325">
                <a:moveTo>
                  <a:pt x="48767" y="27939"/>
                </a:moveTo>
                <a:lnTo>
                  <a:pt x="48767" y="27431"/>
                </a:lnTo>
                <a:lnTo>
                  <a:pt x="45719" y="28955"/>
                </a:lnTo>
                <a:lnTo>
                  <a:pt x="48767" y="27939"/>
                </a:lnTo>
                <a:close/>
              </a:path>
              <a:path w="952500" h="314325">
                <a:moveTo>
                  <a:pt x="54863" y="288035"/>
                </a:moveTo>
                <a:lnTo>
                  <a:pt x="45719" y="284987"/>
                </a:lnTo>
                <a:lnTo>
                  <a:pt x="48767" y="286511"/>
                </a:lnTo>
                <a:lnTo>
                  <a:pt x="48767" y="312419"/>
                </a:lnTo>
                <a:lnTo>
                  <a:pt x="50291" y="312419"/>
                </a:lnTo>
                <a:lnTo>
                  <a:pt x="51815" y="312637"/>
                </a:lnTo>
                <a:lnTo>
                  <a:pt x="51815" y="288035"/>
                </a:lnTo>
                <a:lnTo>
                  <a:pt x="54863" y="288035"/>
                </a:lnTo>
                <a:close/>
              </a:path>
              <a:path w="952500" h="314325">
                <a:moveTo>
                  <a:pt x="54863" y="26996"/>
                </a:moveTo>
                <a:lnTo>
                  <a:pt x="54863" y="25907"/>
                </a:lnTo>
                <a:lnTo>
                  <a:pt x="51815" y="27431"/>
                </a:lnTo>
                <a:lnTo>
                  <a:pt x="54863" y="26996"/>
                </a:lnTo>
                <a:close/>
              </a:path>
              <a:path w="952500" h="314325">
                <a:moveTo>
                  <a:pt x="900683" y="312673"/>
                </a:moveTo>
                <a:lnTo>
                  <a:pt x="900683" y="288035"/>
                </a:lnTo>
                <a:lnTo>
                  <a:pt x="51815" y="288035"/>
                </a:lnTo>
                <a:lnTo>
                  <a:pt x="51815" y="312637"/>
                </a:lnTo>
                <a:lnTo>
                  <a:pt x="60959" y="313943"/>
                </a:lnTo>
                <a:lnTo>
                  <a:pt x="893063" y="313943"/>
                </a:lnTo>
                <a:lnTo>
                  <a:pt x="900683" y="312673"/>
                </a:lnTo>
                <a:close/>
              </a:path>
              <a:path w="952500" h="314325">
                <a:moveTo>
                  <a:pt x="900683" y="27431"/>
                </a:moveTo>
                <a:lnTo>
                  <a:pt x="897635" y="25907"/>
                </a:lnTo>
                <a:lnTo>
                  <a:pt x="897635" y="26923"/>
                </a:lnTo>
                <a:lnTo>
                  <a:pt x="900683" y="27431"/>
                </a:lnTo>
                <a:close/>
              </a:path>
              <a:path w="952500" h="314325">
                <a:moveTo>
                  <a:pt x="906779" y="284987"/>
                </a:moveTo>
                <a:lnTo>
                  <a:pt x="897635" y="288035"/>
                </a:lnTo>
                <a:lnTo>
                  <a:pt x="900683" y="288035"/>
                </a:lnTo>
                <a:lnTo>
                  <a:pt x="900683" y="312673"/>
                </a:lnTo>
                <a:lnTo>
                  <a:pt x="902207" y="312419"/>
                </a:lnTo>
                <a:lnTo>
                  <a:pt x="903731" y="312419"/>
                </a:lnTo>
                <a:lnTo>
                  <a:pt x="903731" y="286511"/>
                </a:lnTo>
                <a:lnTo>
                  <a:pt x="906779" y="284987"/>
                </a:lnTo>
                <a:close/>
              </a:path>
              <a:path w="952500" h="314325">
                <a:moveTo>
                  <a:pt x="906779" y="28955"/>
                </a:moveTo>
                <a:lnTo>
                  <a:pt x="903731" y="27431"/>
                </a:lnTo>
                <a:lnTo>
                  <a:pt x="903731" y="27939"/>
                </a:lnTo>
                <a:lnTo>
                  <a:pt x="906779" y="28955"/>
                </a:lnTo>
                <a:close/>
              </a:path>
              <a:path w="952500" h="314325">
                <a:moveTo>
                  <a:pt x="912875" y="309879"/>
                </a:moveTo>
                <a:lnTo>
                  <a:pt x="912875" y="281939"/>
                </a:lnTo>
                <a:lnTo>
                  <a:pt x="903731" y="286511"/>
                </a:lnTo>
                <a:lnTo>
                  <a:pt x="903731" y="312419"/>
                </a:lnTo>
                <a:lnTo>
                  <a:pt x="905255" y="312419"/>
                </a:lnTo>
                <a:lnTo>
                  <a:pt x="912875" y="309879"/>
                </a:lnTo>
                <a:close/>
              </a:path>
              <a:path w="952500" h="314325">
                <a:moveTo>
                  <a:pt x="912875" y="32918"/>
                </a:moveTo>
                <a:lnTo>
                  <a:pt x="912875" y="32003"/>
                </a:lnTo>
                <a:lnTo>
                  <a:pt x="909827" y="30479"/>
                </a:lnTo>
                <a:lnTo>
                  <a:pt x="912875" y="32918"/>
                </a:lnTo>
                <a:close/>
              </a:path>
              <a:path w="952500" h="314325">
                <a:moveTo>
                  <a:pt x="916601" y="278045"/>
                </a:moveTo>
                <a:lnTo>
                  <a:pt x="909827" y="283463"/>
                </a:lnTo>
                <a:lnTo>
                  <a:pt x="912875" y="281939"/>
                </a:lnTo>
                <a:lnTo>
                  <a:pt x="912875" y="309879"/>
                </a:lnTo>
                <a:lnTo>
                  <a:pt x="914399" y="309371"/>
                </a:lnTo>
                <a:lnTo>
                  <a:pt x="915923" y="309371"/>
                </a:lnTo>
                <a:lnTo>
                  <a:pt x="915923" y="278891"/>
                </a:lnTo>
                <a:lnTo>
                  <a:pt x="916601" y="278045"/>
                </a:lnTo>
                <a:close/>
              </a:path>
              <a:path w="952500" h="314325">
                <a:moveTo>
                  <a:pt x="917447" y="36575"/>
                </a:moveTo>
                <a:lnTo>
                  <a:pt x="915923" y="35051"/>
                </a:lnTo>
                <a:lnTo>
                  <a:pt x="916601" y="35898"/>
                </a:lnTo>
                <a:lnTo>
                  <a:pt x="917447" y="36575"/>
                </a:lnTo>
                <a:close/>
              </a:path>
              <a:path w="952500" h="314325">
                <a:moveTo>
                  <a:pt x="916601" y="35898"/>
                </a:moveTo>
                <a:lnTo>
                  <a:pt x="915923" y="35051"/>
                </a:lnTo>
                <a:lnTo>
                  <a:pt x="915923" y="35356"/>
                </a:lnTo>
                <a:lnTo>
                  <a:pt x="916601" y="35898"/>
                </a:lnTo>
                <a:close/>
              </a:path>
              <a:path w="952500" h="314325">
                <a:moveTo>
                  <a:pt x="917447" y="277367"/>
                </a:moveTo>
                <a:lnTo>
                  <a:pt x="916601" y="278045"/>
                </a:lnTo>
                <a:lnTo>
                  <a:pt x="915923" y="278891"/>
                </a:lnTo>
                <a:lnTo>
                  <a:pt x="917447" y="277367"/>
                </a:lnTo>
                <a:close/>
              </a:path>
              <a:path w="952500" h="314325">
                <a:moveTo>
                  <a:pt x="917447" y="307339"/>
                </a:moveTo>
                <a:lnTo>
                  <a:pt x="917447" y="277367"/>
                </a:lnTo>
                <a:lnTo>
                  <a:pt x="915923" y="278891"/>
                </a:lnTo>
                <a:lnTo>
                  <a:pt x="915923" y="307847"/>
                </a:lnTo>
                <a:lnTo>
                  <a:pt x="917447" y="307339"/>
                </a:lnTo>
                <a:close/>
              </a:path>
              <a:path w="952500" h="314325">
                <a:moveTo>
                  <a:pt x="917447" y="36956"/>
                </a:moveTo>
                <a:lnTo>
                  <a:pt x="917447" y="36575"/>
                </a:lnTo>
                <a:lnTo>
                  <a:pt x="916601" y="35898"/>
                </a:lnTo>
                <a:lnTo>
                  <a:pt x="917447" y="36956"/>
                </a:lnTo>
                <a:close/>
              </a:path>
              <a:path w="952500" h="314325">
                <a:moveTo>
                  <a:pt x="922019" y="271271"/>
                </a:moveTo>
                <a:lnTo>
                  <a:pt x="916601" y="278045"/>
                </a:lnTo>
                <a:lnTo>
                  <a:pt x="917447" y="277367"/>
                </a:lnTo>
                <a:lnTo>
                  <a:pt x="917447" y="307339"/>
                </a:lnTo>
                <a:lnTo>
                  <a:pt x="920495" y="306323"/>
                </a:lnTo>
                <a:lnTo>
                  <a:pt x="920495" y="274319"/>
                </a:lnTo>
                <a:lnTo>
                  <a:pt x="922019" y="271271"/>
                </a:lnTo>
                <a:close/>
              </a:path>
              <a:path w="952500" h="314325">
                <a:moveTo>
                  <a:pt x="922019" y="42671"/>
                </a:moveTo>
                <a:lnTo>
                  <a:pt x="920495" y="39623"/>
                </a:lnTo>
                <a:lnTo>
                  <a:pt x="920495" y="40766"/>
                </a:lnTo>
                <a:lnTo>
                  <a:pt x="922019" y="42671"/>
                </a:lnTo>
                <a:close/>
              </a:path>
              <a:path w="952500" h="314325">
                <a:moveTo>
                  <a:pt x="925067" y="304799"/>
                </a:moveTo>
                <a:lnTo>
                  <a:pt x="925067" y="265175"/>
                </a:lnTo>
                <a:lnTo>
                  <a:pt x="920495" y="274319"/>
                </a:lnTo>
                <a:lnTo>
                  <a:pt x="920495" y="306323"/>
                </a:lnTo>
                <a:lnTo>
                  <a:pt x="925067" y="304799"/>
                </a:lnTo>
                <a:close/>
              </a:path>
              <a:path w="952500" h="314325">
                <a:moveTo>
                  <a:pt x="925067" y="50291"/>
                </a:moveTo>
                <a:lnTo>
                  <a:pt x="925067" y="48767"/>
                </a:lnTo>
                <a:lnTo>
                  <a:pt x="923543" y="45719"/>
                </a:lnTo>
                <a:lnTo>
                  <a:pt x="925067" y="50291"/>
                </a:lnTo>
                <a:close/>
              </a:path>
              <a:path w="952500" h="314325">
                <a:moveTo>
                  <a:pt x="934211" y="297179"/>
                </a:moveTo>
                <a:lnTo>
                  <a:pt x="934211" y="16763"/>
                </a:lnTo>
                <a:lnTo>
                  <a:pt x="926591" y="12191"/>
                </a:lnTo>
                <a:lnTo>
                  <a:pt x="926591" y="259079"/>
                </a:lnTo>
                <a:lnTo>
                  <a:pt x="923543" y="268223"/>
                </a:lnTo>
                <a:lnTo>
                  <a:pt x="925067" y="265175"/>
                </a:lnTo>
                <a:lnTo>
                  <a:pt x="925067" y="303275"/>
                </a:lnTo>
                <a:lnTo>
                  <a:pt x="926591" y="303275"/>
                </a:lnTo>
                <a:lnTo>
                  <a:pt x="934211" y="297179"/>
                </a:lnTo>
                <a:close/>
              </a:path>
              <a:path w="952500" h="314325">
                <a:moveTo>
                  <a:pt x="941831" y="288035"/>
                </a:moveTo>
                <a:lnTo>
                  <a:pt x="941831" y="25907"/>
                </a:lnTo>
                <a:lnTo>
                  <a:pt x="935735" y="18287"/>
                </a:lnTo>
                <a:lnTo>
                  <a:pt x="934211" y="18287"/>
                </a:lnTo>
                <a:lnTo>
                  <a:pt x="934211" y="295655"/>
                </a:lnTo>
                <a:lnTo>
                  <a:pt x="935735" y="295655"/>
                </a:lnTo>
                <a:lnTo>
                  <a:pt x="941831" y="288035"/>
                </a:lnTo>
                <a:close/>
              </a:path>
              <a:path w="952500" h="314325">
                <a:moveTo>
                  <a:pt x="947927" y="277367"/>
                </a:moveTo>
                <a:lnTo>
                  <a:pt x="947927" y="36575"/>
                </a:lnTo>
                <a:lnTo>
                  <a:pt x="946403" y="36575"/>
                </a:lnTo>
                <a:lnTo>
                  <a:pt x="943355" y="28955"/>
                </a:lnTo>
                <a:lnTo>
                  <a:pt x="941831" y="27431"/>
                </a:lnTo>
                <a:lnTo>
                  <a:pt x="941831" y="286511"/>
                </a:lnTo>
                <a:lnTo>
                  <a:pt x="943355" y="286511"/>
                </a:lnTo>
                <a:lnTo>
                  <a:pt x="946403" y="277367"/>
                </a:lnTo>
                <a:lnTo>
                  <a:pt x="947927" y="277367"/>
                </a:lnTo>
                <a:close/>
              </a:path>
              <a:path w="952500" h="314325">
                <a:moveTo>
                  <a:pt x="950975" y="266699"/>
                </a:moveTo>
                <a:lnTo>
                  <a:pt x="950975" y="47243"/>
                </a:lnTo>
                <a:lnTo>
                  <a:pt x="947927" y="38099"/>
                </a:lnTo>
                <a:lnTo>
                  <a:pt x="947927" y="275843"/>
                </a:lnTo>
                <a:lnTo>
                  <a:pt x="950975" y="266699"/>
                </a:lnTo>
                <a:close/>
              </a:path>
              <a:path w="952500" h="314325">
                <a:moveTo>
                  <a:pt x="952499" y="252983"/>
                </a:moveTo>
                <a:lnTo>
                  <a:pt x="952499" y="59435"/>
                </a:lnTo>
                <a:lnTo>
                  <a:pt x="950975" y="50291"/>
                </a:lnTo>
                <a:lnTo>
                  <a:pt x="950975" y="263651"/>
                </a:lnTo>
                <a:lnTo>
                  <a:pt x="952499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048374" y="2556762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初期切分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412098" y="2049779"/>
            <a:ext cx="2019300" cy="288290"/>
          </a:xfrm>
          <a:custGeom>
            <a:avLst/>
            <a:gdLst/>
            <a:ahLst/>
            <a:cxnLst/>
            <a:rect l="l" t="t" r="r" b="b"/>
            <a:pathLst>
              <a:path w="2019300" h="288289">
                <a:moveTo>
                  <a:pt x="2019299" y="240791"/>
                </a:moveTo>
                <a:lnTo>
                  <a:pt x="2019299" y="48767"/>
                </a:lnTo>
                <a:lnTo>
                  <a:pt x="2015561" y="30218"/>
                </a:lnTo>
                <a:lnTo>
                  <a:pt x="2005393" y="14668"/>
                </a:lnTo>
                <a:lnTo>
                  <a:pt x="1990367" y="3976"/>
                </a:lnTo>
                <a:lnTo>
                  <a:pt x="1972055" y="0"/>
                </a:lnTo>
                <a:lnTo>
                  <a:pt x="47243" y="0"/>
                </a:lnTo>
                <a:lnTo>
                  <a:pt x="28932" y="3976"/>
                </a:lnTo>
                <a:lnTo>
                  <a:pt x="13906" y="14668"/>
                </a:lnTo>
                <a:lnTo>
                  <a:pt x="3738" y="30218"/>
                </a:lnTo>
                <a:lnTo>
                  <a:pt x="0" y="48767"/>
                </a:lnTo>
                <a:lnTo>
                  <a:pt x="0" y="240791"/>
                </a:lnTo>
                <a:lnTo>
                  <a:pt x="3738" y="259103"/>
                </a:lnTo>
                <a:lnTo>
                  <a:pt x="13906" y="274129"/>
                </a:lnTo>
                <a:lnTo>
                  <a:pt x="28932" y="284297"/>
                </a:lnTo>
                <a:lnTo>
                  <a:pt x="47243" y="288035"/>
                </a:lnTo>
                <a:lnTo>
                  <a:pt x="1972055" y="288035"/>
                </a:lnTo>
                <a:lnTo>
                  <a:pt x="1990367" y="284297"/>
                </a:lnTo>
                <a:lnTo>
                  <a:pt x="2005393" y="274129"/>
                </a:lnTo>
                <a:lnTo>
                  <a:pt x="2015561" y="259103"/>
                </a:lnTo>
                <a:lnTo>
                  <a:pt x="2019299" y="240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99906" y="2037588"/>
            <a:ext cx="2045335" cy="314325"/>
          </a:xfrm>
          <a:custGeom>
            <a:avLst/>
            <a:gdLst/>
            <a:ahLst/>
            <a:cxnLst/>
            <a:rect l="l" t="t" r="r" b="b"/>
            <a:pathLst>
              <a:path w="2045335" h="314325">
                <a:moveTo>
                  <a:pt x="4571" y="275843"/>
                </a:moveTo>
                <a:lnTo>
                  <a:pt x="4571" y="38099"/>
                </a:lnTo>
                <a:lnTo>
                  <a:pt x="1523" y="47243"/>
                </a:lnTo>
                <a:lnTo>
                  <a:pt x="0" y="48767"/>
                </a:lnTo>
                <a:lnTo>
                  <a:pt x="0" y="265175"/>
                </a:lnTo>
                <a:lnTo>
                  <a:pt x="1523" y="266699"/>
                </a:lnTo>
                <a:lnTo>
                  <a:pt x="4571" y="275843"/>
                </a:lnTo>
                <a:close/>
              </a:path>
              <a:path w="2045335" h="314325">
                <a:moveTo>
                  <a:pt x="2043683" y="266699"/>
                </a:moveTo>
                <a:lnTo>
                  <a:pt x="2043683" y="47243"/>
                </a:lnTo>
                <a:lnTo>
                  <a:pt x="2040635" y="38099"/>
                </a:lnTo>
                <a:lnTo>
                  <a:pt x="2039111" y="36575"/>
                </a:lnTo>
                <a:lnTo>
                  <a:pt x="2034539" y="27431"/>
                </a:lnTo>
                <a:lnTo>
                  <a:pt x="2033015" y="25907"/>
                </a:lnTo>
                <a:lnTo>
                  <a:pt x="2026919" y="18287"/>
                </a:lnTo>
                <a:lnTo>
                  <a:pt x="2019299" y="10667"/>
                </a:lnTo>
                <a:lnTo>
                  <a:pt x="2016251" y="10667"/>
                </a:lnTo>
                <a:lnTo>
                  <a:pt x="2008631" y="6095"/>
                </a:lnTo>
                <a:lnTo>
                  <a:pt x="2007107" y="4571"/>
                </a:lnTo>
                <a:lnTo>
                  <a:pt x="1997963" y="1523"/>
                </a:lnTo>
                <a:lnTo>
                  <a:pt x="1994915" y="1523"/>
                </a:lnTo>
                <a:lnTo>
                  <a:pt x="1984247" y="0"/>
                </a:lnTo>
                <a:lnTo>
                  <a:pt x="59435" y="0"/>
                </a:lnTo>
                <a:lnTo>
                  <a:pt x="48767" y="1523"/>
                </a:lnTo>
                <a:lnTo>
                  <a:pt x="47243" y="1523"/>
                </a:lnTo>
                <a:lnTo>
                  <a:pt x="38099" y="4571"/>
                </a:lnTo>
                <a:lnTo>
                  <a:pt x="36575" y="4571"/>
                </a:lnTo>
                <a:lnTo>
                  <a:pt x="35051" y="6095"/>
                </a:lnTo>
                <a:lnTo>
                  <a:pt x="27431" y="10667"/>
                </a:lnTo>
                <a:lnTo>
                  <a:pt x="25907" y="10667"/>
                </a:lnTo>
                <a:lnTo>
                  <a:pt x="18287" y="16763"/>
                </a:lnTo>
                <a:lnTo>
                  <a:pt x="18287" y="18287"/>
                </a:lnTo>
                <a:lnTo>
                  <a:pt x="16763" y="18287"/>
                </a:lnTo>
                <a:lnTo>
                  <a:pt x="10667" y="25907"/>
                </a:lnTo>
                <a:lnTo>
                  <a:pt x="10667" y="27431"/>
                </a:lnTo>
                <a:lnTo>
                  <a:pt x="9143" y="27431"/>
                </a:lnTo>
                <a:lnTo>
                  <a:pt x="4571" y="36575"/>
                </a:lnTo>
                <a:lnTo>
                  <a:pt x="4571" y="277367"/>
                </a:lnTo>
                <a:lnTo>
                  <a:pt x="9143" y="286511"/>
                </a:lnTo>
                <a:lnTo>
                  <a:pt x="10667" y="288035"/>
                </a:lnTo>
                <a:lnTo>
                  <a:pt x="16763" y="295655"/>
                </a:lnTo>
                <a:lnTo>
                  <a:pt x="24383" y="303275"/>
                </a:lnTo>
                <a:lnTo>
                  <a:pt x="24383" y="60959"/>
                </a:lnTo>
                <a:lnTo>
                  <a:pt x="25907" y="51815"/>
                </a:lnTo>
                <a:lnTo>
                  <a:pt x="25907" y="54863"/>
                </a:lnTo>
                <a:lnTo>
                  <a:pt x="27431" y="45719"/>
                </a:lnTo>
                <a:lnTo>
                  <a:pt x="27431" y="48767"/>
                </a:lnTo>
                <a:lnTo>
                  <a:pt x="32003" y="39623"/>
                </a:lnTo>
                <a:lnTo>
                  <a:pt x="32003" y="40766"/>
                </a:lnTo>
                <a:lnTo>
                  <a:pt x="35051" y="36956"/>
                </a:lnTo>
                <a:lnTo>
                  <a:pt x="35051" y="36575"/>
                </a:lnTo>
                <a:lnTo>
                  <a:pt x="41147" y="30479"/>
                </a:lnTo>
                <a:lnTo>
                  <a:pt x="41147" y="31089"/>
                </a:lnTo>
                <a:lnTo>
                  <a:pt x="47243" y="27431"/>
                </a:lnTo>
                <a:lnTo>
                  <a:pt x="47243" y="28447"/>
                </a:lnTo>
                <a:lnTo>
                  <a:pt x="51815" y="26923"/>
                </a:lnTo>
                <a:lnTo>
                  <a:pt x="51815" y="25907"/>
                </a:lnTo>
                <a:lnTo>
                  <a:pt x="1991867" y="25907"/>
                </a:lnTo>
                <a:lnTo>
                  <a:pt x="1991867" y="26517"/>
                </a:lnTo>
                <a:lnTo>
                  <a:pt x="1996439" y="28346"/>
                </a:lnTo>
                <a:lnTo>
                  <a:pt x="1996439" y="27431"/>
                </a:lnTo>
                <a:lnTo>
                  <a:pt x="2002535" y="31089"/>
                </a:lnTo>
                <a:lnTo>
                  <a:pt x="2002535" y="30479"/>
                </a:lnTo>
                <a:lnTo>
                  <a:pt x="2008631" y="35356"/>
                </a:lnTo>
                <a:lnTo>
                  <a:pt x="2008631" y="35051"/>
                </a:lnTo>
                <a:lnTo>
                  <a:pt x="2010155" y="36575"/>
                </a:lnTo>
                <a:lnTo>
                  <a:pt x="2010155" y="37591"/>
                </a:lnTo>
                <a:lnTo>
                  <a:pt x="2011679" y="40131"/>
                </a:lnTo>
                <a:lnTo>
                  <a:pt x="2011679" y="39623"/>
                </a:lnTo>
                <a:lnTo>
                  <a:pt x="2016251" y="48767"/>
                </a:lnTo>
                <a:lnTo>
                  <a:pt x="2016251" y="45719"/>
                </a:lnTo>
                <a:lnTo>
                  <a:pt x="2019299" y="54863"/>
                </a:lnTo>
                <a:lnTo>
                  <a:pt x="2019299" y="303275"/>
                </a:lnTo>
                <a:lnTo>
                  <a:pt x="2026919" y="295655"/>
                </a:lnTo>
                <a:lnTo>
                  <a:pt x="2033015" y="288035"/>
                </a:lnTo>
                <a:lnTo>
                  <a:pt x="2034539" y="288035"/>
                </a:lnTo>
                <a:lnTo>
                  <a:pt x="2034539" y="286511"/>
                </a:lnTo>
                <a:lnTo>
                  <a:pt x="2039111" y="277367"/>
                </a:lnTo>
                <a:lnTo>
                  <a:pt x="2040635" y="275843"/>
                </a:lnTo>
                <a:lnTo>
                  <a:pt x="2043683" y="266699"/>
                </a:lnTo>
                <a:close/>
              </a:path>
              <a:path w="2045335" h="314325">
                <a:moveTo>
                  <a:pt x="32003" y="306628"/>
                </a:moveTo>
                <a:lnTo>
                  <a:pt x="32003" y="274319"/>
                </a:lnTo>
                <a:lnTo>
                  <a:pt x="27431" y="265175"/>
                </a:lnTo>
                <a:lnTo>
                  <a:pt x="27431" y="268223"/>
                </a:lnTo>
                <a:lnTo>
                  <a:pt x="25907" y="259079"/>
                </a:lnTo>
                <a:lnTo>
                  <a:pt x="25907" y="262127"/>
                </a:lnTo>
                <a:lnTo>
                  <a:pt x="24383" y="251459"/>
                </a:lnTo>
                <a:lnTo>
                  <a:pt x="24383" y="303275"/>
                </a:lnTo>
                <a:lnTo>
                  <a:pt x="25907" y="303275"/>
                </a:lnTo>
                <a:lnTo>
                  <a:pt x="27431" y="304799"/>
                </a:lnTo>
                <a:lnTo>
                  <a:pt x="32003" y="306628"/>
                </a:lnTo>
                <a:close/>
              </a:path>
              <a:path w="2045335" h="314325">
                <a:moveTo>
                  <a:pt x="32003" y="40766"/>
                </a:moveTo>
                <a:lnTo>
                  <a:pt x="32003" y="39623"/>
                </a:lnTo>
                <a:lnTo>
                  <a:pt x="30479" y="42671"/>
                </a:lnTo>
                <a:lnTo>
                  <a:pt x="32003" y="40766"/>
                </a:lnTo>
                <a:close/>
              </a:path>
              <a:path w="2045335" h="314325">
                <a:moveTo>
                  <a:pt x="36575" y="278891"/>
                </a:moveTo>
                <a:lnTo>
                  <a:pt x="30479" y="271271"/>
                </a:lnTo>
                <a:lnTo>
                  <a:pt x="32003" y="274319"/>
                </a:lnTo>
                <a:lnTo>
                  <a:pt x="32003" y="306628"/>
                </a:lnTo>
                <a:lnTo>
                  <a:pt x="35051" y="307847"/>
                </a:lnTo>
                <a:lnTo>
                  <a:pt x="35051" y="277367"/>
                </a:lnTo>
                <a:lnTo>
                  <a:pt x="36575" y="278891"/>
                </a:lnTo>
                <a:close/>
              </a:path>
              <a:path w="2045335" h="314325">
                <a:moveTo>
                  <a:pt x="36575" y="35051"/>
                </a:moveTo>
                <a:lnTo>
                  <a:pt x="35051" y="36575"/>
                </a:lnTo>
                <a:lnTo>
                  <a:pt x="35051" y="36956"/>
                </a:lnTo>
                <a:lnTo>
                  <a:pt x="36575" y="35051"/>
                </a:lnTo>
                <a:close/>
              </a:path>
              <a:path w="2045335" h="314325">
                <a:moveTo>
                  <a:pt x="41147" y="310387"/>
                </a:moveTo>
                <a:lnTo>
                  <a:pt x="41147" y="283463"/>
                </a:lnTo>
                <a:lnTo>
                  <a:pt x="35051" y="277367"/>
                </a:lnTo>
                <a:lnTo>
                  <a:pt x="35051" y="307847"/>
                </a:lnTo>
                <a:lnTo>
                  <a:pt x="36575" y="309371"/>
                </a:lnTo>
                <a:lnTo>
                  <a:pt x="38099" y="309371"/>
                </a:lnTo>
                <a:lnTo>
                  <a:pt x="41147" y="310387"/>
                </a:lnTo>
                <a:close/>
              </a:path>
              <a:path w="2045335" h="314325">
                <a:moveTo>
                  <a:pt x="41147" y="31089"/>
                </a:moveTo>
                <a:lnTo>
                  <a:pt x="41147" y="30479"/>
                </a:lnTo>
                <a:lnTo>
                  <a:pt x="39623" y="32003"/>
                </a:lnTo>
                <a:lnTo>
                  <a:pt x="41147" y="31089"/>
                </a:lnTo>
                <a:close/>
              </a:path>
              <a:path w="2045335" h="314325">
                <a:moveTo>
                  <a:pt x="47243" y="312419"/>
                </a:moveTo>
                <a:lnTo>
                  <a:pt x="47243" y="286511"/>
                </a:lnTo>
                <a:lnTo>
                  <a:pt x="39623" y="281939"/>
                </a:lnTo>
                <a:lnTo>
                  <a:pt x="41147" y="283463"/>
                </a:lnTo>
                <a:lnTo>
                  <a:pt x="41147" y="310387"/>
                </a:lnTo>
                <a:lnTo>
                  <a:pt x="47243" y="312419"/>
                </a:lnTo>
                <a:close/>
              </a:path>
              <a:path w="2045335" h="314325">
                <a:moveTo>
                  <a:pt x="47243" y="28447"/>
                </a:moveTo>
                <a:lnTo>
                  <a:pt x="47243" y="27431"/>
                </a:lnTo>
                <a:lnTo>
                  <a:pt x="45719" y="28955"/>
                </a:lnTo>
                <a:lnTo>
                  <a:pt x="47243" y="28447"/>
                </a:lnTo>
                <a:close/>
              </a:path>
              <a:path w="2045335" h="314325">
                <a:moveTo>
                  <a:pt x="54863" y="288035"/>
                </a:moveTo>
                <a:lnTo>
                  <a:pt x="45719" y="284987"/>
                </a:lnTo>
                <a:lnTo>
                  <a:pt x="47243" y="286511"/>
                </a:lnTo>
                <a:lnTo>
                  <a:pt x="47243" y="312419"/>
                </a:lnTo>
                <a:lnTo>
                  <a:pt x="48767" y="312419"/>
                </a:lnTo>
                <a:lnTo>
                  <a:pt x="51815" y="312855"/>
                </a:lnTo>
                <a:lnTo>
                  <a:pt x="51815" y="288035"/>
                </a:lnTo>
                <a:lnTo>
                  <a:pt x="54863" y="288035"/>
                </a:lnTo>
                <a:close/>
              </a:path>
              <a:path w="2045335" h="314325">
                <a:moveTo>
                  <a:pt x="54863" y="25907"/>
                </a:moveTo>
                <a:lnTo>
                  <a:pt x="51815" y="25907"/>
                </a:lnTo>
                <a:lnTo>
                  <a:pt x="51815" y="26923"/>
                </a:lnTo>
                <a:lnTo>
                  <a:pt x="54863" y="25907"/>
                </a:lnTo>
                <a:close/>
              </a:path>
              <a:path w="2045335" h="314325">
                <a:moveTo>
                  <a:pt x="1991867" y="312927"/>
                </a:moveTo>
                <a:lnTo>
                  <a:pt x="1991867" y="288035"/>
                </a:lnTo>
                <a:lnTo>
                  <a:pt x="51815" y="288035"/>
                </a:lnTo>
                <a:lnTo>
                  <a:pt x="51815" y="312855"/>
                </a:lnTo>
                <a:lnTo>
                  <a:pt x="59435" y="313943"/>
                </a:lnTo>
                <a:lnTo>
                  <a:pt x="1985771" y="313943"/>
                </a:lnTo>
                <a:lnTo>
                  <a:pt x="1991867" y="312927"/>
                </a:lnTo>
                <a:close/>
              </a:path>
              <a:path w="2045335" h="314325">
                <a:moveTo>
                  <a:pt x="1991867" y="26517"/>
                </a:moveTo>
                <a:lnTo>
                  <a:pt x="1991867" y="25907"/>
                </a:lnTo>
                <a:lnTo>
                  <a:pt x="1990343" y="25907"/>
                </a:lnTo>
                <a:lnTo>
                  <a:pt x="1991867" y="26517"/>
                </a:lnTo>
                <a:close/>
              </a:path>
              <a:path w="2045335" h="314325">
                <a:moveTo>
                  <a:pt x="1997963" y="284987"/>
                </a:moveTo>
                <a:lnTo>
                  <a:pt x="1990343" y="288035"/>
                </a:lnTo>
                <a:lnTo>
                  <a:pt x="1991867" y="288035"/>
                </a:lnTo>
                <a:lnTo>
                  <a:pt x="1991867" y="312927"/>
                </a:lnTo>
                <a:lnTo>
                  <a:pt x="1994915" y="312419"/>
                </a:lnTo>
                <a:lnTo>
                  <a:pt x="1996439" y="312419"/>
                </a:lnTo>
                <a:lnTo>
                  <a:pt x="1996439" y="286511"/>
                </a:lnTo>
                <a:lnTo>
                  <a:pt x="1997963" y="284987"/>
                </a:lnTo>
                <a:close/>
              </a:path>
              <a:path w="2045335" h="314325">
                <a:moveTo>
                  <a:pt x="1997963" y="28955"/>
                </a:moveTo>
                <a:lnTo>
                  <a:pt x="1996439" y="27431"/>
                </a:lnTo>
                <a:lnTo>
                  <a:pt x="1996439" y="28346"/>
                </a:lnTo>
                <a:lnTo>
                  <a:pt x="1997963" y="28955"/>
                </a:lnTo>
                <a:close/>
              </a:path>
              <a:path w="2045335" h="314325">
                <a:moveTo>
                  <a:pt x="2004059" y="281939"/>
                </a:moveTo>
                <a:lnTo>
                  <a:pt x="1996439" y="286511"/>
                </a:lnTo>
                <a:lnTo>
                  <a:pt x="1996439" y="312419"/>
                </a:lnTo>
                <a:lnTo>
                  <a:pt x="1997963" y="312419"/>
                </a:lnTo>
                <a:lnTo>
                  <a:pt x="2002535" y="310895"/>
                </a:lnTo>
                <a:lnTo>
                  <a:pt x="2002535" y="283463"/>
                </a:lnTo>
                <a:lnTo>
                  <a:pt x="2004059" y="281939"/>
                </a:lnTo>
                <a:close/>
              </a:path>
              <a:path w="2045335" h="314325">
                <a:moveTo>
                  <a:pt x="2004059" y="32003"/>
                </a:moveTo>
                <a:lnTo>
                  <a:pt x="2002535" y="30479"/>
                </a:lnTo>
                <a:lnTo>
                  <a:pt x="2002535" y="31089"/>
                </a:lnTo>
                <a:lnTo>
                  <a:pt x="2004059" y="32003"/>
                </a:lnTo>
                <a:close/>
              </a:path>
              <a:path w="2045335" h="314325">
                <a:moveTo>
                  <a:pt x="2008983" y="278305"/>
                </a:moveTo>
                <a:lnTo>
                  <a:pt x="2002535" y="283463"/>
                </a:lnTo>
                <a:lnTo>
                  <a:pt x="2002535" y="310895"/>
                </a:lnTo>
                <a:lnTo>
                  <a:pt x="2007107" y="309371"/>
                </a:lnTo>
                <a:lnTo>
                  <a:pt x="2008631" y="307847"/>
                </a:lnTo>
                <a:lnTo>
                  <a:pt x="2008631" y="278891"/>
                </a:lnTo>
                <a:lnTo>
                  <a:pt x="2008983" y="278305"/>
                </a:lnTo>
                <a:close/>
              </a:path>
              <a:path w="2045335" h="314325">
                <a:moveTo>
                  <a:pt x="2010155" y="36575"/>
                </a:moveTo>
                <a:lnTo>
                  <a:pt x="2008631" y="35051"/>
                </a:lnTo>
                <a:lnTo>
                  <a:pt x="2008983" y="35638"/>
                </a:lnTo>
                <a:lnTo>
                  <a:pt x="2010155" y="36575"/>
                </a:lnTo>
                <a:close/>
              </a:path>
              <a:path w="2045335" h="314325">
                <a:moveTo>
                  <a:pt x="2008983" y="35638"/>
                </a:moveTo>
                <a:lnTo>
                  <a:pt x="2008631" y="35051"/>
                </a:lnTo>
                <a:lnTo>
                  <a:pt x="2008631" y="35356"/>
                </a:lnTo>
                <a:lnTo>
                  <a:pt x="2008983" y="35638"/>
                </a:lnTo>
                <a:close/>
              </a:path>
              <a:path w="2045335" h="314325">
                <a:moveTo>
                  <a:pt x="2010155" y="277367"/>
                </a:moveTo>
                <a:lnTo>
                  <a:pt x="2008983" y="278305"/>
                </a:lnTo>
                <a:lnTo>
                  <a:pt x="2008631" y="278891"/>
                </a:lnTo>
                <a:lnTo>
                  <a:pt x="2010155" y="277367"/>
                </a:lnTo>
                <a:close/>
              </a:path>
              <a:path w="2045335" h="314325">
                <a:moveTo>
                  <a:pt x="2010155" y="307238"/>
                </a:moveTo>
                <a:lnTo>
                  <a:pt x="2010155" y="277367"/>
                </a:lnTo>
                <a:lnTo>
                  <a:pt x="2008631" y="278891"/>
                </a:lnTo>
                <a:lnTo>
                  <a:pt x="2008631" y="307847"/>
                </a:lnTo>
                <a:lnTo>
                  <a:pt x="2010155" y="307238"/>
                </a:lnTo>
                <a:close/>
              </a:path>
              <a:path w="2045335" h="314325">
                <a:moveTo>
                  <a:pt x="2010155" y="37591"/>
                </a:moveTo>
                <a:lnTo>
                  <a:pt x="2010155" y="36575"/>
                </a:lnTo>
                <a:lnTo>
                  <a:pt x="2008983" y="35638"/>
                </a:lnTo>
                <a:lnTo>
                  <a:pt x="2010155" y="37591"/>
                </a:lnTo>
                <a:close/>
              </a:path>
              <a:path w="2045335" h="314325">
                <a:moveTo>
                  <a:pt x="2013203" y="271271"/>
                </a:moveTo>
                <a:lnTo>
                  <a:pt x="2008983" y="278305"/>
                </a:lnTo>
                <a:lnTo>
                  <a:pt x="2010155" y="277367"/>
                </a:lnTo>
                <a:lnTo>
                  <a:pt x="2010155" y="307238"/>
                </a:lnTo>
                <a:lnTo>
                  <a:pt x="2011679" y="306628"/>
                </a:lnTo>
                <a:lnTo>
                  <a:pt x="2011679" y="274319"/>
                </a:lnTo>
                <a:lnTo>
                  <a:pt x="2013203" y="271271"/>
                </a:lnTo>
                <a:close/>
              </a:path>
              <a:path w="2045335" h="314325">
                <a:moveTo>
                  <a:pt x="2013203" y="42671"/>
                </a:moveTo>
                <a:lnTo>
                  <a:pt x="2011679" y="39623"/>
                </a:lnTo>
                <a:lnTo>
                  <a:pt x="2011679" y="40131"/>
                </a:lnTo>
                <a:lnTo>
                  <a:pt x="2013203" y="42671"/>
                </a:lnTo>
                <a:close/>
              </a:path>
              <a:path w="2045335" h="314325">
                <a:moveTo>
                  <a:pt x="2019299" y="303275"/>
                </a:moveTo>
                <a:lnTo>
                  <a:pt x="2019299" y="259079"/>
                </a:lnTo>
                <a:lnTo>
                  <a:pt x="2016251" y="268223"/>
                </a:lnTo>
                <a:lnTo>
                  <a:pt x="2016251" y="265175"/>
                </a:lnTo>
                <a:lnTo>
                  <a:pt x="2011679" y="274319"/>
                </a:lnTo>
                <a:lnTo>
                  <a:pt x="2011679" y="306628"/>
                </a:lnTo>
                <a:lnTo>
                  <a:pt x="2016251" y="304799"/>
                </a:lnTo>
                <a:lnTo>
                  <a:pt x="2017775" y="303275"/>
                </a:lnTo>
                <a:lnTo>
                  <a:pt x="2019299" y="303275"/>
                </a:lnTo>
                <a:close/>
              </a:path>
              <a:path w="2045335" h="314325">
                <a:moveTo>
                  <a:pt x="2019299" y="62483"/>
                </a:moveTo>
                <a:lnTo>
                  <a:pt x="2019299" y="54863"/>
                </a:lnTo>
                <a:lnTo>
                  <a:pt x="2017775" y="51815"/>
                </a:lnTo>
                <a:lnTo>
                  <a:pt x="2019299" y="62483"/>
                </a:lnTo>
                <a:close/>
              </a:path>
              <a:path w="2045335" h="314325">
                <a:moveTo>
                  <a:pt x="2019299" y="259079"/>
                </a:moveTo>
                <a:lnTo>
                  <a:pt x="2019299" y="252983"/>
                </a:lnTo>
                <a:lnTo>
                  <a:pt x="2017775" y="262127"/>
                </a:lnTo>
                <a:lnTo>
                  <a:pt x="2019299" y="259079"/>
                </a:lnTo>
                <a:close/>
              </a:path>
              <a:path w="2045335" h="314325">
                <a:moveTo>
                  <a:pt x="2045207" y="252983"/>
                </a:moveTo>
                <a:lnTo>
                  <a:pt x="2045207" y="59435"/>
                </a:lnTo>
                <a:lnTo>
                  <a:pt x="2043683" y="50291"/>
                </a:lnTo>
                <a:lnTo>
                  <a:pt x="2043683" y="263651"/>
                </a:lnTo>
                <a:lnTo>
                  <a:pt x="2045207" y="25298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63857" y="2174747"/>
            <a:ext cx="1548765" cy="379730"/>
          </a:xfrm>
          <a:custGeom>
            <a:avLst/>
            <a:gdLst/>
            <a:ahLst/>
            <a:cxnLst/>
            <a:rect l="l" t="t" r="r" b="b"/>
            <a:pathLst>
              <a:path w="1548764" h="379730">
                <a:moveTo>
                  <a:pt x="85201" y="303656"/>
                </a:moveTo>
                <a:lnTo>
                  <a:pt x="34909" y="217931"/>
                </a:lnTo>
                <a:lnTo>
                  <a:pt x="30218" y="212264"/>
                </a:lnTo>
                <a:lnTo>
                  <a:pt x="23669" y="209168"/>
                </a:lnTo>
                <a:lnTo>
                  <a:pt x="16263" y="208930"/>
                </a:lnTo>
                <a:lnTo>
                  <a:pt x="9001" y="211835"/>
                </a:lnTo>
                <a:lnTo>
                  <a:pt x="3333" y="216527"/>
                </a:lnTo>
                <a:lnTo>
                  <a:pt x="238" y="223075"/>
                </a:lnTo>
                <a:lnTo>
                  <a:pt x="0" y="230481"/>
                </a:lnTo>
                <a:lnTo>
                  <a:pt x="2905" y="237743"/>
                </a:lnTo>
                <a:lnTo>
                  <a:pt x="66913" y="347979"/>
                </a:lnTo>
                <a:lnTo>
                  <a:pt x="66913" y="341375"/>
                </a:lnTo>
                <a:lnTo>
                  <a:pt x="68437" y="341375"/>
                </a:lnTo>
                <a:lnTo>
                  <a:pt x="68437" y="332231"/>
                </a:lnTo>
                <a:lnTo>
                  <a:pt x="85201" y="303656"/>
                </a:lnTo>
                <a:close/>
              </a:path>
              <a:path w="1548764" h="379730">
                <a:moveTo>
                  <a:pt x="1548241" y="38099"/>
                </a:moveTo>
                <a:lnTo>
                  <a:pt x="1548241" y="0"/>
                </a:lnTo>
                <a:lnTo>
                  <a:pt x="85201" y="0"/>
                </a:lnTo>
                <a:lnTo>
                  <a:pt x="77843" y="1595"/>
                </a:lnTo>
                <a:lnTo>
                  <a:pt x="72056" y="5905"/>
                </a:lnTo>
                <a:lnTo>
                  <a:pt x="68270" y="12215"/>
                </a:lnTo>
                <a:lnTo>
                  <a:pt x="66913" y="19811"/>
                </a:lnTo>
                <a:lnTo>
                  <a:pt x="66913" y="272484"/>
                </a:lnTo>
                <a:lnTo>
                  <a:pt x="85201" y="303656"/>
                </a:lnTo>
                <a:lnTo>
                  <a:pt x="85201" y="38099"/>
                </a:lnTo>
                <a:lnTo>
                  <a:pt x="105013" y="19811"/>
                </a:lnTo>
                <a:lnTo>
                  <a:pt x="105013" y="38099"/>
                </a:lnTo>
                <a:lnTo>
                  <a:pt x="1548241" y="38099"/>
                </a:lnTo>
                <a:close/>
              </a:path>
              <a:path w="1548764" h="379730">
                <a:moveTo>
                  <a:pt x="105013" y="345975"/>
                </a:moveTo>
                <a:lnTo>
                  <a:pt x="105013" y="341375"/>
                </a:lnTo>
                <a:lnTo>
                  <a:pt x="66913" y="341375"/>
                </a:lnTo>
                <a:lnTo>
                  <a:pt x="66913" y="347979"/>
                </a:lnTo>
                <a:lnTo>
                  <a:pt x="85201" y="379475"/>
                </a:lnTo>
                <a:lnTo>
                  <a:pt x="105013" y="345975"/>
                </a:lnTo>
                <a:close/>
              </a:path>
              <a:path w="1548764" h="379730">
                <a:moveTo>
                  <a:pt x="101965" y="332231"/>
                </a:moveTo>
                <a:lnTo>
                  <a:pt x="85201" y="303656"/>
                </a:lnTo>
                <a:lnTo>
                  <a:pt x="68437" y="332231"/>
                </a:lnTo>
                <a:lnTo>
                  <a:pt x="101965" y="332231"/>
                </a:lnTo>
                <a:close/>
              </a:path>
              <a:path w="1548764" h="379730">
                <a:moveTo>
                  <a:pt x="101965" y="341375"/>
                </a:moveTo>
                <a:lnTo>
                  <a:pt x="101965" y="332231"/>
                </a:lnTo>
                <a:lnTo>
                  <a:pt x="68437" y="332231"/>
                </a:lnTo>
                <a:lnTo>
                  <a:pt x="68437" y="341375"/>
                </a:lnTo>
                <a:lnTo>
                  <a:pt x="101965" y="341375"/>
                </a:lnTo>
                <a:close/>
              </a:path>
              <a:path w="1548764" h="379730">
                <a:moveTo>
                  <a:pt x="105013" y="38099"/>
                </a:moveTo>
                <a:lnTo>
                  <a:pt x="105013" y="19811"/>
                </a:lnTo>
                <a:lnTo>
                  <a:pt x="85201" y="38099"/>
                </a:lnTo>
                <a:lnTo>
                  <a:pt x="105013" y="38099"/>
                </a:lnTo>
                <a:close/>
              </a:path>
              <a:path w="1548764" h="379730">
                <a:moveTo>
                  <a:pt x="105013" y="269886"/>
                </a:moveTo>
                <a:lnTo>
                  <a:pt x="105013" y="38099"/>
                </a:lnTo>
                <a:lnTo>
                  <a:pt x="85201" y="38099"/>
                </a:lnTo>
                <a:lnTo>
                  <a:pt x="85201" y="303656"/>
                </a:lnTo>
                <a:lnTo>
                  <a:pt x="105013" y="269886"/>
                </a:lnTo>
                <a:close/>
              </a:path>
              <a:path w="1548764" h="379730">
                <a:moveTo>
                  <a:pt x="171045" y="230481"/>
                </a:moveTo>
                <a:lnTo>
                  <a:pt x="170354" y="223075"/>
                </a:lnTo>
                <a:lnTo>
                  <a:pt x="167092" y="216527"/>
                </a:lnTo>
                <a:lnTo>
                  <a:pt x="161401" y="211835"/>
                </a:lnTo>
                <a:lnTo>
                  <a:pt x="154352" y="208930"/>
                </a:lnTo>
                <a:lnTo>
                  <a:pt x="147304" y="209168"/>
                </a:lnTo>
                <a:lnTo>
                  <a:pt x="140827" y="212264"/>
                </a:lnTo>
                <a:lnTo>
                  <a:pt x="135493" y="217931"/>
                </a:lnTo>
                <a:lnTo>
                  <a:pt x="85201" y="303656"/>
                </a:lnTo>
                <a:lnTo>
                  <a:pt x="101965" y="332231"/>
                </a:lnTo>
                <a:lnTo>
                  <a:pt x="101965" y="341375"/>
                </a:lnTo>
                <a:lnTo>
                  <a:pt x="105013" y="341375"/>
                </a:lnTo>
                <a:lnTo>
                  <a:pt x="105013" y="345975"/>
                </a:lnTo>
                <a:lnTo>
                  <a:pt x="169021" y="237743"/>
                </a:lnTo>
                <a:lnTo>
                  <a:pt x="171045" y="23048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140836" y="1282699"/>
            <a:ext cx="841248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制限版提供の為、事前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に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提供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可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否を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社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内で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検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討後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顧客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提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案と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な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りま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す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1840864" algn="ctr">
              <a:lnSpc>
                <a:spcPct val="100000"/>
              </a:lnSpc>
              <a:spcBef>
                <a:spcPts val="1425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提案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658473" y="6949398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8919" y="3455922"/>
            <a:ext cx="1031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7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4400" spc="-3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4400" spc="-450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endParaRPr sz="4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687476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0"/>
                </a:moveTo>
                <a:lnTo>
                  <a:pt x="0" y="332231"/>
                </a:lnTo>
                <a:lnTo>
                  <a:pt x="9143999" y="33223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758" y="6906768"/>
            <a:ext cx="1182624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120" y="6928103"/>
            <a:ext cx="513715" cy="216535"/>
          </a:xfrm>
          <a:custGeom>
            <a:avLst/>
            <a:gdLst/>
            <a:ahLst/>
            <a:cxnLst/>
            <a:rect l="l" t="t" r="r" b="b"/>
            <a:pathLst>
              <a:path w="513715" h="216534">
                <a:moveTo>
                  <a:pt x="0" y="0"/>
                </a:moveTo>
                <a:lnTo>
                  <a:pt x="0" y="216407"/>
                </a:lnTo>
                <a:lnTo>
                  <a:pt x="513587" y="216407"/>
                </a:lnTo>
                <a:lnTo>
                  <a:pt x="513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404" y="6914388"/>
            <a:ext cx="541020" cy="243840"/>
          </a:xfrm>
          <a:custGeom>
            <a:avLst/>
            <a:gdLst/>
            <a:ahLst/>
            <a:cxnLst/>
            <a:rect l="l" t="t" r="r" b="b"/>
            <a:pathLst>
              <a:path w="541019" h="243840">
                <a:moveTo>
                  <a:pt x="541019" y="237743"/>
                </a:moveTo>
                <a:lnTo>
                  <a:pt x="541019" y="6095"/>
                </a:lnTo>
                <a:lnTo>
                  <a:pt x="534923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7743"/>
                </a:lnTo>
                <a:lnTo>
                  <a:pt x="6095" y="243839"/>
                </a:lnTo>
                <a:lnTo>
                  <a:pt x="13715" y="24383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12063" y="27431"/>
                </a:lnTo>
                <a:lnTo>
                  <a:pt x="512063" y="13715"/>
                </a:lnTo>
                <a:lnTo>
                  <a:pt x="527303" y="27431"/>
                </a:lnTo>
                <a:lnTo>
                  <a:pt x="527303" y="243839"/>
                </a:lnTo>
                <a:lnTo>
                  <a:pt x="534923" y="243839"/>
                </a:lnTo>
                <a:lnTo>
                  <a:pt x="541019" y="237743"/>
                </a:lnTo>
                <a:close/>
              </a:path>
              <a:path w="541019" h="24384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41019" h="243840">
                <a:moveTo>
                  <a:pt x="28955" y="214883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214883"/>
                </a:lnTo>
                <a:lnTo>
                  <a:pt x="28955" y="214883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13715" y="214883"/>
                </a:lnTo>
                <a:lnTo>
                  <a:pt x="28955" y="230123"/>
                </a:lnTo>
                <a:lnTo>
                  <a:pt x="28955" y="243839"/>
                </a:lnTo>
                <a:lnTo>
                  <a:pt x="512063" y="243839"/>
                </a:lnTo>
                <a:lnTo>
                  <a:pt x="512063" y="23012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28955" y="243839"/>
                </a:moveTo>
                <a:lnTo>
                  <a:pt x="28955" y="230123"/>
                </a:lnTo>
                <a:lnTo>
                  <a:pt x="13715" y="214883"/>
                </a:lnTo>
                <a:lnTo>
                  <a:pt x="13715" y="243839"/>
                </a:lnTo>
                <a:lnTo>
                  <a:pt x="28955" y="243839"/>
                </a:lnTo>
                <a:close/>
              </a:path>
              <a:path w="541019" h="243840">
                <a:moveTo>
                  <a:pt x="527303" y="27431"/>
                </a:moveTo>
                <a:lnTo>
                  <a:pt x="512063" y="13715"/>
                </a:lnTo>
                <a:lnTo>
                  <a:pt x="512063" y="27431"/>
                </a:lnTo>
                <a:lnTo>
                  <a:pt x="527303" y="27431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527303" y="27431"/>
                </a:lnTo>
                <a:lnTo>
                  <a:pt x="512063" y="27431"/>
                </a:lnTo>
                <a:lnTo>
                  <a:pt x="512063" y="21488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527303" y="243839"/>
                </a:moveTo>
                <a:lnTo>
                  <a:pt x="527303" y="214883"/>
                </a:lnTo>
                <a:lnTo>
                  <a:pt x="512063" y="230123"/>
                </a:lnTo>
                <a:lnTo>
                  <a:pt x="512063" y="243839"/>
                </a:lnTo>
                <a:lnTo>
                  <a:pt x="527303" y="243839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784" y="558184"/>
            <a:ext cx="8432165" cy="580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5825">
              <a:lnSpc>
                <a:spcPct val="110000"/>
              </a:lnSpc>
              <a:spcBef>
                <a:spcPts val="100"/>
              </a:spcBef>
            </a:pPr>
            <a:r>
              <a:rPr sz="2200" u="heavy" spc="-11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2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社内</a:t>
            </a:r>
            <a:r>
              <a:rPr sz="2200" u="heavy" spc="-4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2200" u="heavy" spc="-95" dirty="0">
                <a:solidFill>
                  <a:srgbClr val="3F3F3F"/>
                </a:solidFill>
                <a:latin typeface="Arial Unicode MS"/>
                <a:cs typeface="Arial Unicode MS"/>
              </a:rPr>
              <a:t>C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は提供されますか？ 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希望者に発行いたいします。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別途ご案内する</a:t>
            </a:r>
            <a:r>
              <a:rPr sz="2200" spc="25" dirty="0">
                <a:solidFill>
                  <a:srgbClr val="3F3F3F"/>
                </a:solidFill>
                <a:latin typeface="Arial Unicode MS"/>
                <a:cs typeface="Arial Unicode MS"/>
              </a:rPr>
              <a:t>U</a:t>
            </a:r>
            <a:r>
              <a:rPr sz="2200" spc="-120" dirty="0">
                <a:solidFill>
                  <a:srgbClr val="3F3F3F"/>
                </a:solidFill>
                <a:latin typeface="Arial Unicode MS"/>
                <a:cs typeface="Arial Unicode MS"/>
              </a:rPr>
              <a:t>R</a:t>
            </a:r>
            <a:r>
              <a:rPr sz="2200" spc="75" dirty="0">
                <a:solidFill>
                  <a:srgbClr val="3F3F3F"/>
                </a:solidFill>
                <a:latin typeface="Arial Unicode MS"/>
                <a:cs typeface="Arial Unicode MS"/>
              </a:rPr>
              <a:t>L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のフォームか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ら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申請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し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てく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だ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さい。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710"/>
              </a:spcBef>
            </a:pPr>
            <a:r>
              <a:rPr sz="2200" u="heavy" spc="-11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2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試用アカウントはありま</a:t>
            </a:r>
            <a:r>
              <a:rPr sz="2200" u="heavy" spc="0" dirty="0">
                <a:solidFill>
                  <a:srgbClr val="3F3F3F"/>
                </a:solidFill>
                <a:latin typeface="Arial Unicode MS"/>
                <a:cs typeface="Arial Unicode MS"/>
              </a:rPr>
              <a:t>す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か？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か月限定で提供可能です。利用に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制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限が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あ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る場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合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があ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り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ます。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715"/>
              </a:spcBef>
            </a:pPr>
            <a:r>
              <a:rPr sz="2200" u="heavy" spc="-11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2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利用規約はありますか？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あります。機能拡張の都度、改定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を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想定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し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てい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ま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す。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3F3F3F"/>
                </a:solidFill>
                <a:latin typeface="Arial Unicode MS"/>
                <a:cs typeface="Arial Unicode MS"/>
              </a:rPr>
              <a:t>SL</a:t>
            </a:r>
            <a:r>
              <a:rPr sz="2200" spc="-4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項目として月間稼働率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99</a:t>
            </a:r>
            <a:r>
              <a:rPr sz="2200" spc="-185" dirty="0">
                <a:solidFill>
                  <a:srgbClr val="3F3F3F"/>
                </a:solidFill>
                <a:latin typeface="Arial Unicode MS"/>
                <a:cs typeface="Arial Unicode MS"/>
              </a:rPr>
              <a:t>%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を</a:t>
            </a:r>
            <a:r>
              <a:rPr sz="2200" spc="-10" dirty="0">
                <a:solidFill>
                  <a:srgbClr val="3F3F3F"/>
                </a:solidFill>
                <a:latin typeface="Arial Unicode MS"/>
                <a:cs typeface="Arial Unicode MS"/>
              </a:rPr>
              <a:t>保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証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して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い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ます。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845"/>
              </a:spcBef>
            </a:pPr>
            <a:r>
              <a:rPr sz="2200" u="heavy" spc="-11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2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利用できない時間帯はあ</a:t>
            </a:r>
            <a:r>
              <a:rPr sz="2200" u="heavy" spc="0" dirty="0">
                <a:solidFill>
                  <a:srgbClr val="3F3F3F"/>
                </a:solidFill>
                <a:latin typeface="Arial Unicode MS"/>
                <a:cs typeface="Arial Unicode MS"/>
              </a:rPr>
              <a:t>り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ます</a:t>
            </a:r>
            <a:r>
              <a:rPr sz="2200" u="heavy" spc="0" dirty="0">
                <a:solidFill>
                  <a:srgbClr val="3F3F3F"/>
                </a:solidFill>
                <a:latin typeface="Arial Unicode MS"/>
                <a:cs typeface="Arial Unicode MS"/>
              </a:rPr>
              <a:t>か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？</a:t>
            </a:r>
            <a:endParaRPr sz="2200">
              <a:latin typeface="Arial Unicode MS"/>
              <a:cs typeface="Arial Unicode MS"/>
            </a:endParaRPr>
          </a:p>
          <a:p>
            <a:pPr marL="12700" marR="5080" algn="just">
              <a:lnSpc>
                <a:spcPts val="2380"/>
              </a:lnSpc>
              <a:spcBef>
                <a:spcPts val="555"/>
              </a:spcBef>
            </a:pP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メンテナンス等を除いて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24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時</a:t>
            </a:r>
            <a:r>
              <a:rPr sz="2200" spc="-10" dirty="0">
                <a:solidFill>
                  <a:srgbClr val="3F3F3F"/>
                </a:solidFill>
                <a:latin typeface="Arial Unicode MS"/>
                <a:cs typeface="Arial Unicode MS"/>
              </a:rPr>
              <a:t>間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365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日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稼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動と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な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り、</a:t>
            </a:r>
            <a:r>
              <a:rPr sz="2200" spc="-25" dirty="0">
                <a:solidFill>
                  <a:srgbClr val="3F3F3F"/>
                </a:solidFill>
                <a:latin typeface="Arial Unicode MS"/>
                <a:cs typeface="Arial Unicode MS"/>
              </a:rPr>
              <a:t>SPIRAL1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同様 の運用となります。</a:t>
            </a:r>
            <a:r>
              <a:rPr sz="2200" spc="-10" dirty="0">
                <a:solidFill>
                  <a:srgbClr val="3F3F3F"/>
                </a:solidFill>
                <a:latin typeface="Arial Unicode MS"/>
                <a:cs typeface="Arial Unicode MS"/>
              </a:rPr>
              <a:t>7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月から</a:t>
            </a:r>
            <a:r>
              <a:rPr sz="2200" dirty="0">
                <a:solidFill>
                  <a:srgbClr val="3F3F3F"/>
                </a:solidFill>
                <a:latin typeface="Arial Unicode MS"/>
                <a:cs typeface="Arial Unicode MS"/>
              </a:rPr>
              <a:t>8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月に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か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けて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本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番環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境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での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負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荷試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験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実施 の為、一時利用できない場合があ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り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ます。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675"/>
              </a:spcBef>
            </a:pPr>
            <a:r>
              <a:rPr sz="2200" u="heavy" spc="-11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2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サポートサイトなどはあ</a:t>
            </a:r>
            <a:r>
              <a:rPr sz="2200" u="heavy" spc="0" dirty="0">
                <a:solidFill>
                  <a:srgbClr val="3F3F3F"/>
                </a:solidFill>
                <a:latin typeface="Arial Unicode MS"/>
                <a:cs typeface="Arial Unicode MS"/>
              </a:rPr>
              <a:t>り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ます</a:t>
            </a:r>
            <a:r>
              <a:rPr sz="2200" u="heavy" spc="0" dirty="0">
                <a:solidFill>
                  <a:srgbClr val="3F3F3F"/>
                </a:solidFill>
                <a:latin typeface="Arial Unicode MS"/>
                <a:cs typeface="Arial Unicode MS"/>
              </a:rPr>
              <a:t>か</a:t>
            </a:r>
            <a:r>
              <a:rPr sz="2200" u="heavy" spc="-5" dirty="0">
                <a:solidFill>
                  <a:srgbClr val="3F3F3F"/>
                </a:solidFill>
                <a:latin typeface="Arial Unicode MS"/>
                <a:cs typeface="Arial Unicode MS"/>
              </a:rPr>
              <a:t>？</a:t>
            </a:r>
            <a:endParaRPr sz="22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立ち上げます。機能拡張に合わせ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コン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テ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ンツ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拡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充し</a:t>
            </a:r>
            <a:r>
              <a:rPr sz="2200" spc="0" dirty="0">
                <a:solidFill>
                  <a:srgbClr val="3F3F3F"/>
                </a:solidFill>
                <a:latin typeface="Arial Unicode MS"/>
                <a:cs typeface="Arial Unicode MS"/>
              </a:rPr>
              <a:t>ま</a:t>
            </a:r>
            <a:r>
              <a:rPr sz="22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す。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687476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0"/>
                </a:moveTo>
                <a:lnTo>
                  <a:pt x="0" y="332231"/>
                </a:lnTo>
                <a:lnTo>
                  <a:pt x="9143999" y="33223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758" y="6906768"/>
            <a:ext cx="1182624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120" y="6928103"/>
            <a:ext cx="513715" cy="216535"/>
          </a:xfrm>
          <a:custGeom>
            <a:avLst/>
            <a:gdLst/>
            <a:ahLst/>
            <a:cxnLst/>
            <a:rect l="l" t="t" r="r" b="b"/>
            <a:pathLst>
              <a:path w="513715" h="216534">
                <a:moveTo>
                  <a:pt x="0" y="0"/>
                </a:moveTo>
                <a:lnTo>
                  <a:pt x="0" y="216407"/>
                </a:lnTo>
                <a:lnTo>
                  <a:pt x="513587" y="216407"/>
                </a:lnTo>
                <a:lnTo>
                  <a:pt x="513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404" y="6914388"/>
            <a:ext cx="541020" cy="243840"/>
          </a:xfrm>
          <a:custGeom>
            <a:avLst/>
            <a:gdLst/>
            <a:ahLst/>
            <a:cxnLst/>
            <a:rect l="l" t="t" r="r" b="b"/>
            <a:pathLst>
              <a:path w="541019" h="243840">
                <a:moveTo>
                  <a:pt x="541019" y="237743"/>
                </a:moveTo>
                <a:lnTo>
                  <a:pt x="541019" y="6095"/>
                </a:lnTo>
                <a:lnTo>
                  <a:pt x="534923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7743"/>
                </a:lnTo>
                <a:lnTo>
                  <a:pt x="6095" y="243839"/>
                </a:lnTo>
                <a:lnTo>
                  <a:pt x="13715" y="24383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12063" y="27431"/>
                </a:lnTo>
                <a:lnTo>
                  <a:pt x="512063" y="13715"/>
                </a:lnTo>
                <a:lnTo>
                  <a:pt x="527303" y="27431"/>
                </a:lnTo>
                <a:lnTo>
                  <a:pt x="527303" y="243839"/>
                </a:lnTo>
                <a:lnTo>
                  <a:pt x="534923" y="243839"/>
                </a:lnTo>
                <a:lnTo>
                  <a:pt x="541019" y="237743"/>
                </a:lnTo>
                <a:close/>
              </a:path>
              <a:path w="541019" h="24384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41019" h="243840">
                <a:moveTo>
                  <a:pt x="28955" y="214883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214883"/>
                </a:lnTo>
                <a:lnTo>
                  <a:pt x="28955" y="214883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13715" y="214883"/>
                </a:lnTo>
                <a:lnTo>
                  <a:pt x="28955" y="230123"/>
                </a:lnTo>
                <a:lnTo>
                  <a:pt x="28955" y="243839"/>
                </a:lnTo>
                <a:lnTo>
                  <a:pt x="512063" y="243839"/>
                </a:lnTo>
                <a:lnTo>
                  <a:pt x="512063" y="23012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28955" y="243839"/>
                </a:moveTo>
                <a:lnTo>
                  <a:pt x="28955" y="230123"/>
                </a:lnTo>
                <a:lnTo>
                  <a:pt x="13715" y="214883"/>
                </a:lnTo>
                <a:lnTo>
                  <a:pt x="13715" y="243839"/>
                </a:lnTo>
                <a:lnTo>
                  <a:pt x="28955" y="243839"/>
                </a:lnTo>
                <a:close/>
              </a:path>
              <a:path w="541019" h="243840">
                <a:moveTo>
                  <a:pt x="527303" y="27431"/>
                </a:moveTo>
                <a:lnTo>
                  <a:pt x="512063" y="13715"/>
                </a:lnTo>
                <a:lnTo>
                  <a:pt x="512063" y="27431"/>
                </a:lnTo>
                <a:lnTo>
                  <a:pt x="527303" y="27431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527303" y="27431"/>
                </a:lnTo>
                <a:lnTo>
                  <a:pt x="512063" y="27431"/>
                </a:lnTo>
                <a:lnTo>
                  <a:pt x="512063" y="21488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527303" y="243839"/>
                </a:moveTo>
                <a:lnTo>
                  <a:pt x="527303" y="214883"/>
                </a:lnTo>
                <a:lnTo>
                  <a:pt x="512063" y="230123"/>
                </a:lnTo>
                <a:lnTo>
                  <a:pt x="512063" y="243839"/>
                </a:lnTo>
                <a:lnTo>
                  <a:pt x="527303" y="243839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784" y="659370"/>
            <a:ext cx="8559800" cy="58781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spc="-12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4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u="heavy" dirty="0">
                <a:solidFill>
                  <a:srgbClr val="3F3F3F"/>
                </a:solidFill>
                <a:latin typeface="Arial Unicode MS"/>
                <a:cs typeface="Arial Unicode MS"/>
              </a:rPr>
              <a:t>価格の変更可能性はありますか？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機能、価格、制限ともに変更する可能性があります。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solidFill>
                  <a:srgbClr val="3F3F3F"/>
                </a:solidFill>
                <a:latin typeface="Arial Unicode MS"/>
                <a:cs typeface="Arial Unicode MS"/>
              </a:rPr>
              <a:t>v</a:t>
            </a:r>
            <a:r>
              <a:rPr sz="2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e</a:t>
            </a:r>
            <a:r>
              <a:rPr sz="2400" spc="70" dirty="0">
                <a:solidFill>
                  <a:srgbClr val="3F3F3F"/>
                </a:solidFill>
                <a:latin typeface="Arial Unicode MS"/>
                <a:cs typeface="Arial Unicode MS"/>
              </a:rPr>
              <a:t>r</a:t>
            </a:r>
            <a:r>
              <a:rPr sz="2400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2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顧客に対しては、値上げまたは値引き対応となります。</a:t>
            </a:r>
            <a:endParaRPr sz="2400">
              <a:latin typeface="Arial Unicode MS"/>
              <a:cs typeface="Arial Unicode MS"/>
            </a:endParaRPr>
          </a:p>
          <a:p>
            <a:pPr marL="12700" marR="2750820">
              <a:lnSpc>
                <a:spcPct val="120000"/>
              </a:lnSpc>
              <a:spcBef>
                <a:spcPts val="1725"/>
              </a:spcBef>
            </a:pPr>
            <a:r>
              <a:rPr sz="2400" u="heavy" spc="-12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4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u="heavy" dirty="0">
                <a:solidFill>
                  <a:srgbClr val="3F3F3F"/>
                </a:solidFill>
                <a:latin typeface="Arial Unicode MS"/>
                <a:cs typeface="Arial Unicode MS"/>
              </a:rPr>
              <a:t>制限版を提供できない顧客はいますか？ 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提供できない場合があります。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機能やインフラが耐えられない要件の場合は提供できません。 また、当社の提供体制が整うまでは、提供するアカウントの 数を制限します。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u="heavy" spc="-12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4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u="heavy" dirty="0">
                <a:solidFill>
                  <a:srgbClr val="3F3F3F"/>
                </a:solidFill>
                <a:latin typeface="Arial Unicode MS"/>
                <a:cs typeface="Arial Unicode MS"/>
              </a:rPr>
              <a:t>フォーム登録案件はどうすればいいですか？</a:t>
            </a:r>
            <a:endParaRPr sz="2400">
              <a:latin typeface="Arial Unicode MS"/>
              <a:cs typeface="Arial Unicode MS"/>
            </a:endParaRPr>
          </a:p>
          <a:p>
            <a:pPr marL="12700" marR="105410">
              <a:lnSpc>
                <a:spcPct val="100000"/>
              </a:lnSpc>
              <a:spcBef>
                <a:spcPts val="575"/>
              </a:spcBef>
            </a:pPr>
            <a:r>
              <a:rPr sz="2400" spc="-40" dirty="0">
                <a:solidFill>
                  <a:srgbClr val="3F3F3F"/>
                </a:solidFill>
                <a:latin typeface="Arial Unicode MS"/>
                <a:cs typeface="Arial Unicode MS"/>
              </a:rPr>
              <a:t>W</a:t>
            </a:r>
            <a:r>
              <a:rPr sz="2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e</a:t>
            </a:r>
            <a:r>
              <a:rPr sz="2400" spc="50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サーバが必要でフォーム開発の上、</a:t>
            </a:r>
            <a:r>
              <a:rPr sz="2400" spc="-4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2400" spc="-2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2400" spc="3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で</a:t>
            </a:r>
            <a:r>
              <a:rPr sz="24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データ登録と なります。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直近、カンボジア</a:t>
            </a:r>
            <a:r>
              <a:rPr sz="2400" spc="5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2400" spc="50" dirty="0">
                <a:solidFill>
                  <a:srgbClr val="3F3F3F"/>
                </a:solidFill>
                <a:latin typeface="Arial Unicode MS"/>
                <a:cs typeface="Arial Unicode MS"/>
              </a:rPr>
              <a:t>三谷さんと連携し</a:t>
            </a:r>
            <a:r>
              <a:rPr sz="2400" spc="40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400" spc="10" dirty="0">
                <a:solidFill>
                  <a:srgbClr val="3F3F3F"/>
                </a:solidFill>
                <a:latin typeface="Arial Unicode MS"/>
                <a:cs typeface="Arial Unicode MS"/>
              </a:rPr>
              <a:t>WordPress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プラグイン 等でフォームやデータ出力などを提供できないか検討中です。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687476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0"/>
                </a:moveTo>
                <a:lnTo>
                  <a:pt x="0" y="332231"/>
                </a:lnTo>
                <a:lnTo>
                  <a:pt x="9143999" y="33223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758" y="6906768"/>
            <a:ext cx="1182624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120" y="6928103"/>
            <a:ext cx="513715" cy="216535"/>
          </a:xfrm>
          <a:custGeom>
            <a:avLst/>
            <a:gdLst/>
            <a:ahLst/>
            <a:cxnLst/>
            <a:rect l="l" t="t" r="r" b="b"/>
            <a:pathLst>
              <a:path w="513715" h="216534">
                <a:moveTo>
                  <a:pt x="0" y="0"/>
                </a:moveTo>
                <a:lnTo>
                  <a:pt x="0" y="216407"/>
                </a:lnTo>
                <a:lnTo>
                  <a:pt x="513587" y="216407"/>
                </a:lnTo>
                <a:lnTo>
                  <a:pt x="513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404" y="6914388"/>
            <a:ext cx="541020" cy="243840"/>
          </a:xfrm>
          <a:custGeom>
            <a:avLst/>
            <a:gdLst/>
            <a:ahLst/>
            <a:cxnLst/>
            <a:rect l="l" t="t" r="r" b="b"/>
            <a:pathLst>
              <a:path w="541019" h="243840">
                <a:moveTo>
                  <a:pt x="541019" y="237743"/>
                </a:moveTo>
                <a:lnTo>
                  <a:pt x="541019" y="6095"/>
                </a:lnTo>
                <a:lnTo>
                  <a:pt x="534923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7743"/>
                </a:lnTo>
                <a:lnTo>
                  <a:pt x="6095" y="243839"/>
                </a:lnTo>
                <a:lnTo>
                  <a:pt x="13715" y="24383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12063" y="27431"/>
                </a:lnTo>
                <a:lnTo>
                  <a:pt x="512063" y="13715"/>
                </a:lnTo>
                <a:lnTo>
                  <a:pt x="527303" y="27431"/>
                </a:lnTo>
                <a:lnTo>
                  <a:pt x="527303" y="243839"/>
                </a:lnTo>
                <a:lnTo>
                  <a:pt x="534923" y="243839"/>
                </a:lnTo>
                <a:lnTo>
                  <a:pt x="541019" y="237743"/>
                </a:lnTo>
                <a:close/>
              </a:path>
              <a:path w="541019" h="24384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41019" h="243840">
                <a:moveTo>
                  <a:pt x="28955" y="214883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214883"/>
                </a:lnTo>
                <a:lnTo>
                  <a:pt x="28955" y="214883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13715" y="214883"/>
                </a:lnTo>
                <a:lnTo>
                  <a:pt x="28955" y="230123"/>
                </a:lnTo>
                <a:lnTo>
                  <a:pt x="28955" y="243839"/>
                </a:lnTo>
                <a:lnTo>
                  <a:pt x="512063" y="243839"/>
                </a:lnTo>
                <a:lnTo>
                  <a:pt x="512063" y="23012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28955" y="243839"/>
                </a:moveTo>
                <a:lnTo>
                  <a:pt x="28955" y="230123"/>
                </a:lnTo>
                <a:lnTo>
                  <a:pt x="13715" y="214883"/>
                </a:lnTo>
                <a:lnTo>
                  <a:pt x="13715" y="243839"/>
                </a:lnTo>
                <a:lnTo>
                  <a:pt x="28955" y="243839"/>
                </a:lnTo>
                <a:close/>
              </a:path>
              <a:path w="541019" h="243840">
                <a:moveTo>
                  <a:pt x="527303" y="27431"/>
                </a:moveTo>
                <a:lnTo>
                  <a:pt x="512063" y="13715"/>
                </a:lnTo>
                <a:lnTo>
                  <a:pt x="512063" y="27431"/>
                </a:lnTo>
                <a:lnTo>
                  <a:pt x="527303" y="27431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527303" y="27431"/>
                </a:lnTo>
                <a:lnTo>
                  <a:pt x="512063" y="27431"/>
                </a:lnTo>
                <a:lnTo>
                  <a:pt x="512063" y="21488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527303" y="243839"/>
                </a:moveTo>
                <a:lnTo>
                  <a:pt x="527303" y="214883"/>
                </a:lnTo>
                <a:lnTo>
                  <a:pt x="512063" y="230123"/>
                </a:lnTo>
                <a:lnTo>
                  <a:pt x="512063" y="243839"/>
                </a:lnTo>
                <a:lnTo>
                  <a:pt x="527303" y="243839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784" y="836154"/>
            <a:ext cx="8559800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90670">
              <a:lnSpc>
                <a:spcPct val="120000"/>
              </a:lnSpc>
              <a:spcBef>
                <a:spcPts val="100"/>
              </a:spcBef>
            </a:pPr>
            <a:r>
              <a:rPr sz="2400" u="heavy" spc="-12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4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u="heavy" spc="-4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r>
              <a:rPr sz="2400" u="heavy" spc="-25" dirty="0">
                <a:solidFill>
                  <a:srgbClr val="3F3F3F"/>
                </a:solidFill>
                <a:latin typeface="Arial Unicode MS"/>
                <a:cs typeface="Arial Unicode MS"/>
              </a:rPr>
              <a:t>P</a:t>
            </a:r>
            <a:r>
              <a:rPr sz="2400" u="heavy" spc="35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2400" u="heavy" dirty="0">
                <a:solidFill>
                  <a:srgbClr val="3F3F3F"/>
                </a:solidFill>
                <a:latin typeface="Arial Unicode MS"/>
                <a:cs typeface="Arial Unicode MS"/>
              </a:rPr>
              <a:t>回数に上限はありますか？ 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あります。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当初は日</a:t>
            </a:r>
            <a:r>
              <a:rPr sz="2400" spc="15" dirty="0">
                <a:solidFill>
                  <a:srgbClr val="3F3F3F"/>
                </a:solidFill>
                <a:latin typeface="Arial Unicode MS"/>
                <a:cs typeface="Arial Unicode MS"/>
              </a:rPr>
              <a:t>/月あたりのアカウント上限ですが、将来的に処理時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間が長いリクエストの並列数等の上限を検討中です。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531620">
              <a:lnSpc>
                <a:spcPct val="120000"/>
              </a:lnSpc>
            </a:pPr>
            <a:r>
              <a:rPr sz="2400" u="heavy" spc="-120" dirty="0">
                <a:solidFill>
                  <a:srgbClr val="3F3F3F"/>
                </a:solidFill>
                <a:latin typeface="Arial Unicode MS"/>
                <a:cs typeface="Arial Unicode MS"/>
              </a:rPr>
              <a:t>Q</a:t>
            </a:r>
            <a:r>
              <a:rPr sz="2400" u="heavy" spc="-50" dirty="0">
                <a:solidFill>
                  <a:srgbClr val="3F3F3F"/>
                </a:solidFill>
                <a:latin typeface="Arial Unicode MS"/>
                <a:cs typeface="Arial Unicode MS"/>
              </a:rPr>
              <a:t>.</a:t>
            </a:r>
            <a:r>
              <a:rPr sz="2400" u="heavy" dirty="0">
                <a:solidFill>
                  <a:srgbClr val="3F3F3F"/>
                </a:solidFill>
                <a:latin typeface="Arial Unicode MS"/>
                <a:cs typeface="Arial Unicode MS"/>
              </a:rPr>
              <a:t>想定外の超過利用が発生してしまわないですか？ 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あり得ます。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現状、</a:t>
            </a:r>
            <a:r>
              <a:rPr sz="2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API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について</a:t>
            </a:r>
            <a:r>
              <a:rPr sz="24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は</a:t>
            </a:r>
            <a:r>
              <a:rPr sz="2400" spc="-10" dirty="0">
                <a:solidFill>
                  <a:srgbClr val="3F3F3F"/>
                </a:solidFill>
                <a:latin typeface="Arial Unicode MS"/>
                <a:cs typeface="Arial Unicode MS"/>
              </a:rPr>
              <a:t>600</a:t>
            </a:r>
            <a:r>
              <a:rPr sz="2400" spc="25" dirty="0">
                <a:solidFill>
                  <a:srgbClr val="3F3F3F"/>
                </a:solidFill>
                <a:latin typeface="Arial Unicode MS"/>
                <a:cs typeface="Arial Unicode MS"/>
              </a:rPr>
              <a:t>回</a:t>
            </a:r>
            <a:r>
              <a:rPr sz="2400" spc="0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2400" spc="25" dirty="0">
                <a:solidFill>
                  <a:srgbClr val="3F3F3F"/>
                </a:solidFill>
                <a:latin typeface="Arial Unicode MS"/>
                <a:cs typeface="Arial Unicode MS"/>
              </a:rPr>
              <a:t>分を限度としておりますが、プ </a:t>
            </a: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ログラムバグなどにより、月間において大量のコールが発生 しえます。将来的に、利用上限設定等の機能を検討予定です が、現状ないため、請求金額確定時に異常値があった場合は、 営業と連携し、調整いたします。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687476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40">
                <a:moveTo>
                  <a:pt x="0" y="0"/>
                </a:moveTo>
                <a:lnTo>
                  <a:pt x="0" y="332231"/>
                </a:lnTo>
                <a:lnTo>
                  <a:pt x="9143999" y="33223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23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4758" y="6906768"/>
            <a:ext cx="1182624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120" y="6928103"/>
            <a:ext cx="513715" cy="216535"/>
          </a:xfrm>
          <a:custGeom>
            <a:avLst/>
            <a:gdLst/>
            <a:ahLst/>
            <a:cxnLst/>
            <a:rect l="l" t="t" r="r" b="b"/>
            <a:pathLst>
              <a:path w="513715" h="216534">
                <a:moveTo>
                  <a:pt x="0" y="0"/>
                </a:moveTo>
                <a:lnTo>
                  <a:pt x="0" y="216407"/>
                </a:lnTo>
                <a:lnTo>
                  <a:pt x="513587" y="216407"/>
                </a:lnTo>
                <a:lnTo>
                  <a:pt x="513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404" y="6914388"/>
            <a:ext cx="541020" cy="243840"/>
          </a:xfrm>
          <a:custGeom>
            <a:avLst/>
            <a:gdLst/>
            <a:ahLst/>
            <a:cxnLst/>
            <a:rect l="l" t="t" r="r" b="b"/>
            <a:pathLst>
              <a:path w="541019" h="243840">
                <a:moveTo>
                  <a:pt x="541019" y="237743"/>
                </a:moveTo>
                <a:lnTo>
                  <a:pt x="541019" y="6095"/>
                </a:lnTo>
                <a:lnTo>
                  <a:pt x="534923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7743"/>
                </a:lnTo>
                <a:lnTo>
                  <a:pt x="6095" y="243839"/>
                </a:lnTo>
                <a:lnTo>
                  <a:pt x="13715" y="24383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12063" y="27431"/>
                </a:lnTo>
                <a:lnTo>
                  <a:pt x="512063" y="13715"/>
                </a:lnTo>
                <a:lnTo>
                  <a:pt x="527303" y="27431"/>
                </a:lnTo>
                <a:lnTo>
                  <a:pt x="527303" y="243839"/>
                </a:lnTo>
                <a:lnTo>
                  <a:pt x="534923" y="243839"/>
                </a:lnTo>
                <a:lnTo>
                  <a:pt x="541019" y="237743"/>
                </a:lnTo>
                <a:close/>
              </a:path>
              <a:path w="541019" h="24384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41019" h="243840">
                <a:moveTo>
                  <a:pt x="28955" y="214883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214883"/>
                </a:lnTo>
                <a:lnTo>
                  <a:pt x="28955" y="214883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13715" y="214883"/>
                </a:lnTo>
                <a:lnTo>
                  <a:pt x="28955" y="230123"/>
                </a:lnTo>
                <a:lnTo>
                  <a:pt x="28955" y="243839"/>
                </a:lnTo>
                <a:lnTo>
                  <a:pt x="512063" y="243839"/>
                </a:lnTo>
                <a:lnTo>
                  <a:pt x="512063" y="23012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28955" y="243839"/>
                </a:moveTo>
                <a:lnTo>
                  <a:pt x="28955" y="230123"/>
                </a:lnTo>
                <a:lnTo>
                  <a:pt x="13715" y="214883"/>
                </a:lnTo>
                <a:lnTo>
                  <a:pt x="13715" y="243839"/>
                </a:lnTo>
                <a:lnTo>
                  <a:pt x="28955" y="243839"/>
                </a:lnTo>
                <a:close/>
              </a:path>
              <a:path w="541019" h="243840">
                <a:moveTo>
                  <a:pt x="527303" y="27431"/>
                </a:moveTo>
                <a:lnTo>
                  <a:pt x="512063" y="13715"/>
                </a:lnTo>
                <a:lnTo>
                  <a:pt x="512063" y="27431"/>
                </a:lnTo>
                <a:lnTo>
                  <a:pt x="527303" y="27431"/>
                </a:lnTo>
                <a:close/>
              </a:path>
              <a:path w="541019" h="243840">
                <a:moveTo>
                  <a:pt x="527303" y="214883"/>
                </a:moveTo>
                <a:lnTo>
                  <a:pt x="527303" y="27431"/>
                </a:lnTo>
                <a:lnTo>
                  <a:pt x="512063" y="27431"/>
                </a:lnTo>
                <a:lnTo>
                  <a:pt x="512063" y="214883"/>
                </a:lnTo>
                <a:lnTo>
                  <a:pt x="527303" y="214883"/>
                </a:lnTo>
                <a:close/>
              </a:path>
              <a:path w="541019" h="243840">
                <a:moveTo>
                  <a:pt x="527303" y="243839"/>
                </a:moveTo>
                <a:lnTo>
                  <a:pt x="527303" y="214883"/>
                </a:lnTo>
                <a:lnTo>
                  <a:pt x="512063" y="230123"/>
                </a:lnTo>
                <a:lnTo>
                  <a:pt x="512063" y="243839"/>
                </a:lnTo>
                <a:lnTo>
                  <a:pt x="527303" y="243839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02426" y="3148074"/>
            <a:ext cx="1288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40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7200" spc="-12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endParaRPr sz="7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9114" y="3299459"/>
            <a:ext cx="6132576" cy="124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5435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SPIRAL</a:t>
            </a:r>
            <a:r>
              <a:rPr spc="100" dirty="0"/>
              <a:t> </a:t>
            </a:r>
            <a:r>
              <a:rPr spc="-275" dirty="0" smtClean="0"/>
              <a:t>ver.2</a:t>
            </a:r>
            <a:r>
              <a:rPr lang="vi-VN" spc="-275" dirty="0" smtClean="0"/>
              <a:t>(bản thử nghiệm)</a:t>
            </a:r>
            <a:endParaRPr spc="-409" dirty="0"/>
          </a:p>
        </p:txBody>
      </p:sp>
      <p:sp>
        <p:nvSpPr>
          <p:cNvPr id="4" name="object 4"/>
          <p:cNvSpPr txBox="1"/>
          <p:nvPr/>
        </p:nvSpPr>
        <p:spPr>
          <a:xfrm>
            <a:off x="9723497" y="6949398"/>
            <a:ext cx="1289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0840" indent="-342900">
              <a:lnSpc>
                <a:spcPct val="100000"/>
              </a:lnSpc>
              <a:spcBef>
                <a:spcPts val="380"/>
              </a:spcBef>
              <a:buFont typeface="Times New Roman"/>
              <a:buChar char="■"/>
              <a:tabLst>
                <a:tab pos="370840" algn="l"/>
                <a:tab pos="371475" algn="l"/>
              </a:tabLst>
            </a:pPr>
            <a:r>
              <a:rPr spc="-60" dirty="0" smtClean="0"/>
              <a:t>SP</a:t>
            </a:r>
            <a:r>
              <a:rPr spc="30" dirty="0" smtClean="0"/>
              <a:t>I</a:t>
            </a:r>
            <a:r>
              <a:rPr spc="-120" dirty="0" smtClean="0"/>
              <a:t>R</a:t>
            </a:r>
            <a:r>
              <a:rPr spc="-45" dirty="0" smtClean="0"/>
              <a:t>A</a:t>
            </a:r>
            <a:r>
              <a:rPr spc="75" dirty="0" smtClean="0"/>
              <a:t>L</a:t>
            </a:r>
            <a:r>
              <a:rPr dirty="0" smtClean="0"/>
              <a:t>2</a:t>
            </a:r>
            <a:r>
              <a:rPr lang="vi-VN" dirty="0" smtClean="0"/>
              <a:t> là service kế thừa của </a:t>
            </a:r>
            <a:r>
              <a:rPr spc="-60" dirty="0" smtClean="0"/>
              <a:t>SP</a:t>
            </a:r>
            <a:r>
              <a:rPr spc="30" dirty="0" smtClean="0"/>
              <a:t>I</a:t>
            </a:r>
            <a:r>
              <a:rPr spc="-120" dirty="0" smtClean="0"/>
              <a:t>R</a:t>
            </a:r>
            <a:r>
              <a:rPr spc="-45" dirty="0" smtClean="0"/>
              <a:t>A</a:t>
            </a:r>
            <a:r>
              <a:rPr lang="vi-VN" spc="-45" dirty="0" smtClean="0"/>
              <a:t>L hiện tại</a:t>
            </a:r>
            <a:endParaRPr spc="-5" dirty="0"/>
          </a:p>
          <a:p>
            <a:pPr marL="771525" lvl="1" indent="-286385">
              <a:lnSpc>
                <a:spcPct val="100000"/>
              </a:lnSpc>
              <a:spcBef>
                <a:spcPts val="240"/>
              </a:spcBef>
              <a:buFont typeface="Helvetica"/>
              <a:buChar char="•"/>
              <a:tabLst>
                <a:tab pos="772160" algn="l"/>
                <a:tab pos="772795" algn="l"/>
              </a:tabLst>
            </a:pPr>
            <a:r>
              <a:rPr lang="vi-VN" sz="1900" spc="-5" dirty="0" smtClean="0">
                <a:solidFill>
                  <a:srgbClr val="3F3F3F"/>
                </a:solidFill>
                <a:latin typeface="Arial Unicode MS"/>
                <a:cs typeface="Arial Unicode MS"/>
              </a:rPr>
              <a:t>Gọi bản </a:t>
            </a:r>
            <a:r>
              <a:rPr lang="en-US" sz="1900" spc="-85" dirty="0">
                <a:solidFill>
                  <a:srgbClr val="3F3F3F"/>
                </a:solidFill>
                <a:latin typeface="Arial Unicode MS"/>
                <a:cs typeface="Arial Unicode MS"/>
              </a:rPr>
              <a:t>S</a:t>
            </a:r>
            <a:r>
              <a:rPr lang="en-US" sz="1900" spc="5" dirty="0">
                <a:solidFill>
                  <a:srgbClr val="3F3F3F"/>
                </a:solidFill>
                <a:latin typeface="Arial Unicode MS"/>
                <a:cs typeface="Arial Unicode MS"/>
              </a:rPr>
              <a:t>PI</a:t>
            </a:r>
            <a:r>
              <a:rPr lang="en-US" sz="1900" spc="-70" dirty="0">
                <a:solidFill>
                  <a:srgbClr val="3F3F3F"/>
                </a:solidFill>
                <a:latin typeface="Arial Unicode MS"/>
                <a:cs typeface="Arial Unicode MS"/>
              </a:rPr>
              <a:t>RA</a:t>
            </a:r>
            <a:r>
              <a:rPr lang="en-US" sz="1900" spc="65" dirty="0">
                <a:solidFill>
                  <a:srgbClr val="3F3F3F"/>
                </a:solidFill>
                <a:latin typeface="Arial Unicode MS"/>
                <a:cs typeface="Arial Unicode MS"/>
              </a:rPr>
              <a:t>L </a:t>
            </a:r>
            <a:r>
              <a:rPr lang="en-US" sz="1900" spc="65" dirty="0" smtClean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lang="vi-VN" sz="1900" spc="-5" dirty="0" smtClean="0">
                <a:solidFill>
                  <a:srgbClr val="3F3F3F"/>
                </a:solidFill>
                <a:latin typeface="Arial Unicode MS"/>
                <a:cs typeface="Arial Unicode MS"/>
              </a:rPr>
              <a:t>hiện </a:t>
            </a:r>
            <a:r>
              <a:rPr lang="vi-VN" sz="1900" spc="-5" smtClean="0">
                <a:solidFill>
                  <a:srgbClr val="3F3F3F"/>
                </a:solidFill>
                <a:latin typeface="Arial Unicode MS"/>
                <a:cs typeface="Arial Unicode MS"/>
              </a:rPr>
              <a:t>tại là 	</a:t>
            </a:r>
            <a:r>
              <a:rPr sz="1900" spc="-85" smtClean="0">
                <a:solidFill>
                  <a:srgbClr val="3F3F3F"/>
                </a:solidFill>
                <a:latin typeface="Arial Unicode MS"/>
                <a:cs typeface="Arial Unicode MS"/>
              </a:rPr>
              <a:t>S</a:t>
            </a:r>
            <a:r>
              <a:rPr sz="1900" spc="5" smtClean="0">
                <a:solidFill>
                  <a:srgbClr val="3F3F3F"/>
                </a:solidFill>
                <a:latin typeface="Arial Unicode MS"/>
                <a:cs typeface="Arial Unicode MS"/>
              </a:rPr>
              <a:t>PI</a:t>
            </a:r>
            <a:r>
              <a:rPr sz="1900" spc="-70" smtClean="0">
                <a:solidFill>
                  <a:srgbClr val="3F3F3F"/>
                </a:solidFill>
                <a:latin typeface="Arial Unicode MS"/>
                <a:cs typeface="Arial Unicode MS"/>
              </a:rPr>
              <a:t>RA</a:t>
            </a:r>
            <a:r>
              <a:rPr sz="1900" spc="65" smtClean="0">
                <a:solidFill>
                  <a:srgbClr val="3F3F3F"/>
                </a:solidFill>
                <a:latin typeface="Arial Unicode MS"/>
                <a:cs typeface="Arial Unicode MS"/>
              </a:rPr>
              <a:t>L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を</a:t>
            </a:r>
            <a:r>
              <a:rPr sz="1900" spc="-10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、後継</a:t>
            </a:r>
            <a:r>
              <a:rPr sz="1900" spc="-10" dirty="0">
                <a:solidFill>
                  <a:srgbClr val="3F3F3F"/>
                </a:solidFill>
                <a:latin typeface="Arial Unicode MS"/>
                <a:cs typeface="Arial Unicode MS"/>
              </a:rPr>
              <a:t>を2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とする。</a:t>
            </a:r>
            <a:endParaRPr sz="1900" dirty="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225"/>
              </a:spcBef>
              <a:buFont typeface="Helvetica"/>
              <a:buChar char="•"/>
              <a:tabLst>
                <a:tab pos="772160" algn="l"/>
                <a:tab pos="772795" algn="l"/>
              </a:tabLst>
            </a:pPr>
            <a:r>
              <a:rPr sz="1900" spc="-85" dirty="0">
                <a:solidFill>
                  <a:srgbClr val="3F3F3F"/>
                </a:solidFill>
                <a:latin typeface="Arial Unicode MS"/>
                <a:cs typeface="Arial Unicode MS"/>
              </a:rPr>
              <a:t>S</a:t>
            </a:r>
            <a:r>
              <a:rPr sz="1900" spc="5" dirty="0">
                <a:solidFill>
                  <a:srgbClr val="3F3F3F"/>
                </a:solidFill>
                <a:latin typeface="Arial Unicode MS"/>
                <a:cs typeface="Arial Unicode MS"/>
              </a:rPr>
              <a:t>PI</a:t>
            </a:r>
            <a:r>
              <a:rPr sz="1900" spc="-70" dirty="0">
                <a:solidFill>
                  <a:srgbClr val="3F3F3F"/>
                </a:solidFill>
                <a:latin typeface="Arial Unicode MS"/>
                <a:cs typeface="Arial Unicode MS"/>
              </a:rPr>
              <a:t>RA</a:t>
            </a:r>
            <a:r>
              <a:rPr sz="1900" spc="65" dirty="0">
                <a:solidFill>
                  <a:srgbClr val="3F3F3F"/>
                </a:solidFill>
                <a:latin typeface="Arial Unicode MS"/>
                <a:cs typeface="Arial Unicode MS"/>
              </a:rPr>
              <a:t>L</a:t>
            </a:r>
            <a:r>
              <a:rPr sz="1900" spc="-10" dirty="0">
                <a:solidFill>
                  <a:srgbClr val="3F3F3F"/>
                </a:solidFill>
                <a:latin typeface="Arial Unicode MS"/>
                <a:cs typeface="Arial Unicode MS"/>
              </a:rPr>
              <a:t>1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で</a:t>
            </a:r>
            <a:r>
              <a:rPr sz="1900" spc="-10" dirty="0">
                <a:solidFill>
                  <a:srgbClr val="3F3F3F"/>
                </a:solidFill>
                <a:latin typeface="Arial Unicode MS"/>
                <a:cs typeface="Arial Unicode MS"/>
              </a:rPr>
              <a:t>提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供する「情報資産プラッ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フォ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ー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ム」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価値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提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供を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継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承。</a:t>
            </a:r>
            <a:endParaRPr sz="1900" dirty="0">
              <a:latin typeface="Arial Unicode MS"/>
              <a:cs typeface="Arial Unicode MS"/>
            </a:endParaRPr>
          </a:p>
          <a:p>
            <a:pPr marL="15240" lvl="1">
              <a:lnSpc>
                <a:spcPct val="100000"/>
              </a:lnSpc>
              <a:spcBef>
                <a:spcPts val="45"/>
              </a:spcBef>
              <a:buClr>
                <a:srgbClr val="3F3F3F"/>
              </a:buClr>
              <a:buFont typeface="Helvetic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70840" indent="-342900">
              <a:lnSpc>
                <a:spcPct val="100000"/>
              </a:lnSpc>
              <a:buFont typeface="Times New Roman"/>
              <a:buChar char="■"/>
              <a:tabLst>
                <a:tab pos="370840" algn="l"/>
                <a:tab pos="371475" algn="l"/>
              </a:tabLst>
            </a:pPr>
            <a:r>
              <a:rPr spc="-5" dirty="0"/>
              <a:t>必要条件が揃うまで「制限版」と</a:t>
            </a:r>
            <a:r>
              <a:rPr spc="0" dirty="0"/>
              <a:t>し</a:t>
            </a:r>
            <a:r>
              <a:rPr spc="-5" dirty="0"/>
              <a:t>てリ</a:t>
            </a:r>
            <a:r>
              <a:rPr spc="0" dirty="0"/>
              <a:t>リ</a:t>
            </a:r>
            <a:r>
              <a:rPr spc="-5" dirty="0"/>
              <a:t>ース</a:t>
            </a:r>
          </a:p>
          <a:p>
            <a:pPr marL="725805" lvl="1" indent="-240665">
              <a:lnSpc>
                <a:spcPct val="100000"/>
              </a:lnSpc>
              <a:spcBef>
                <a:spcPts val="235"/>
              </a:spcBef>
              <a:buFont typeface="Helvetica"/>
              <a:buChar char="•"/>
              <a:tabLst>
                <a:tab pos="772160" algn="l"/>
                <a:tab pos="772795" algn="l"/>
              </a:tabLst>
            </a:pP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制限のある機能やサービスを、顧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客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を制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限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して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提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供。</a:t>
            </a:r>
            <a:endParaRPr sz="1900" dirty="0">
              <a:latin typeface="Arial Unicode MS"/>
              <a:cs typeface="Arial Unicode MS"/>
            </a:endParaRPr>
          </a:p>
          <a:p>
            <a:pPr marL="725805" lvl="1" indent="-240665">
              <a:lnSpc>
                <a:spcPct val="100000"/>
              </a:lnSpc>
              <a:spcBef>
                <a:spcPts val="225"/>
              </a:spcBef>
              <a:buFont typeface="Helvetica"/>
              <a:buChar char="•"/>
              <a:tabLst>
                <a:tab pos="772160" algn="l"/>
                <a:tab pos="772795" algn="l"/>
              </a:tabLst>
            </a:pP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販促活動はしない。</a:t>
            </a:r>
            <a:endParaRPr sz="1900" dirty="0">
              <a:latin typeface="Arial Unicode MS"/>
              <a:cs typeface="Arial Unicode MS"/>
            </a:endParaRPr>
          </a:p>
          <a:p>
            <a:pPr marL="725805" marR="1091565" lvl="1" indent="-240665">
              <a:lnSpc>
                <a:spcPct val="110000"/>
              </a:lnSpc>
              <a:buFont typeface="Helvetica"/>
              <a:buChar char="•"/>
              <a:tabLst>
                <a:tab pos="772160" algn="l"/>
                <a:tab pos="772795" algn="l"/>
              </a:tabLst>
            </a:pPr>
            <a:r>
              <a:rPr sz="1900" spc="-10" dirty="0">
                <a:solidFill>
                  <a:srgbClr val="3F3F3F"/>
                </a:solidFill>
                <a:latin typeface="Arial Unicode MS"/>
                <a:cs typeface="Arial Unicode MS"/>
              </a:rPr>
              <a:t>8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月前半の執行役員会で一般公開しな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い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サー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ビ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スと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し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て承</a:t>
            </a:r>
            <a:r>
              <a:rPr sz="1900" spc="0" dirty="0">
                <a:solidFill>
                  <a:srgbClr val="3F3F3F"/>
                </a:solidFill>
                <a:latin typeface="Arial Unicode MS"/>
                <a:cs typeface="Arial Unicode MS"/>
              </a:rPr>
              <a:t>認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、 利用規約</a:t>
            </a:r>
            <a:r>
              <a:rPr sz="1900" spc="375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1900" spc="-5" dirty="0">
                <a:solidFill>
                  <a:srgbClr val="3F3F3F"/>
                </a:solidFill>
                <a:latin typeface="Arial Unicode MS"/>
                <a:cs typeface="Arial Unicode MS"/>
              </a:rPr>
              <a:t>価格承認予定</a:t>
            </a:r>
            <a:endParaRPr sz="1900" dirty="0">
              <a:latin typeface="Arial Unicode MS"/>
              <a:cs typeface="Arial Unicode MS"/>
            </a:endParaRPr>
          </a:p>
          <a:p>
            <a:pPr marL="15240" lvl="1">
              <a:lnSpc>
                <a:spcPct val="100000"/>
              </a:lnSpc>
              <a:buClr>
                <a:srgbClr val="3F3F3F"/>
              </a:buClr>
              <a:buFont typeface="Helvetic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70840" indent="-342900">
              <a:lnSpc>
                <a:spcPct val="100000"/>
              </a:lnSpc>
              <a:buFont typeface="Times New Roman"/>
              <a:buChar char="■"/>
              <a:tabLst>
                <a:tab pos="370840" algn="l"/>
                <a:tab pos="371475" algn="l"/>
              </a:tabLst>
            </a:pPr>
            <a:r>
              <a:rPr spc="-60" dirty="0"/>
              <a:t>SP</a:t>
            </a:r>
            <a:r>
              <a:rPr spc="30" dirty="0"/>
              <a:t>I</a:t>
            </a:r>
            <a:r>
              <a:rPr spc="-120" dirty="0"/>
              <a:t>R</a:t>
            </a:r>
            <a:r>
              <a:rPr spc="-45" dirty="0"/>
              <a:t>A</a:t>
            </a:r>
            <a:r>
              <a:rPr spc="75" dirty="0"/>
              <a:t>L</a:t>
            </a:r>
            <a:r>
              <a:rPr dirty="0"/>
              <a:t>2</a:t>
            </a:r>
            <a:r>
              <a:rPr spc="-5" dirty="0"/>
              <a:t>の正式リリースは数年後</a:t>
            </a:r>
          </a:p>
          <a:p>
            <a:pPr marL="484505">
              <a:lnSpc>
                <a:spcPct val="100000"/>
              </a:lnSpc>
              <a:spcBef>
                <a:spcPts val="234"/>
              </a:spcBef>
            </a:pPr>
            <a:r>
              <a:rPr sz="1700" dirty="0"/>
              <a:t>（必要条件）</a:t>
            </a:r>
          </a:p>
          <a:p>
            <a:pPr marL="941705">
              <a:lnSpc>
                <a:spcPct val="100000"/>
              </a:lnSpc>
              <a:spcBef>
                <a:spcPts val="204"/>
              </a:spcBef>
            </a:pPr>
            <a:r>
              <a:rPr sz="1700" spc="675" dirty="0">
                <a:latin typeface="Times New Roman"/>
                <a:cs typeface="Times New Roman"/>
              </a:rPr>
              <a:t>J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/>
              <a:t>1の主要価値実装</a:t>
            </a:r>
            <a:r>
              <a:rPr sz="1700" spc="80" dirty="0"/>
              <a:t>&amp;</a:t>
            </a:r>
            <a:r>
              <a:rPr sz="1700" dirty="0"/>
              <a:t>想定アプ</a:t>
            </a:r>
            <a:r>
              <a:rPr sz="1700" spc="-15" dirty="0"/>
              <a:t>リ</a:t>
            </a:r>
            <a:r>
              <a:rPr sz="1700" dirty="0"/>
              <a:t>が実</a:t>
            </a:r>
            <a:r>
              <a:rPr sz="1700" spc="-15" dirty="0"/>
              <a:t>現</a:t>
            </a:r>
            <a:r>
              <a:rPr sz="1700" dirty="0"/>
              <a:t>でき</a:t>
            </a:r>
            <a:r>
              <a:rPr sz="1700" spc="-15" dirty="0"/>
              <a:t>る</a:t>
            </a:r>
            <a:r>
              <a:rPr sz="1700" dirty="0"/>
              <a:t>こと</a:t>
            </a:r>
            <a:endParaRPr sz="1700" dirty="0">
              <a:latin typeface="Times New Roman"/>
              <a:cs typeface="Times New Roman"/>
            </a:endParaRPr>
          </a:p>
          <a:p>
            <a:pPr marL="941705">
              <a:lnSpc>
                <a:spcPct val="100000"/>
              </a:lnSpc>
              <a:spcBef>
                <a:spcPts val="204"/>
              </a:spcBef>
            </a:pPr>
            <a:r>
              <a:rPr sz="1700" spc="675" dirty="0">
                <a:latin typeface="Times New Roman"/>
                <a:cs typeface="Times New Roman"/>
              </a:rPr>
              <a:t>J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/>
              <a:t>安定稼働</a:t>
            </a:r>
            <a:endParaRPr sz="1700" dirty="0">
              <a:latin typeface="Times New Roman"/>
              <a:cs typeface="Times New Roman"/>
            </a:endParaRPr>
          </a:p>
          <a:p>
            <a:pPr marL="941705">
              <a:lnSpc>
                <a:spcPct val="100000"/>
              </a:lnSpc>
              <a:spcBef>
                <a:spcPts val="204"/>
              </a:spcBef>
            </a:pPr>
            <a:r>
              <a:rPr sz="1700" spc="675" dirty="0">
                <a:latin typeface="Times New Roman"/>
                <a:cs typeface="Times New Roman"/>
              </a:rPr>
              <a:t>J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/>
              <a:t>運用体制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5435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SPIRAL</a:t>
            </a:r>
            <a:r>
              <a:rPr spc="100" dirty="0"/>
              <a:t> </a:t>
            </a:r>
            <a:r>
              <a:rPr spc="-275" dirty="0"/>
              <a:t>ver.2（</a:t>
            </a:r>
            <a:r>
              <a:rPr spc="-395" dirty="0"/>
              <a:t>制限版</a:t>
            </a:r>
            <a:r>
              <a:rPr spc="-415" dirty="0"/>
              <a:t>）</a:t>
            </a:r>
            <a:r>
              <a:rPr spc="-254" dirty="0"/>
              <a:t>に</a:t>
            </a:r>
            <a:r>
              <a:rPr spc="-229" dirty="0"/>
              <a:t>つい</a:t>
            </a:r>
            <a:r>
              <a:rPr spc="-409" dirty="0"/>
              <a:t>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784" y="1268977"/>
            <a:ext cx="311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サービス化フェーズ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7363" y="1906523"/>
            <a:ext cx="8162543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6100" y="3289806"/>
            <a:ext cx="7750809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Arial Unicode MS"/>
                <a:cs typeface="Arial Unicode MS"/>
              </a:rPr>
              <a:t>▽制限提供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機能が制限され、当社が選定した顧客のみに提供し、販促活動はしない。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35" dirty="0">
                <a:latin typeface="Arial Unicode MS"/>
                <a:cs typeface="Arial Unicode MS"/>
              </a:rPr>
              <a:t>▽限定提供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ver.1</a:t>
            </a:r>
            <a:r>
              <a:rPr sz="1800" spc="-8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既存顧客のみに継続提供し、新規契約を受け付けない。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ver.1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既存アカウントは順次、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ver.2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に移行するフェーズ。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ただし、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ver.1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でしか満たせない要求や安定運用を求める顧客については、 別途選定</a:t>
            </a:r>
            <a:r>
              <a:rPr sz="1800" spc="-30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MTG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を実施した上で、特例で新規提供を許す。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35" dirty="0">
                <a:latin typeface="Arial Unicode MS"/>
                <a:cs typeface="Arial Unicode MS"/>
              </a:rPr>
              <a:t>▽提供終了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提供を完全に終了する。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移行しないアカウントは別途検討する通知や手続きに従い、削除する。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3497" y="6949398"/>
            <a:ext cx="1289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319" y="3455922"/>
            <a:ext cx="453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0" dirty="0">
                <a:solidFill>
                  <a:srgbClr val="FFFFFF"/>
                </a:solidFill>
                <a:latin typeface="Arial Unicode MS"/>
                <a:cs typeface="Arial Unicode MS"/>
              </a:rPr>
              <a:t>SPIRAL2</a:t>
            </a:r>
            <a:r>
              <a:rPr sz="4400" spc="16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4400" spc="-2200" dirty="0">
                <a:solidFill>
                  <a:srgbClr val="FFFFFF"/>
                </a:solidFill>
                <a:latin typeface="Arial Unicode MS"/>
                <a:cs typeface="Arial Unicode MS"/>
              </a:rPr>
              <a:t>（</a:t>
            </a:r>
            <a:r>
              <a:rPr sz="4400" spc="-550" dirty="0">
                <a:solidFill>
                  <a:srgbClr val="FFFFFF"/>
                </a:solidFill>
                <a:latin typeface="Arial Unicode MS"/>
                <a:cs typeface="Arial Unicode MS"/>
              </a:rPr>
              <a:t>制限版）</a:t>
            </a:r>
            <a:endParaRPr sz="4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80" y="1514849"/>
            <a:ext cx="8425180" cy="3910965"/>
          </a:xfrm>
          <a:custGeom>
            <a:avLst/>
            <a:gdLst/>
            <a:ahLst/>
            <a:cxnLst/>
            <a:rect l="l" t="t" r="r" b="b"/>
            <a:pathLst>
              <a:path w="8425180" h="3910965">
                <a:moveTo>
                  <a:pt x="0" y="0"/>
                </a:moveTo>
                <a:lnTo>
                  <a:pt x="0" y="3910583"/>
                </a:lnTo>
                <a:lnTo>
                  <a:pt x="8424671" y="3910583"/>
                </a:lnTo>
                <a:lnTo>
                  <a:pt x="84246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4412" y="1504181"/>
            <a:ext cx="8444865" cy="3930650"/>
          </a:xfrm>
          <a:custGeom>
            <a:avLst/>
            <a:gdLst/>
            <a:ahLst/>
            <a:cxnLst/>
            <a:rect l="l" t="t" r="r" b="b"/>
            <a:pathLst>
              <a:path w="8444865" h="3930650">
                <a:moveTo>
                  <a:pt x="8444477" y="3925830"/>
                </a:moveTo>
                <a:lnTo>
                  <a:pt x="8444477" y="4571"/>
                </a:lnTo>
                <a:lnTo>
                  <a:pt x="8439905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25830"/>
                </a:lnTo>
                <a:lnTo>
                  <a:pt x="4571" y="3930402"/>
                </a:lnTo>
                <a:lnTo>
                  <a:pt x="10667" y="3930402"/>
                </a:lnTo>
                <a:lnTo>
                  <a:pt x="10667" y="19811"/>
                </a:lnTo>
                <a:lnTo>
                  <a:pt x="19811" y="10667"/>
                </a:lnTo>
                <a:lnTo>
                  <a:pt x="19811" y="19811"/>
                </a:lnTo>
                <a:lnTo>
                  <a:pt x="8424665" y="19811"/>
                </a:lnTo>
                <a:lnTo>
                  <a:pt x="8424665" y="10667"/>
                </a:lnTo>
                <a:lnTo>
                  <a:pt x="8435333" y="19811"/>
                </a:lnTo>
                <a:lnTo>
                  <a:pt x="8435333" y="3930402"/>
                </a:lnTo>
                <a:lnTo>
                  <a:pt x="8439905" y="3930402"/>
                </a:lnTo>
                <a:lnTo>
                  <a:pt x="8444477" y="3925830"/>
                </a:lnTo>
                <a:close/>
              </a:path>
              <a:path w="8444865" h="3930650">
                <a:moveTo>
                  <a:pt x="19811" y="19811"/>
                </a:moveTo>
                <a:lnTo>
                  <a:pt x="19811" y="10667"/>
                </a:lnTo>
                <a:lnTo>
                  <a:pt x="10667" y="19811"/>
                </a:lnTo>
                <a:lnTo>
                  <a:pt x="19811" y="19811"/>
                </a:lnTo>
                <a:close/>
              </a:path>
              <a:path w="8444865" h="3930650">
                <a:moveTo>
                  <a:pt x="19811" y="3912114"/>
                </a:moveTo>
                <a:lnTo>
                  <a:pt x="19811" y="19811"/>
                </a:lnTo>
                <a:lnTo>
                  <a:pt x="10667" y="19811"/>
                </a:lnTo>
                <a:lnTo>
                  <a:pt x="10667" y="3912114"/>
                </a:lnTo>
                <a:lnTo>
                  <a:pt x="19811" y="3912114"/>
                </a:lnTo>
                <a:close/>
              </a:path>
              <a:path w="8444865" h="3930650">
                <a:moveTo>
                  <a:pt x="8435333" y="3912114"/>
                </a:moveTo>
                <a:lnTo>
                  <a:pt x="10667" y="3912114"/>
                </a:lnTo>
                <a:lnTo>
                  <a:pt x="19811" y="3921258"/>
                </a:lnTo>
                <a:lnTo>
                  <a:pt x="19811" y="3930402"/>
                </a:lnTo>
                <a:lnTo>
                  <a:pt x="8424665" y="3930402"/>
                </a:lnTo>
                <a:lnTo>
                  <a:pt x="8424665" y="3921258"/>
                </a:lnTo>
                <a:lnTo>
                  <a:pt x="8435333" y="3912114"/>
                </a:lnTo>
                <a:close/>
              </a:path>
              <a:path w="8444865" h="3930650">
                <a:moveTo>
                  <a:pt x="19811" y="3930402"/>
                </a:moveTo>
                <a:lnTo>
                  <a:pt x="19811" y="3921258"/>
                </a:lnTo>
                <a:lnTo>
                  <a:pt x="10667" y="3912114"/>
                </a:lnTo>
                <a:lnTo>
                  <a:pt x="10667" y="3930402"/>
                </a:lnTo>
                <a:lnTo>
                  <a:pt x="19811" y="3930402"/>
                </a:lnTo>
                <a:close/>
              </a:path>
              <a:path w="8444865" h="3930650">
                <a:moveTo>
                  <a:pt x="8435333" y="19811"/>
                </a:moveTo>
                <a:lnTo>
                  <a:pt x="8424665" y="10667"/>
                </a:lnTo>
                <a:lnTo>
                  <a:pt x="8424665" y="19811"/>
                </a:lnTo>
                <a:lnTo>
                  <a:pt x="8435333" y="19811"/>
                </a:lnTo>
                <a:close/>
              </a:path>
              <a:path w="8444865" h="3930650">
                <a:moveTo>
                  <a:pt x="8435333" y="3912114"/>
                </a:moveTo>
                <a:lnTo>
                  <a:pt x="8435333" y="19811"/>
                </a:lnTo>
                <a:lnTo>
                  <a:pt x="8424665" y="19811"/>
                </a:lnTo>
                <a:lnTo>
                  <a:pt x="8424665" y="3912114"/>
                </a:lnTo>
                <a:lnTo>
                  <a:pt x="8435333" y="3912114"/>
                </a:lnTo>
                <a:close/>
              </a:path>
              <a:path w="8444865" h="3930650">
                <a:moveTo>
                  <a:pt x="8435333" y="3930402"/>
                </a:moveTo>
                <a:lnTo>
                  <a:pt x="8435333" y="3912114"/>
                </a:lnTo>
                <a:lnTo>
                  <a:pt x="8424665" y="3921258"/>
                </a:lnTo>
                <a:lnTo>
                  <a:pt x="8424665" y="3930402"/>
                </a:lnTo>
                <a:lnTo>
                  <a:pt x="8435333" y="39304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5784" y="596893"/>
            <a:ext cx="59988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25" dirty="0"/>
              <a:t>S</a:t>
            </a:r>
            <a:r>
              <a:rPr sz="2900" spc="-320" dirty="0"/>
              <a:t>P</a:t>
            </a:r>
            <a:r>
              <a:rPr sz="2900" spc="-105" dirty="0"/>
              <a:t>I</a:t>
            </a:r>
            <a:r>
              <a:rPr sz="2900" spc="-385" dirty="0"/>
              <a:t>R</a:t>
            </a:r>
            <a:r>
              <a:rPr sz="2900" spc="-215" dirty="0"/>
              <a:t>A</a:t>
            </a:r>
            <a:r>
              <a:rPr sz="2900" spc="-75" dirty="0"/>
              <a:t>L</a:t>
            </a:r>
            <a:r>
              <a:rPr sz="2900" spc="200" dirty="0"/>
              <a:t>2</a:t>
            </a:r>
            <a:r>
              <a:rPr sz="2900" spc="-215" dirty="0"/>
              <a:t>の</a:t>
            </a:r>
            <a:r>
              <a:rPr sz="2900" spc="-360" dirty="0"/>
              <a:t>プ</a:t>
            </a:r>
            <a:r>
              <a:rPr sz="2900" spc="-490" dirty="0"/>
              <a:t>ラ</a:t>
            </a:r>
            <a:r>
              <a:rPr sz="2900" spc="-695" dirty="0"/>
              <a:t>ッ</a:t>
            </a:r>
            <a:r>
              <a:rPr sz="2900" spc="-1105" dirty="0"/>
              <a:t>ト</a:t>
            </a:r>
            <a:r>
              <a:rPr sz="2900" spc="-490" dirty="0"/>
              <a:t>フ</a:t>
            </a:r>
            <a:r>
              <a:rPr sz="2900" spc="-1040" dirty="0"/>
              <a:t>ォ</a:t>
            </a:r>
            <a:r>
              <a:rPr sz="2900" spc="-445" dirty="0"/>
              <a:t>ー</a:t>
            </a:r>
            <a:r>
              <a:rPr sz="2900" spc="-310" dirty="0"/>
              <a:t>ム</a:t>
            </a:r>
            <a:r>
              <a:rPr sz="2900" spc="-480" dirty="0"/>
              <a:t>構造（</a:t>
            </a:r>
            <a:r>
              <a:rPr sz="2900" spc="-190" dirty="0"/>
              <a:t>T</a:t>
            </a:r>
            <a:r>
              <a:rPr sz="2900" spc="-60" dirty="0"/>
              <a:t>o</a:t>
            </a:r>
            <a:r>
              <a:rPr sz="2900" spc="-165" dirty="0"/>
              <a:t>B</a:t>
            </a:r>
            <a:r>
              <a:rPr sz="2900" spc="-60" dirty="0"/>
              <a:t>e</a:t>
            </a:r>
            <a:r>
              <a:rPr sz="2900" spc="-1450" dirty="0"/>
              <a:t>）</a:t>
            </a:r>
            <a:endParaRPr sz="2900"/>
          </a:p>
        </p:txBody>
      </p:sp>
      <p:sp>
        <p:nvSpPr>
          <p:cNvPr id="5" name="object 5"/>
          <p:cNvSpPr/>
          <p:nvPr/>
        </p:nvSpPr>
        <p:spPr>
          <a:xfrm>
            <a:off x="1935342" y="1324349"/>
            <a:ext cx="7322819" cy="5004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0040" y="1938019"/>
            <a:ext cx="886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</a:t>
            </a:r>
            <a:r>
              <a:rPr sz="1200" spc="-25" dirty="0">
                <a:solidFill>
                  <a:srgbClr val="3F3F3F"/>
                </a:solidFill>
                <a:latin typeface="Arial Unicode MS"/>
                <a:cs typeface="Arial Unicode MS"/>
              </a:rPr>
              <a:t>A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645" y="1915159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</a:t>
            </a:r>
            <a:r>
              <a:rPr sz="1200" spc="10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806" y="1692655"/>
            <a:ext cx="312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400" spc="2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543" y="2256535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サイト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0763" y="2555238"/>
            <a:ext cx="320040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28899"/>
              </a:lnSpc>
              <a:spcBef>
                <a:spcPts val="100"/>
              </a:spcBef>
            </a:pPr>
            <a:r>
              <a:rPr sz="900" spc="-10" dirty="0">
                <a:solidFill>
                  <a:srgbClr val="9BBB58"/>
                </a:solidFill>
                <a:latin typeface="Times New Roman"/>
                <a:cs typeface="Times New Roman"/>
              </a:rPr>
              <a:t>ID  </a:t>
            </a:r>
            <a:r>
              <a:rPr sz="900" spc="90" dirty="0">
                <a:solidFill>
                  <a:srgbClr val="9BBB58"/>
                </a:solidFill>
                <a:latin typeface="Times New Roman"/>
                <a:cs typeface="Times New Roman"/>
              </a:rPr>
              <a:t>P</a:t>
            </a:r>
            <a:r>
              <a:rPr sz="900" spc="-5" dirty="0">
                <a:solidFill>
                  <a:srgbClr val="9BBB58"/>
                </a:solidFill>
                <a:latin typeface="Times New Roman"/>
                <a:cs typeface="Times New Roman"/>
              </a:rPr>
              <a:t>AS</a:t>
            </a:r>
            <a:r>
              <a:rPr sz="900" spc="55" dirty="0">
                <a:solidFill>
                  <a:srgbClr val="9BBB58"/>
                </a:solidFill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3751" y="4493766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アプリ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7958" y="4493766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アプリ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9619" y="504545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利用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8738" y="504088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利用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35997" y="504088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開発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5419" y="504545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開発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7835" y="50500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利用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5158" y="50500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開発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5804" y="5033262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管理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8214" y="4088382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アプリ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1097" y="2628390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サイト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7041" y="2629914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サイト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8387" y="3986274"/>
            <a:ext cx="100139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F3F3F"/>
                </a:solidFill>
                <a:latin typeface="Arial Unicode MS"/>
                <a:cs typeface="Arial Unicode MS"/>
              </a:rPr>
              <a:t>データ一覧 登録</a:t>
            </a:r>
            <a:r>
              <a:rPr sz="1100" spc="215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1100" dirty="0">
                <a:solidFill>
                  <a:srgbClr val="3F3F3F"/>
                </a:solidFill>
                <a:latin typeface="Arial Unicode MS"/>
                <a:cs typeface="Arial Unicode MS"/>
              </a:rPr>
              <a:t>変</a:t>
            </a:r>
            <a:r>
              <a:rPr sz="1100" spc="-5" dirty="0">
                <a:solidFill>
                  <a:srgbClr val="3F3F3F"/>
                </a:solidFill>
                <a:latin typeface="Arial Unicode MS"/>
                <a:cs typeface="Arial Unicode MS"/>
              </a:rPr>
              <a:t>更</a:t>
            </a:r>
            <a:r>
              <a:rPr sz="1100" spc="215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1100" dirty="0">
                <a:solidFill>
                  <a:srgbClr val="3F3F3F"/>
                </a:solidFill>
                <a:latin typeface="Arial Unicode MS"/>
                <a:cs typeface="Arial Unicode MS"/>
              </a:rPr>
              <a:t>削除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6039" y="4070094"/>
            <a:ext cx="726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F3F3F"/>
                </a:solidFill>
                <a:latin typeface="Arial Unicode MS"/>
                <a:cs typeface="Arial Unicode MS"/>
              </a:rPr>
              <a:t>メール配信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70565" y="504240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Arial Unicode MS"/>
                <a:cs typeface="Arial Unicode MS"/>
              </a:rPr>
              <a:t>管理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9028" y="4898135"/>
            <a:ext cx="867410" cy="763905"/>
          </a:xfrm>
          <a:custGeom>
            <a:avLst/>
            <a:gdLst/>
            <a:ahLst/>
            <a:cxnLst/>
            <a:rect l="l" t="t" r="r" b="b"/>
            <a:pathLst>
              <a:path w="867410" h="763904">
                <a:moveTo>
                  <a:pt x="867149" y="691895"/>
                </a:moveTo>
                <a:lnTo>
                  <a:pt x="867149" y="70103"/>
                </a:lnTo>
                <a:lnTo>
                  <a:pt x="861530" y="42433"/>
                </a:lnTo>
                <a:lnTo>
                  <a:pt x="846194" y="20192"/>
                </a:lnTo>
                <a:lnTo>
                  <a:pt x="823430" y="5381"/>
                </a:lnTo>
                <a:lnTo>
                  <a:pt x="795521" y="0"/>
                </a:lnTo>
                <a:lnTo>
                  <a:pt x="71627" y="0"/>
                </a:lnTo>
                <a:lnTo>
                  <a:pt x="43719" y="5381"/>
                </a:lnTo>
                <a:lnTo>
                  <a:pt x="20954" y="20192"/>
                </a:lnTo>
                <a:lnTo>
                  <a:pt x="5619" y="42433"/>
                </a:lnTo>
                <a:lnTo>
                  <a:pt x="0" y="70103"/>
                </a:lnTo>
                <a:lnTo>
                  <a:pt x="0" y="691895"/>
                </a:lnTo>
                <a:lnTo>
                  <a:pt x="5619" y="719804"/>
                </a:lnTo>
                <a:lnTo>
                  <a:pt x="20954" y="742568"/>
                </a:lnTo>
                <a:lnTo>
                  <a:pt x="43719" y="757904"/>
                </a:lnTo>
                <a:lnTo>
                  <a:pt x="71627" y="763523"/>
                </a:lnTo>
                <a:lnTo>
                  <a:pt x="795521" y="763523"/>
                </a:lnTo>
                <a:lnTo>
                  <a:pt x="823430" y="757904"/>
                </a:lnTo>
                <a:lnTo>
                  <a:pt x="846194" y="742568"/>
                </a:lnTo>
                <a:lnTo>
                  <a:pt x="861530" y="719804"/>
                </a:lnTo>
                <a:lnTo>
                  <a:pt x="867149" y="6918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9884" y="4887467"/>
            <a:ext cx="885825" cy="783590"/>
          </a:xfrm>
          <a:custGeom>
            <a:avLst/>
            <a:gdLst/>
            <a:ahLst/>
            <a:cxnLst/>
            <a:rect l="l" t="t" r="r" b="b"/>
            <a:pathLst>
              <a:path w="885825" h="783589">
                <a:moveTo>
                  <a:pt x="885437" y="710183"/>
                </a:moveTo>
                <a:lnTo>
                  <a:pt x="885437" y="71627"/>
                </a:lnTo>
                <a:lnTo>
                  <a:pt x="882389" y="56387"/>
                </a:lnTo>
                <a:lnTo>
                  <a:pt x="879341" y="48767"/>
                </a:lnTo>
                <a:lnTo>
                  <a:pt x="876293" y="42671"/>
                </a:lnTo>
                <a:lnTo>
                  <a:pt x="871721" y="36575"/>
                </a:lnTo>
                <a:lnTo>
                  <a:pt x="871721" y="35051"/>
                </a:lnTo>
                <a:lnTo>
                  <a:pt x="862577" y="24383"/>
                </a:lnTo>
                <a:lnTo>
                  <a:pt x="861053" y="22859"/>
                </a:lnTo>
                <a:lnTo>
                  <a:pt x="850385" y="15239"/>
                </a:lnTo>
                <a:lnTo>
                  <a:pt x="850385" y="13715"/>
                </a:lnTo>
                <a:lnTo>
                  <a:pt x="842765" y="10667"/>
                </a:lnTo>
                <a:lnTo>
                  <a:pt x="836669" y="6095"/>
                </a:lnTo>
                <a:lnTo>
                  <a:pt x="829049" y="4571"/>
                </a:lnTo>
                <a:lnTo>
                  <a:pt x="821429" y="1523"/>
                </a:lnTo>
                <a:lnTo>
                  <a:pt x="813809" y="1523"/>
                </a:lnTo>
                <a:lnTo>
                  <a:pt x="804665" y="0"/>
                </a:lnTo>
                <a:lnTo>
                  <a:pt x="80771" y="0"/>
                </a:lnTo>
                <a:lnTo>
                  <a:pt x="71627" y="1523"/>
                </a:lnTo>
                <a:lnTo>
                  <a:pt x="64007" y="1523"/>
                </a:lnTo>
                <a:lnTo>
                  <a:pt x="41147" y="10667"/>
                </a:lnTo>
                <a:lnTo>
                  <a:pt x="36575" y="13715"/>
                </a:lnTo>
                <a:lnTo>
                  <a:pt x="35051" y="13715"/>
                </a:lnTo>
                <a:lnTo>
                  <a:pt x="35051" y="15239"/>
                </a:lnTo>
                <a:lnTo>
                  <a:pt x="24383" y="22859"/>
                </a:lnTo>
                <a:lnTo>
                  <a:pt x="24383" y="24383"/>
                </a:lnTo>
                <a:lnTo>
                  <a:pt x="22859" y="24383"/>
                </a:lnTo>
                <a:lnTo>
                  <a:pt x="13715" y="35051"/>
                </a:lnTo>
                <a:lnTo>
                  <a:pt x="13715" y="36575"/>
                </a:lnTo>
                <a:lnTo>
                  <a:pt x="9143" y="42671"/>
                </a:lnTo>
                <a:lnTo>
                  <a:pt x="3047" y="57911"/>
                </a:lnTo>
                <a:lnTo>
                  <a:pt x="0" y="73151"/>
                </a:lnTo>
                <a:lnTo>
                  <a:pt x="0" y="711707"/>
                </a:lnTo>
                <a:lnTo>
                  <a:pt x="1523" y="719327"/>
                </a:lnTo>
                <a:lnTo>
                  <a:pt x="4571" y="726947"/>
                </a:lnTo>
                <a:lnTo>
                  <a:pt x="6095" y="734567"/>
                </a:lnTo>
                <a:lnTo>
                  <a:pt x="10667" y="742187"/>
                </a:lnTo>
                <a:lnTo>
                  <a:pt x="13715" y="748283"/>
                </a:lnTo>
                <a:lnTo>
                  <a:pt x="19811" y="755395"/>
                </a:lnTo>
                <a:lnTo>
                  <a:pt x="19811" y="68579"/>
                </a:lnTo>
                <a:lnTo>
                  <a:pt x="21335" y="62483"/>
                </a:lnTo>
                <a:lnTo>
                  <a:pt x="24383" y="56387"/>
                </a:lnTo>
                <a:lnTo>
                  <a:pt x="27431" y="51815"/>
                </a:lnTo>
                <a:lnTo>
                  <a:pt x="28955" y="48767"/>
                </a:lnTo>
                <a:lnTo>
                  <a:pt x="28955" y="47243"/>
                </a:lnTo>
                <a:lnTo>
                  <a:pt x="36575" y="38353"/>
                </a:lnTo>
                <a:lnTo>
                  <a:pt x="36575" y="38099"/>
                </a:lnTo>
                <a:lnTo>
                  <a:pt x="38099" y="36575"/>
                </a:lnTo>
                <a:lnTo>
                  <a:pt x="38099" y="36793"/>
                </a:lnTo>
                <a:lnTo>
                  <a:pt x="47243" y="28955"/>
                </a:lnTo>
                <a:lnTo>
                  <a:pt x="47243" y="29717"/>
                </a:lnTo>
                <a:lnTo>
                  <a:pt x="51815" y="27431"/>
                </a:lnTo>
                <a:lnTo>
                  <a:pt x="56387" y="24383"/>
                </a:lnTo>
                <a:lnTo>
                  <a:pt x="74675" y="19811"/>
                </a:lnTo>
                <a:lnTo>
                  <a:pt x="812285" y="19811"/>
                </a:lnTo>
                <a:lnTo>
                  <a:pt x="824477" y="22859"/>
                </a:lnTo>
                <a:lnTo>
                  <a:pt x="829049" y="24383"/>
                </a:lnTo>
                <a:lnTo>
                  <a:pt x="835145" y="27431"/>
                </a:lnTo>
                <a:lnTo>
                  <a:pt x="838193" y="29463"/>
                </a:lnTo>
                <a:lnTo>
                  <a:pt x="838193" y="28955"/>
                </a:lnTo>
                <a:lnTo>
                  <a:pt x="848861" y="38099"/>
                </a:lnTo>
                <a:lnTo>
                  <a:pt x="848861" y="36575"/>
                </a:lnTo>
                <a:lnTo>
                  <a:pt x="856481" y="47243"/>
                </a:lnTo>
                <a:lnTo>
                  <a:pt x="856481" y="45719"/>
                </a:lnTo>
                <a:lnTo>
                  <a:pt x="862577" y="57911"/>
                </a:lnTo>
                <a:lnTo>
                  <a:pt x="864101" y="62483"/>
                </a:lnTo>
                <a:lnTo>
                  <a:pt x="867149" y="74675"/>
                </a:lnTo>
                <a:lnTo>
                  <a:pt x="867149" y="753617"/>
                </a:lnTo>
                <a:lnTo>
                  <a:pt x="871721" y="748283"/>
                </a:lnTo>
                <a:lnTo>
                  <a:pt x="876293" y="740663"/>
                </a:lnTo>
                <a:lnTo>
                  <a:pt x="879341" y="734567"/>
                </a:lnTo>
                <a:lnTo>
                  <a:pt x="882389" y="726947"/>
                </a:lnTo>
                <a:lnTo>
                  <a:pt x="883913" y="719327"/>
                </a:lnTo>
                <a:lnTo>
                  <a:pt x="885437" y="710183"/>
                </a:lnTo>
                <a:close/>
              </a:path>
              <a:path w="885825" h="783589">
                <a:moveTo>
                  <a:pt x="30479" y="737615"/>
                </a:moveTo>
                <a:lnTo>
                  <a:pt x="25907" y="731519"/>
                </a:lnTo>
                <a:lnTo>
                  <a:pt x="24383" y="726947"/>
                </a:lnTo>
                <a:lnTo>
                  <a:pt x="21335" y="720851"/>
                </a:lnTo>
                <a:lnTo>
                  <a:pt x="19811" y="714755"/>
                </a:lnTo>
                <a:lnTo>
                  <a:pt x="19811" y="755395"/>
                </a:lnTo>
                <a:lnTo>
                  <a:pt x="22859" y="758951"/>
                </a:lnTo>
                <a:lnTo>
                  <a:pt x="22859" y="760475"/>
                </a:lnTo>
                <a:lnTo>
                  <a:pt x="24383" y="760475"/>
                </a:lnTo>
                <a:lnTo>
                  <a:pt x="28955" y="764394"/>
                </a:lnTo>
                <a:lnTo>
                  <a:pt x="28955" y="736091"/>
                </a:lnTo>
                <a:lnTo>
                  <a:pt x="30479" y="737615"/>
                </a:lnTo>
                <a:close/>
              </a:path>
              <a:path w="885825" h="783589">
                <a:moveTo>
                  <a:pt x="30479" y="45719"/>
                </a:moveTo>
                <a:lnTo>
                  <a:pt x="28955" y="47243"/>
                </a:lnTo>
                <a:lnTo>
                  <a:pt x="28955" y="48767"/>
                </a:lnTo>
                <a:lnTo>
                  <a:pt x="30479" y="45719"/>
                </a:lnTo>
                <a:close/>
              </a:path>
              <a:path w="885825" h="783589">
                <a:moveTo>
                  <a:pt x="37396" y="745939"/>
                </a:moveTo>
                <a:lnTo>
                  <a:pt x="28955" y="736091"/>
                </a:lnTo>
                <a:lnTo>
                  <a:pt x="28955" y="764394"/>
                </a:lnTo>
                <a:lnTo>
                  <a:pt x="35051" y="769619"/>
                </a:lnTo>
                <a:lnTo>
                  <a:pt x="36575" y="769619"/>
                </a:lnTo>
                <a:lnTo>
                  <a:pt x="36575" y="745235"/>
                </a:lnTo>
                <a:lnTo>
                  <a:pt x="37396" y="745939"/>
                </a:lnTo>
                <a:close/>
              </a:path>
              <a:path w="885825" h="783589">
                <a:moveTo>
                  <a:pt x="38099" y="36575"/>
                </a:moveTo>
                <a:lnTo>
                  <a:pt x="36575" y="38099"/>
                </a:lnTo>
                <a:lnTo>
                  <a:pt x="37396" y="37396"/>
                </a:lnTo>
                <a:lnTo>
                  <a:pt x="38099" y="36575"/>
                </a:lnTo>
                <a:close/>
              </a:path>
              <a:path w="885825" h="783589">
                <a:moveTo>
                  <a:pt x="37396" y="37396"/>
                </a:moveTo>
                <a:lnTo>
                  <a:pt x="36575" y="38099"/>
                </a:lnTo>
                <a:lnTo>
                  <a:pt x="36575" y="38353"/>
                </a:lnTo>
                <a:lnTo>
                  <a:pt x="37396" y="37396"/>
                </a:lnTo>
                <a:close/>
              </a:path>
              <a:path w="885825" h="783589">
                <a:moveTo>
                  <a:pt x="38099" y="746759"/>
                </a:moveTo>
                <a:lnTo>
                  <a:pt x="37396" y="745939"/>
                </a:lnTo>
                <a:lnTo>
                  <a:pt x="36575" y="745235"/>
                </a:lnTo>
                <a:lnTo>
                  <a:pt x="38099" y="746759"/>
                </a:lnTo>
                <a:close/>
              </a:path>
              <a:path w="885825" h="783589">
                <a:moveTo>
                  <a:pt x="38099" y="770762"/>
                </a:moveTo>
                <a:lnTo>
                  <a:pt x="38099" y="746759"/>
                </a:lnTo>
                <a:lnTo>
                  <a:pt x="36575" y="745235"/>
                </a:lnTo>
                <a:lnTo>
                  <a:pt x="36575" y="769619"/>
                </a:lnTo>
                <a:lnTo>
                  <a:pt x="38099" y="770762"/>
                </a:lnTo>
                <a:close/>
              </a:path>
              <a:path w="885825" h="783589">
                <a:moveTo>
                  <a:pt x="38099" y="36793"/>
                </a:moveTo>
                <a:lnTo>
                  <a:pt x="38099" y="36575"/>
                </a:lnTo>
                <a:lnTo>
                  <a:pt x="37396" y="37396"/>
                </a:lnTo>
                <a:lnTo>
                  <a:pt x="38099" y="36793"/>
                </a:lnTo>
                <a:close/>
              </a:path>
              <a:path w="885825" h="783589">
                <a:moveTo>
                  <a:pt x="47243" y="754379"/>
                </a:moveTo>
                <a:lnTo>
                  <a:pt x="37396" y="745939"/>
                </a:lnTo>
                <a:lnTo>
                  <a:pt x="38099" y="746759"/>
                </a:lnTo>
                <a:lnTo>
                  <a:pt x="38099" y="770762"/>
                </a:lnTo>
                <a:lnTo>
                  <a:pt x="42671" y="774191"/>
                </a:lnTo>
                <a:lnTo>
                  <a:pt x="45719" y="775411"/>
                </a:lnTo>
                <a:lnTo>
                  <a:pt x="45719" y="754379"/>
                </a:lnTo>
                <a:lnTo>
                  <a:pt x="47243" y="754379"/>
                </a:lnTo>
                <a:close/>
              </a:path>
              <a:path w="885825" h="783589">
                <a:moveTo>
                  <a:pt x="47243" y="29717"/>
                </a:moveTo>
                <a:lnTo>
                  <a:pt x="47243" y="28955"/>
                </a:lnTo>
                <a:lnTo>
                  <a:pt x="45719" y="30479"/>
                </a:lnTo>
                <a:lnTo>
                  <a:pt x="47243" y="29717"/>
                </a:lnTo>
                <a:close/>
              </a:path>
              <a:path w="885825" h="783589">
                <a:moveTo>
                  <a:pt x="839717" y="776020"/>
                </a:moveTo>
                <a:lnTo>
                  <a:pt x="839717" y="754379"/>
                </a:lnTo>
                <a:lnTo>
                  <a:pt x="833621" y="757427"/>
                </a:lnTo>
                <a:lnTo>
                  <a:pt x="829049" y="760475"/>
                </a:lnTo>
                <a:lnTo>
                  <a:pt x="816857" y="763523"/>
                </a:lnTo>
                <a:lnTo>
                  <a:pt x="810761" y="763523"/>
                </a:lnTo>
                <a:lnTo>
                  <a:pt x="804665" y="765047"/>
                </a:lnTo>
                <a:lnTo>
                  <a:pt x="80771" y="765047"/>
                </a:lnTo>
                <a:lnTo>
                  <a:pt x="73151" y="763523"/>
                </a:lnTo>
                <a:lnTo>
                  <a:pt x="67055" y="763523"/>
                </a:lnTo>
                <a:lnTo>
                  <a:pt x="62483" y="761999"/>
                </a:lnTo>
                <a:lnTo>
                  <a:pt x="56387" y="758951"/>
                </a:lnTo>
                <a:lnTo>
                  <a:pt x="50291" y="757427"/>
                </a:lnTo>
                <a:lnTo>
                  <a:pt x="45719" y="754379"/>
                </a:lnTo>
                <a:lnTo>
                  <a:pt x="45719" y="775411"/>
                </a:lnTo>
                <a:lnTo>
                  <a:pt x="50291" y="777239"/>
                </a:lnTo>
                <a:lnTo>
                  <a:pt x="56387" y="780287"/>
                </a:lnTo>
                <a:lnTo>
                  <a:pt x="65531" y="781811"/>
                </a:lnTo>
                <a:lnTo>
                  <a:pt x="73151" y="783335"/>
                </a:lnTo>
                <a:lnTo>
                  <a:pt x="813809" y="783335"/>
                </a:lnTo>
                <a:lnTo>
                  <a:pt x="829049" y="780287"/>
                </a:lnTo>
                <a:lnTo>
                  <a:pt x="839717" y="776020"/>
                </a:lnTo>
                <a:close/>
              </a:path>
              <a:path w="885825" h="783589">
                <a:moveTo>
                  <a:pt x="839717" y="30479"/>
                </a:moveTo>
                <a:lnTo>
                  <a:pt x="838193" y="28955"/>
                </a:lnTo>
                <a:lnTo>
                  <a:pt x="838193" y="29463"/>
                </a:lnTo>
                <a:lnTo>
                  <a:pt x="839717" y="30479"/>
                </a:lnTo>
                <a:close/>
              </a:path>
              <a:path w="885825" h="783589">
                <a:moveTo>
                  <a:pt x="867149" y="753617"/>
                </a:moveTo>
                <a:lnTo>
                  <a:pt x="867149" y="702563"/>
                </a:lnTo>
                <a:lnTo>
                  <a:pt x="865625" y="710183"/>
                </a:lnTo>
                <a:lnTo>
                  <a:pt x="865625" y="716279"/>
                </a:lnTo>
                <a:lnTo>
                  <a:pt x="864101" y="722375"/>
                </a:lnTo>
                <a:lnTo>
                  <a:pt x="861053" y="726947"/>
                </a:lnTo>
                <a:lnTo>
                  <a:pt x="859529" y="733043"/>
                </a:lnTo>
                <a:lnTo>
                  <a:pt x="856481" y="737615"/>
                </a:lnTo>
                <a:lnTo>
                  <a:pt x="856481" y="736091"/>
                </a:lnTo>
                <a:lnTo>
                  <a:pt x="848861" y="746759"/>
                </a:lnTo>
                <a:lnTo>
                  <a:pt x="848861" y="745235"/>
                </a:lnTo>
                <a:lnTo>
                  <a:pt x="838193" y="754379"/>
                </a:lnTo>
                <a:lnTo>
                  <a:pt x="839717" y="754379"/>
                </a:lnTo>
                <a:lnTo>
                  <a:pt x="839717" y="776020"/>
                </a:lnTo>
                <a:lnTo>
                  <a:pt x="844289" y="774191"/>
                </a:lnTo>
                <a:lnTo>
                  <a:pt x="850385" y="769619"/>
                </a:lnTo>
                <a:lnTo>
                  <a:pt x="861053" y="760475"/>
                </a:lnTo>
                <a:lnTo>
                  <a:pt x="862577" y="760475"/>
                </a:lnTo>
                <a:lnTo>
                  <a:pt x="862577" y="758951"/>
                </a:lnTo>
                <a:lnTo>
                  <a:pt x="867149" y="75361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33368" y="5437632"/>
            <a:ext cx="311150" cy="127000"/>
          </a:xfrm>
          <a:custGeom>
            <a:avLst/>
            <a:gdLst/>
            <a:ahLst/>
            <a:cxnLst/>
            <a:rect l="l" t="t" r="r" b="b"/>
            <a:pathLst>
              <a:path w="311150" h="127000">
                <a:moveTo>
                  <a:pt x="310889" y="120395"/>
                </a:moveTo>
                <a:lnTo>
                  <a:pt x="310889" y="6095"/>
                </a:lnTo>
                <a:lnTo>
                  <a:pt x="306317" y="0"/>
                </a:lnTo>
                <a:lnTo>
                  <a:pt x="6095" y="0"/>
                </a:lnTo>
                <a:lnTo>
                  <a:pt x="0" y="6095"/>
                </a:lnTo>
                <a:lnTo>
                  <a:pt x="0" y="120395"/>
                </a:lnTo>
                <a:lnTo>
                  <a:pt x="6095" y="126491"/>
                </a:lnTo>
                <a:lnTo>
                  <a:pt x="306317" y="126491"/>
                </a:lnTo>
                <a:lnTo>
                  <a:pt x="310889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4224" y="5428488"/>
            <a:ext cx="330835" cy="144780"/>
          </a:xfrm>
          <a:custGeom>
            <a:avLst/>
            <a:gdLst/>
            <a:ahLst/>
            <a:cxnLst/>
            <a:rect l="l" t="t" r="r" b="b"/>
            <a:pathLst>
              <a:path w="330835" h="144779">
                <a:moveTo>
                  <a:pt x="1523" y="129539"/>
                </a:moveTo>
                <a:lnTo>
                  <a:pt x="1523" y="15239"/>
                </a:lnTo>
                <a:lnTo>
                  <a:pt x="0" y="19811"/>
                </a:lnTo>
                <a:lnTo>
                  <a:pt x="0" y="124967"/>
                </a:lnTo>
                <a:lnTo>
                  <a:pt x="1523" y="129539"/>
                </a:lnTo>
                <a:close/>
              </a:path>
              <a:path w="330835" h="144779">
                <a:moveTo>
                  <a:pt x="6095" y="137159"/>
                </a:moveTo>
                <a:lnTo>
                  <a:pt x="6095" y="7619"/>
                </a:lnTo>
                <a:lnTo>
                  <a:pt x="1523" y="12191"/>
                </a:lnTo>
                <a:lnTo>
                  <a:pt x="1523" y="132587"/>
                </a:lnTo>
                <a:lnTo>
                  <a:pt x="6095" y="137159"/>
                </a:lnTo>
                <a:close/>
              </a:path>
              <a:path w="330835" h="144779">
                <a:moveTo>
                  <a:pt x="7619" y="138683"/>
                </a:moveTo>
                <a:lnTo>
                  <a:pt x="7619" y="6095"/>
                </a:lnTo>
                <a:lnTo>
                  <a:pt x="6095" y="6095"/>
                </a:lnTo>
                <a:lnTo>
                  <a:pt x="6095" y="138683"/>
                </a:lnTo>
                <a:lnTo>
                  <a:pt x="7619" y="138683"/>
                </a:lnTo>
                <a:close/>
              </a:path>
              <a:path w="330835" h="144779">
                <a:moveTo>
                  <a:pt x="12191" y="141731"/>
                </a:moveTo>
                <a:lnTo>
                  <a:pt x="12191" y="3047"/>
                </a:lnTo>
                <a:lnTo>
                  <a:pt x="7619" y="4571"/>
                </a:lnTo>
                <a:lnTo>
                  <a:pt x="7619" y="140207"/>
                </a:lnTo>
                <a:lnTo>
                  <a:pt x="12191" y="141731"/>
                </a:lnTo>
                <a:close/>
              </a:path>
              <a:path w="330835" h="144779">
                <a:moveTo>
                  <a:pt x="318509" y="143255"/>
                </a:moveTo>
                <a:lnTo>
                  <a:pt x="318509" y="1523"/>
                </a:lnTo>
                <a:lnTo>
                  <a:pt x="315461" y="1523"/>
                </a:lnTo>
                <a:lnTo>
                  <a:pt x="310889" y="0"/>
                </a:lnTo>
                <a:lnTo>
                  <a:pt x="19811" y="0"/>
                </a:lnTo>
                <a:lnTo>
                  <a:pt x="15239" y="1523"/>
                </a:lnTo>
                <a:lnTo>
                  <a:pt x="12191" y="1523"/>
                </a:lnTo>
                <a:lnTo>
                  <a:pt x="12191" y="143255"/>
                </a:lnTo>
                <a:lnTo>
                  <a:pt x="15239" y="143255"/>
                </a:lnTo>
                <a:lnTo>
                  <a:pt x="18287" y="144271"/>
                </a:lnTo>
                <a:lnTo>
                  <a:pt x="18287" y="19811"/>
                </a:lnTo>
                <a:lnTo>
                  <a:pt x="19202" y="19507"/>
                </a:lnTo>
                <a:lnTo>
                  <a:pt x="19811" y="18287"/>
                </a:lnTo>
                <a:lnTo>
                  <a:pt x="19811" y="19303"/>
                </a:lnTo>
                <a:lnTo>
                  <a:pt x="20573" y="19049"/>
                </a:lnTo>
                <a:lnTo>
                  <a:pt x="21335" y="18287"/>
                </a:lnTo>
                <a:lnTo>
                  <a:pt x="309365" y="18287"/>
                </a:lnTo>
                <a:lnTo>
                  <a:pt x="310127" y="19049"/>
                </a:lnTo>
                <a:lnTo>
                  <a:pt x="310889" y="19303"/>
                </a:lnTo>
                <a:lnTo>
                  <a:pt x="310889" y="18287"/>
                </a:lnTo>
                <a:lnTo>
                  <a:pt x="311499" y="19507"/>
                </a:lnTo>
                <a:lnTo>
                  <a:pt x="312413" y="19811"/>
                </a:lnTo>
                <a:lnTo>
                  <a:pt x="312413" y="144271"/>
                </a:lnTo>
                <a:lnTo>
                  <a:pt x="315461" y="143255"/>
                </a:lnTo>
                <a:lnTo>
                  <a:pt x="318509" y="143255"/>
                </a:lnTo>
                <a:close/>
              </a:path>
              <a:path w="330835" h="144779">
                <a:moveTo>
                  <a:pt x="19202" y="19507"/>
                </a:moveTo>
                <a:lnTo>
                  <a:pt x="18287" y="19811"/>
                </a:lnTo>
                <a:lnTo>
                  <a:pt x="18287" y="21335"/>
                </a:lnTo>
                <a:lnTo>
                  <a:pt x="19202" y="19507"/>
                </a:lnTo>
                <a:close/>
              </a:path>
              <a:path w="330835" h="144779">
                <a:moveTo>
                  <a:pt x="20573" y="19049"/>
                </a:moveTo>
                <a:lnTo>
                  <a:pt x="19202" y="19507"/>
                </a:lnTo>
                <a:lnTo>
                  <a:pt x="18287" y="21335"/>
                </a:lnTo>
                <a:lnTo>
                  <a:pt x="20573" y="19049"/>
                </a:lnTo>
                <a:close/>
              </a:path>
              <a:path w="330835" h="144779">
                <a:moveTo>
                  <a:pt x="22859" y="18287"/>
                </a:moveTo>
                <a:lnTo>
                  <a:pt x="20573" y="19049"/>
                </a:lnTo>
                <a:lnTo>
                  <a:pt x="18287" y="21335"/>
                </a:lnTo>
                <a:lnTo>
                  <a:pt x="22859" y="18287"/>
                </a:lnTo>
                <a:close/>
              </a:path>
              <a:path w="330835" h="144779">
                <a:moveTo>
                  <a:pt x="19811" y="124459"/>
                </a:moveTo>
                <a:lnTo>
                  <a:pt x="19811" y="20319"/>
                </a:lnTo>
                <a:lnTo>
                  <a:pt x="18287" y="21335"/>
                </a:lnTo>
                <a:lnTo>
                  <a:pt x="18287" y="123443"/>
                </a:lnTo>
                <a:lnTo>
                  <a:pt x="19811" y="124459"/>
                </a:lnTo>
                <a:close/>
              </a:path>
              <a:path w="330835" h="144779">
                <a:moveTo>
                  <a:pt x="22859" y="126491"/>
                </a:moveTo>
                <a:lnTo>
                  <a:pt x="18287" y="123443"/>
                </a:lnTo>
                <a:lnTo>
                  <a:pt x="20573" y="125729"/>
                </a:lnTo>
                <a:lnTo>
                  <a:pt x="22859" y="126491"/>
                </a:lnTo>
                <a:close/>
              </a:path>
              <a:path w="330835" h="144779">
                <a:moveTo>
                  <a:pt x="20573" y="125729"/>
                </a:moveTo>
                <a:lnTo>
                  <a:pt x="18287" y="123443"/>
                </a:lnTo>
                <a:lnTo>
                  <a:pt x="19202" y="125272"/>
                </a:lnTo>
                <a:lnTo>
                  <a:pt x="20573" y="125729"/>
                </a:lnTo>
                <a:close/>
              </a:path>
              <a:path w="330835" h="144779">
                <a:moveTo>
                  <a:pt x="19202" y="125272"/>
                </a:moveTo>
                <a:lnTo>
                  <a:pt x="18287" y="123443"/>
                </a:lnTo>
                <a:lnTo>
                  <a:pt x="18287" y="124967"/>
                </a:lnTo>
                <a:lnTo>
                  <a:pt x="19202" y="125272"/>
                </a:lnTo>
                <a:close/>
              </a:path>
              <a:path w="330835" h="144779">
                <a:moveTo>
                  <a:pt x="19811" y="144779"/>
                </a:moveTo>
                <a:lnTo>
                  <a:pt x="19811" y="126491"/>
                </a:lnTo>
                <a:lnTo>
                  <a:pt x="19202" y="125272"/>
                </a:lnTo>
                <a:lnTo>
                  <a:pt x="18287" y="124967"/>
                </a:lnTo>
                <a:lnTo>
                  <a:pt x="18287" y="144271"/>
                </a:lnTo>
                <a:lnTo>
                  <a:pt x="19811" y="144779"/>
                </a:lnTo>
                <a:close/>
              </a:path>
              <a:path w="330835" h="144779">
                <a:moveTo>
                  <a:pt x="19811" y="19303"/>
                </a:moveTo>
                <a:lnTo>
                  <a:pt x="19811" y="18287"/>
                </a:lnTo>
                <a:lnTo>
                  <a:pt x="19202" y="19507"/>
                </a:lnTo>
                <a:lnTo>
                  <a:pt x="19811" y="19303"/>
                </a:lnTo>
                <a:close/>
              </a:path>
              <a:path w="330835" h="144779">
                <a:moveTo>
                  <a:pt x="311499" y="125272"/>
                </a:moveTo>
                <a:lnTo>
                  <a:pt x="310127" y="125729"/>
                </a:lnTo>
                <a:lnTo>
                  <a:pt x="309365" y="126491"/>
                </a:lnTo>
                <a:lnTo>
                  <a:pt x="21335" y="126491"/>
                </a:lnTo>
                <a:lnTo>
                  <a:pt x="20573" y="125729"/>
                </a:lnTo>
                <a:lnTo>
                  <a:pt x="19202" y="125272"/>
                </a:lnTo>
                <a:lnTo>
                  <a:pt x="19811" y="126491"/>
                </a:lnTo>
                <a:lnTo>
                  <a:pt x="19811" y="144779"/>
                </a:lnTo>
                <a:lnTo>
                  <a:pt x="310889" y="144779"/>
                </a:lnTo>
                <a:lnTo>
                  <a:pt x="310889" y="126491"/>
                </a:lnTo>
                <a:lnTo>
                  <a:pt x="311499" y="125272"/>
                </a:lnTo>
                <a:close/>
              </a:path>
              <a:path w="330835" h="144779">
                <a:moveTo>
                  <a:pt x="22859" y="18287"/>
                </a:moveTo>
                <a:lnTo>
                  <a:pt x="21335" y="18287"/>
                </a:lnTo>
                <a:lnTo>
                  <a:pt x="20573" y="19049"/>
                </a:lnTo>
                <a:lnTo>
                  <a:pt x="22859" y="18287"/>
                </a:lnTo>
                <a:close/>
              </a:path>
              <a:path w="330835" h="144779">
                <a:moveTo>
                  <a:pt x="22859" y="126491"/>
                </a:moveTo>
                <a:lnTo>
                  <a:pt x="20573" y="125729"/>
                </a:lnTo>
                <a:lnTo>
                  <a:pt x="21335" y="126491"/>
                </a:lnTo>
                <a:lnTo>
                  <a:pt x="22859" y="126491"/>
                </a:lnTo>
                <a:close/>
              </a:path>
              <a:path w="330835" h="144779">
                <a:moveTo>
                  <a:pt x="310127" y="19049"/>
                </a:moveTo>
                <a:lnTo>
                  <a:pt x="309365" y="18287"/>
                </a:lnTo>
                <a:lnTo>
                  <a:pt x="307841" y="18287"/>
                </a:lnTo>
                <a:lnTo>
                  <a:pt x="310127" y="19049"/>
                </a:lnTo>
                <a:close/>
              </a:path>
              <a:path w="330835" h="144779">
                <a:moveTo>
                  <a:pt x="312413" y="21335"/>
                </a:moveTo>
                <a:lnTo>
                  <a:pt x="310127" y="19049"/>
                </a:lnTo>
                <a:lnTo>
                  <a:pt x="307841" y="18287"/>
                </a:lnTo>
                <a:lnTo>
                  <a:pt x="312413" y="21335"/>
                </a:lnTo>
                <a:close/>
              </a:path>
              <a:path w="330835" h="144779">
                <a:moveTo>
                  <a:pt x="312413" y="123443"/>
                </a:moveTo>
                <a:lnTo>
                  <a:pt x="307841" y="126491"/>
                </a:lnTo>
                <a:lnTo>
                  <a:pt x="310127" y="125729"/>
                </a:lnTo>
                <a:lnTo>
                  <a:pt x="312413" y="123443"/>
                </a:lnTo>
                <a:close/>
              </a:path>
              <a:path w="330835" h="144779">
                <a:moveTo>
                  <a:pt x="310127" y="125729"/>
                </a:moveTo>
                <a:lnTo>
                  <a:pt x="307841" y="126491"/>
                </a:lnTo>
                <a:lnTo>
                  <a:pt x="309365" y="126491"/>
                </a:lnTo>
                <a:lnTo>
                  <a:pt x="310127" y="125729"/>
                </a:lnTo>
                <a:close/>
              </a:path>
              <a:path w="330835" h="144779">
                <a:moveTo>
                  <a:pt x="312413" y="21335"/>
                </a:moveTo>
                <a:lnTo>
                  <a:pt x="311499" y="19507"/>
                </a:lnTo>
                <a:lnTo>
                  <a:pt x="310127" y="19049"/>
                </a:lnTo>
                <a:lnTo>
                  <a:pt x="312413" y="21335"/>
                </a:lnTo>
                <a:close/>
              </a:path>
              <a:path w="330835" h="144779">
                <a:moveTo>
                  <a:pt x="312413" y="123443"/>
                </a:moveTo>
                <a:lnTo>
                  <a:pt x="310127" y="125729"/>
                </a:lnTo>
                <a:lnTo>
                  <a:pt x="311499" y="125272"/>
                </a:lnTo>
                <a:lnTo>
                  <a:pt x="312413" y="123443"/>
                </a:lnTo>
                <a:close/>
              </a:path>
              <a:path w="330835" h="144779">
                <a:moveTo>
                  <a:pt x="311499" y="19507"/>
                </a:moveTo>
                <a:lnTo>
                  <a:pt x="310889" y="18287"/>
                </a:lnTo>
                <a:lnTo>
                  <a:pt x="310889" y="19303"/>
                </a:lnTo>
                <a:lnTo>
                  <a:pt x="311499" y="19507"/>
                </a:lnTo>
                <a:close/>
              </a:path>
              <a:path w="330835" h="144779">
                <a:moveTo>
                  <a:pt x="312413" y="123443"/>
                </a:moveTo>
                <a:lnTo>
                  <a:pt x="312413" y="21335"/>
                </a:lnTo>
                <a:lnTo>
                  <a:pt x="310889" y="20319"/>
                </a:lnTo>
                <a:lnTo>
                  <a:pt x="310889" y="124459"/>
                </a:lnTo>
                <a:lnTo>
                  <a:pt x="312413" y="123443"/>
                </a:lnTo>
                <a:close/>
              </a:path>
              <a:path w="330835" h="144779">
                <a:moveTo>
                  <a:pt x="312413" y="144271"/>
                </a:moveTo>
                <a:lnTo>
                  <a:pt x="312413" y="124967"/>
                </a:lnTo>
                <a:lnTo>
                  <a:pt x="311499" y="125272"/>
                </a:lnTo>
                <a:lnTo>
                  <a:pt x="310889" y="126491"/>
                </a:lnTo>
                <a:lnTo>
                  <a:pt x="310889" y="144779"/>
                </a:lnTo>
                <a:lnTo>
                  <a:pt x="312413" y="144271"/>
                </a:lnTo>
                <a:close/>
              </a:path>
              <a:path w="330835" h="144779">
                <a:moveTo>
                  <a:pt x="312413" y="21335"/>
                </a:moveTo>
                <a:lnTo>
                  <a:pt x="312413" y="19811"/>
                </a:lnTo>
                <a:lnTo>
                  <a:pt x="311499" y="19507"/>
                </a:lnTo>
                <a:lnTo>
                  <a:pt x="312413" y="21335"/>
                </a:lnTo>
                <a:close/>
              </a:path>
              <a:path w="330835" h="144779">
                <a:moveTo>
                  <a:pt x="312413" y="124967"/>
                </a:moveTo>
                <a:lnTo>
                  <a:pt x="312413" y="123443"/>
                </a:lnTo>
                <a:lnTo>
                  <a:pt x="311499" y="125272"/>
                </a:lnTo>
                <a:lnTo>
                  <a:pt x="312413" y="124967"/>
                </a:lnTo>
                <a:close/>
              </a:path>
              <a:path w="330835" h="144779">
                <a:moveTo>
                  <a:pt x="323081" y="140207"/>
                </a:moveTo>
                <a:lnTo>
                  <a:pt x="323081" y="4571"/>
                </a:lnTo>
                <a:lnTo>
                  <a:pt x="318509" y="3047"/>
                </a:lnTo>
                <a:lnTo>
                  <a:pt x="318509" y="141731"/>
                </a:lnTo>
                <a:lnTo>
                  <a:pt x="323081" y="140207"/>
                </a:lnTo>
                <a:close/>
              </a:path>
              <a:path w="330835" h="144779">
                <a:moveTo>
                  <a:pt x="324605" y="138683"/>
                </a:moveTo>
                <a:lnTo>
                  <a:pt x="324605" y="6095"/>
                </a:lnTo>
                <a:lnTo>
                  <a:pt x="323081" y="6095"/>
                </a:lnTo>
                <a:lnTo>
                  <a:pt x="323081" y="138683"/>
                </a:lnTo>
                <a:lnTo>
                  <a:pt x="324605" y="138683"/>
                </a:lnTo>
                <a:close/>
              </a:path>
              <a:path w="330835" h="144779">
                <a:moveTo>
                  <a:pt x="329177" y="132587"/>
                </a:moveTo>
                <a:lnTo>
                  <a:pt x="329177" y="12191"/>
                </a:lnTo>
                <a:lnTo>
                  <a:pt x="324605" y="7619"/>
                </a:lnTo>
                <a:lnTo>
                  <a:pt x="324605" y="137159"/>
                </a:lnTo>
                <a:lnTo>
                  <a:pt x="329177" y="132587"/>
                </a:lnTo>
                <a:close/>
              </a:path>
              <a:path w="330835" h="144779">
                <a:moveTo>
                  <a:pt x="330701" y="124967"/>
                </a:moveTo>
                <a:lnTo>
                  <a:pt x="330701" y="19811"/>
                </a:lnTo>
                <a:lnTo>
                  <a:pt x="329177" y="15239"/>
                </a:lnTo>
                <a:lnTo>
                  <a:pt x="329177" y="129539"/>
                </a:lnTo>
                <a:lnTo>
                  <a:pt x="330701" y="12496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1380" y="5190233"/>
            <a:ext cx="3200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27800"/>
              </a:lnSpc>
              <a:spcBef>
                <a:spcPts val="100"/>
              </a:spcBef>
            </a:pPr>
            <a:r>
              <a:rPr sz="900" spc="-10" dirty="0">
                <a:solidFill>
                  <a:srgbClr val="7E7E7E"/>
                </a:solidFill>
                <a:latin typeface="Times New Roman"/>
                <a:cs typeface="Times New Roman"/>
              </a:rPr>
              <a:t>ID  </a:t>
            </a:r>
            <a:r>
              <a:rPr sz="900" spc="90" dirty="0">
                <a:solidFill>
                  <a:srgbClr val="7E7E7E"/>
                </a:solidFill>
                <a:latin typeface="Times New Roman"/>
                <a:cs typeface="Times New Roman"/>
              </a:rPr>
              <a:t>P</a:t>
            </a:r>
            <a:r>
              <a:rPr sz="900" spc="-5" dirty="0">
                <a:solidFill>
                  <a:srgbClr val="7E7E7E"/>
                </a:solidFill>
                <a:latin typeface="Times New Roman"/>
                <a:cs typeface="Times New Roman"/>
              </a:rPr>
              <a:t>AS</a:t>
            </a:r>
            <a:r>
              <a:rPr sz="900" spc="55" dirty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33368" y="5260847"/>
            <a:ext cx="311150" cy="125095"/>
          </a:xfrm>
          <a:custGeom>
            <a:avLst/>
            <a:gdLst/>
            <a:ahLst/>
            <a:cxnLst/>
            <a:rect l="l" t="t" r="r" b="b"/>
            <a:pathLst>
              <a:path w="311150" h="125095">
                <a:moveTo>
                  <a:pt x="310889" y="120395"/>
                </a:moveTo>
                <a:lnTo>
                  <a:pt x="310889" y="4571"/>
                </a:lnTo>
                <a:lnTo>
                  <a:pt x="306317" y="0"/>
                </a:lnTo>
                <a:lnTo>
                  <a:pt x="6095" y="0"/>
                </a:lnTo>
                <a:lnTo>
                  <a:pt x="0" y="4571"/>
                </a:lnTo>
                <a:lnTo>
                  <a:pt x="0" y="120395"/>
                </a:lnTo>
                <a:lnTo>
                  <a:pt x="6095" y="124967"/>
                </a:lnTo>
                <a:lnTo>
                  <a:pt x="306317" y="124967"/>
                </a:lnTo>
                <a:lnTo>
                  <a:pt x="310889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4224" y="5250179"/>
            <a:ext cx="329565" cy="144780"/>
          </a:xfrm>
          <a:custGeom>
            <a:avLst/>
            <a:gdLst/>
            <a:ahLst/>
            <a:cxnLst/>
            <a:rect l="l" t="t" r="r" b="b"/>
            <a:pathLst>
              <a:path w="329564" h="144779">
                <a:moveTo>
                  <a:pt x="1523" y="131063"/>
                </a:moveTo>
                <a:lnTo>
                  <a:pt x="1523" y="15239"/>
                </a:lnTo>
                <a:lnTo>
                  <a:pt x="0" y="19811"/>
                </a:lnTo>
                <a:lnTo>
                  <a:pt x="0" y="126491"/>
                </a:lnTo>
                <a:lnTo>
                  <a:pt x="1523" y="131063"/>
                </a:lnTo>
                <a:close/>
              </a:path>
              <a:path w="329564" h="144779">
                <a:moveTo>
                  <a:pt x="6095" y="138683"/>
                </a:moveTo>
                <a:lnTo>
                  <a:pt x="6095" y="7619"/>
                </a:lnTo>
                <a:lnTo>
                  <a:pt x="4571" y="7619"/>
                </a:lnTo>
                <a:lnTo>
                  <a:pt x="3047" y="12191"/>
                </a:lnTo>
                <a:lnTo>
                  <a:pt x="1523" y="12191"/>
                </a:lnTo>
                <a:lnTo>
                  <a:pt x="1523" y="132587"/>
                </a:lnTo>
                <a:lnTo>
                  <a:pt x="3047" y="134111"/>
                </a:lnTo>
                <a:lnTo>
                  <a:pt x="4571" y="137159"/>
                </a:lnTo>
                <a:lnTo>
                  <a:pt x="6095" y="138683"/>
                </a:lnTo>
                <a:close/>
              </a:path>
              <a:path w="329564" h="144779">
                <a:moveTo>
                  <a:pt x="316985" y="144779"/>
                </a:moveTo>
                <a:lnTo>
                  <a:pt x="316985" y="1523"/>
                </a:lnTo>
                <a:lnTo>
                  <a:pt x="315461" y="1523"/>
                </a:lnTo>
                <a:lnTo>
                  <a:pt x="310889" y="0"/>
                </a:lnTo>
                <a:lnTo>
                  <a:pt x="18287" y="0"/>
                </a:lnTo>
                <a:lnTo>
                  <a:pt x="15239" y="1523"/>
                </a:lnTo>
                <a:lnTo>
                  <a:pt x="13715" y="1523"/>
                </a:lnTo>
                <a:lnTo>
                  <a:pt x="12191" y="3047"/>
                </a:lnTo>
                <a:lnTo>
                  <a:pt x="10667" y="3047"/>
                </a:lnTo>
                <a:lnTo>
                  <a:pt x="7619" y="6095"/>
                </a:lnTo>
                <a:lnTo>
                  <a:pt x="6095" y="6095"/>
                </a:lnTo>
                <a:lnTo>
                  <a:pt x="6095" y="140207"/>
                </a:lnTo>
                <a:lnTo>
                  <a:pt x="7619" y="140207"/>
                </a:lnTo>
                <a:lnTo>
                  <a:pt x="10667" y="143255"/>
                </a:lnTo>
                <a:lnTo>
                  <a:pt x="12191" y="143255"/>
                </a:lnTo>
                <a:lnTo>
                  <a:pt x="13715" y="144779"/>
                </a:lnTo>
                <a:lnTo>
                  <a:pt x="18287" y="144779"/>
                </a:lnTo>
                <a:lnTo>
                  <a:pt x="18287" y="19811"/>
                </a:lnTo>
                <a:lnTo>
                  <a:pt x="21335" y="18287"/>
                </a:lnTo>
                <a:lnTo>
                  <a:pt x="21335" y="19811"/>
                </a:lnTo>
                <a:lnTo>
                  <a:pt x="307841" y="19811"/>
                </a:lnTo>
                <a:lnTo>
                  <a:pt x="307841" y="18287"/>
                </a:lnTo>
                <a:lnTo>
                  <a:pt x="309365" y="19049"/>
                </a:lnTo>
                <a:lnTo>
                  <a:pt x="309365" y="18287"/>
                </a:lnTo>
                <a:lnTo>
                  <a:pt x="312413" y="21335"/>
                </a:lnTo>
                <a:lnTo>
                  <a:pt x="312413" y="144779"/>
                </a:lnTo>
                <a:lnTo>
                  <a:pt x="316985" y="144779"/>
                </a:lnTo>
                <a:close/>
              </a:path>
              <a:path w="329564" h="144779">
                <a:moveTo>
                  <a:pt x="21335" y="18287"/>
                </a:moveTo>
                <a:lnTo>
                  <a:pt x="18287" y="19811"/>
                </a:lnTo>
                <a:lnTo>
                  <a:pt x="19811" y="19811"/>
                </a:lnTo>
                <a:lnTo>
                  <a:pt x="21335" y="18287"/>
                </a:lnTo>
                <a:close/>
              </a:path>
              <a:path w="329564" h="144779">
                <a:moveTo>
                  <a:pt x="19811" y="19811"/>
                </a:moveTo>
                <a:lnTo>
                  <a:pt x="18287" y="19811"/>
                </a:lnTo>
                <a:lnTo>
                  <a:pt x="18287" y="21335"/>
                </a:lnTo>
                <a:lnTo>
                  <a:pt x="19811" y="19811"/>
                </a:lnTo>
                <a:close/>
              </a:path>
              <a:path w="329564" h="144779">
                <a:moveTo>
                  <a:pt x="19811" y="19811"/>
                </a:moveTo>
                <a:lnTo>
                  <a:pt x="18287" y="21335"/>
                </a:lnTo>
                <a:lnTo>
                  <a:pt x="18287" y="22859"/>
                </a:lnTo>
                <a:lnTo>
                  <a:pt x="19811" y="19811"/>
                </a:lnTo>
                <a:close/>
              </a:path>
              <a:path w="329564" h="144779">
                <a:moveTo>
                  <a:pt x="19811" y="19811"/>
                </a:moveTo>
                <a:lnTo>
                  <a:pt x="18287" y="22859"/>
                </a:lnTo>
                <a:lnTo>
                  <a:pt x="19303" y="21335"/>
                </a:lnTo>
                <a:lnTo>
                  <a:pt x="19811" y="19811"/>
                </a:lnTo>
                <a:close/>
              </a:path>
              <a:path w="329564" h="144779">
                <a:moveTo>
                  <a:pt x="19303" y="21335"/>
                </a:moveTo>
                <a:lnTo>
                  <a:pt x="18287" y="22859"/>
                </a:lnTo>
                <a:lnTo>
                  <a:pt x="18287" y="24383"/>
                </a:lnTo>
                <a:lnTo>
                  <a:pt x="19303" y="21335"/>
                </a:lnTo>
                <a:close/>
              </a:path>
              <a:path w="329564" h="144779">
                <a:moveTo>
                  <a:pt x="19303" y="124967"/>
                </a:moveTo>
                <a:lnTo>
                  <a:pt x="18287" y="121919"/>
                </a:lnTo>
                <a:lnTo>
                  <a:pt x="18287" y="123443"/>
                </a:lnTo>
                <a:lnTo>
                  <a:pt x="19303" y="124967"/>
                </a:lnTo>
                <a:close/>
              </a:path>
              <a:path w="329564" h="144779">
                <a:moveTo>
                  <a:pt x="19430" y="125348"/>
                </a:moveTo>
                <a:lnTo>
                  <a:pt x="19303" y="124967"/>
                </a:lnTo>
                <a:lnTo>
                  <a:pt x="18287" y="123443"/>
                </a:lnTo>
                <a:lnTo>
                  <a:pt x="19202" y="125272"/>
                </a:lnTo>
                <a:lnTo>
                  <a:pt x="19430" y="125348"/>
                </a:lnTo>
                <a:close/>
              </a:path>
              <a:path w="329564" h="144779">
                <a:moveTo>
                  <a:pt x="19202" y="125272"/>
                </a:moveTo>
                <a:lnTo>
                  <a:pt x="18287" y="123443"/>
                </a:lnTo>
                <a:lnTo>
                  <a:pt x="18287" y="124967"/>
                </a:lnTo>
                <a:lnTo>
                  <a:pt x="19202" y="125272"/>
                </a:lnTo>
                <a:close/>
              </a:path>
              <a:path w="329564" h="144779">
                <a:moveTo>
                  <a:pt x="19303" y="125475"/>
                </a:moveTo>
                <a:lnTo>
                  <a:pt x="19202" y="125272"/>
                </a:lnTo>
                <a:lnTo>
                  <a:pt x="18287" y="124967"/>
                </a:lnTo>
                <a:lnTo>
                  <a:pt x="19303" y="125475"/>
                </a:lnTo>
                <a:close/>
              </a:path>
              <a:path w="329564" h="144779">
                <a:moveTo>
                  <a:pt x="19811" y="126491"/>
                </a:moveTo>
                <a:lnTo>
                  <a:pt x="19303" y="125475"/>
                </a:lnTo>
                <a:lnTo>
                  <a:pt x="18287" y="124967"/>
                </a:lnTo>
                <a:lnTo>
                  <a:pt x="19811" y="126491"/>
                </a:lnTo>
                <a:close/>
              </a:path>
              <a:path w="329564" h="144779">
                <a:moveTo>
                  <a:pt x="21335" y="144779"/>
                </a:moveTo>
                <a:lnTo>
                  <a:pt x="21335" y="128015"/>
                </a:lnTo>
                <a:lnTo>
                  <a:pt x="18287" y="124967"/>
                </a:lnTo>
                <a:lnTo>
                  <a:pt x="18287" y="144779"/>
                </a:lnTo>
                <a:lnTo>
                  <a:pt x="21335" y="144779"/>
                </a:lnTo>
                <a:close/>
              </a:path>
              <a:path w="329564" h="144779">
                <a:moveTo>
                  <a:pt x="19507" y="125577"/>
                </a:moveTo>
                <a:lnTo>
                  <a:pt x="19430" y="125348"/>
                </a:lnTo>
                <a:lnTo>
                  <a:pt x="19202" y="125272"/>
                </a:lnTo>
                <a:lnTo>
                  <a:pt x="19303" y="125475"/>
                </a:lnTo>
                <a:lnTo>
                  <a:pt x="19507" y="125577"/>
                </a:lnTo>
                <a:close/>
              </a:path>
              <a:path w="329564" h="144779">
                <a:moveTo>
                  <a:pt x="20319" y="19811"/>
                </a:moveTo>
                <a:lnTo>
                  <a:pt x="19811" y="19811"/>
                </a:lnTo>
                <a:lnTo>
                  <a:pt x="19303" y="21335"/>
                </a:lnTo>
                <a:lnTo>
                  <a:pt x="20319" y="19811"/>
                </a:lnTo>
                <a:close/>
              </a:path>
              <a:path w="329564" h="144779">
                <a:moveTo>
                  <a:pt x="19594" y="125403"/>
                </a:moveTo>
                <a:lnTo>
                  <a:pt x="19303" y="124967"/>
                </a:lnTo>
                <a:lnTo>
                  <a:pt x="19430" y="125348"/>
                </a:lnTo>
                <a:lnTo>
                  <a:pt x="19594" y="125403"/>
                </a:lnTo>
                <a:close/>
              </a:path>
              <a:path w="329564" h="144779">
                <a:moveTo>
                  <a:pt x="19811" y="126491"/>
                </a:moveTo>
                <a:lnTo>
                  <a:pt x="19507" y="125577"/>
                </a:lnTo>
                <a:lnTo>
                  <a:pt x="19303" y="125475"/>
                </a:lnTo>
                <a:lnTo>
                  <a:pt x="19811" y="126491"/>
                </a:lnTo>
                <a:close/>
              </a:path>
              <a:path w="329564" h="144779">
                <a:moveTo>
                  <a:pt x="19811" y="125729"/>
                </a:moveTo>
                <a:lnTo>
                  <a:pt x="19594" y="125403"/>
                </a:lnTo>
                <a:lnTo>
                  <a:pt x="19430" y="125348"/>
                </a:lnTo>
                <a:lnTo>
                  <a:pt x="19507" y="125577"/>
                </a:lnTo>
                <a:lnTo>
                  <a:pt x="19811" y="125729"/>
                </a:lnTo>
                <a:close/>
              </a:path>
              <a:path w="329564" h="144779">
                <a:moveTo>
                  <a:pt x="21335" y="128015"/>
                </a:moveTo>
                <a:lnTo>
                  <a:pt x="19811" y="125729"/>
                </a:lnTo>
                <a:lnTo>
                  <a:pt x="19507" y="125577"/>
                </a:lnTo>
                <a:lnTo>
                  <a:pt x="19811" y="126491"/>
                </a:lnTo>
                <a:lnTo>
                  <a:pt x="21335" y="128015"/>
                </a:lnTo>
                <a:close/>
              </a:path>
              <a:path w="329564" h="144779">
                <a:moveTo>
                  <a:pt x="22859" y="126491"/>
                </a:moveTo>
                <a:lnTo>
                  <a:pt x="19594" y="125403"/>
                </a:lnTo>
                <a:lnTo>
                  <a:pt x="19811" y="125729"/>
                </a:lnTo>
                <a:lnTo>
                  <a:pt x="21335" y="126491"/>
                </a:lnTo>
                <a:lnTo>
                  <a:pt x="22859" y="126491"/>
                </a:lnTo>
                <a:close/>
              </a:path>
              <a:path w="329564" h="144779">
                <a:moveTo>
                  <a:pt x="21335" y="18287"/>
                </a:moveTo>
                <a:lnTo>
                  <a:pt x="19811" y="19811"/>
                </a:lnTo>
                <a:lnTo>
                  <a:pt x="20319" y="19811"/>
                </a:lnTo>
                <a:lnTo>
                  <a:pt x="21335" y="18287"/>
                </a:lnTo>
                <a:close/>
              </a:path>
              <a:path w="329564" h="144779">
                <a:moveTo>
                  <a:pt x="310127" y="125729"/>
                </a:moveTo>
                <a:lnTo>
                  <a:pt x="309670" y="125882"/>
                </a:lnTo>
                <a:lnTo>
                  <a:pt x="309365" y="126491"/>
                </a:lnTo>
                <a:lnTo>
                  <a:pt x="21335" y="126491"/>
                </a:lnTo>
                <a:lnTo>
                  <a:pt x="19811" y="125729"/>
                </a:lnTo>
                <a:lnTo>
                  <a:pt x="21335" y="128015"/>
                </a:lnTo>
                <a:lnTo>
                  <a:pt x="21335" y="144779"/>
                </a:lnTo>
                <a:lnTo>
                  <a:pt x="309365" y="144779"/>
                </a:lnTo>
                <a:lnTo>
                  <a:pt x="309365" y="128015"/>
                </a:lnTo>
                <a:lnTo>
                  <a:pt x="310127" y="125729"/>
                </a:lnTo>
                <a:close/>
              </a:path>
              <a:path w="329564" h="144779">
                <a:moveTo>
                  <a:pt x="21335" y="19811"/>
                </a:moveTo>
                <a:lnTo>
                  <a:pt x="21335" y="18287"/>
                </a:lnTo>
                <a:lnTo>
                  <a:pt x="20319" y="19811"/>
                </a:lnTo>
                <a:lnTo>
                  <a:pt x="21335" y="19811"/>
                </a:lnTo>
                <a:close/>
              </a:path>
              <a:path w="329564" h="144779">
                <a:moveTo>
                  <a:pt x="309746" y="125348"/>
                </a:moveTo>
                <a:lnTo>
                  <a:pt x="306317" y="126491"/>
                </a:lnTo>
                <a:lnTo>
                  <a:pt x="307841" y="126491"/>
                </a:lnTo>
                <a:lnTo>
                  <a:pt x="309670" y="125577"/>
                </a:lnTo>
                <a:lnTo>
                  <a:pt x="309746" y="125348"/>
                </a:lnTo>
                <a:close/>
              </a:path>
              <a:path w="329564" h="144779">
                <a:moveTo>
                  <a:pt x="309801" y="19594"/>
                </a:moveTo>
                <a:lnTo>
                  <a:pt x="309670" y="19202"/>
                </a:lnTo>
                <a:lnTo>
                  <a:pt x="307841" y="18287"/>
                </a:lnTo>
                <a:lnTo>
                  <a:pt x="309801" y="19594"/>
                </a:lnTo>
                <a:close/>
              </a:path>
              <a:path w="329564" h="144779">
                <a:moveTo>
                  <a:pt x="309873" y="19811"/>
                </a:moveTo>
                <a:lnTo>
                  <a:pt x="309801" y="19594"/>
                </a:lnTo>
                <a:lnTo>
                  <a:pt x="307841" y="18287"/>
                </a:lnTo>
                <a:lnTo>
                  <a:pt x="307841" y="19811"/>
                </a:lnTo>
                <a:lnTo>
                  <a:pt x="309873" y="19811"/>
                </a:lnTo>
                <a:close/>
              </a:path>
              <a:path w="329564" h="144779">
                <a:moveTo>
                  <a:pt x="309556" y="125920"/>
                </a:moveTo>
                <a:lnTo>
                  <a:pt x="307841" y="126491"/>
                </a:lnTo>
                <a:lnTo>
                  <a:pt x="309365" y="126491"/>
                </a:lnTo>
                <a:lnTo>
                  <a:pt x="309556" y="125920"/>
                </a:lnTo>
                <a:close/>
              </a:path>
              <a:path w="329564" h="144779">
                <a:moveTo>
                  <a:pt x="310889" y="19811"/>
                </a:moveTo>
                <a:lnTo>
                  <a:pt x="309365" y="18287"/>
                </a:lnTo>
                <a:lnTo>
                  <a:pt x="309670" y="19202"/>
                </a:lnTo>
                <a:lnTo>
                  <a:pt x="310889" y="19811"/>
                </a:lnTo>
                <a:close/>
              </a:path>
              <a:path w="329564" h="144779">
                <a:moveTo>
                  <a:pt x="309670" y="19202"/>
                </a:moveTo>
                <a:lnTo>
                  <a:pt x="309365" y="18287"/>
                </a:lnTo>
                <a:lnTo>
                  <a:pt x="309365" y="19049"/>
                </a:lnTo>
                <a:lnTo>
                  <a:pt x="309670" y="19202"/>
                </a:lnTo>
                <a:close/>
              </a:path>
              <a:path w="329564" h="144779">
                <a:moveTo>
                  <a:pt x="310889" y="24383"/>
                </a:moveTo>
                <a:lnTo>
                  <a:pt x="310889" y="22859"/>
                </a:lnTo>
                <a:lnTo>
                  <a:pt x="309365" y="19811"/>
                </a:lnTo>
                <a:lnTo>
                  <a:pt x="310889" y="24383"/>
                </a:lnTo>
                <a:close/>
              </a:path>
              <a:path w="329564" h="144779">
                <a:moveTo>
                  <a:pt x="309670" y="125882"/>
                </a:moveTo>
                <a:lnTo>
                  <a:pt x="309365" y="126491"/>
                </a:lnTo>
                <a:lnTo>
                  <a:pt x="309670" y="125882"/>
                </a:lnTo>
                <a:close/>
              </a:path>
              <a:path w="329564" h="144779">
                <a:moveTo>
                  <a:pt x="312413" y="124967"/>
                </a:moveTo>
                <a:lnTo>
                  <a:pt x="310127" y="125729"/>
                </a:lnTo>
                <a:lnTo>
                  <a:pt x="309365" y="128015"/>
                </a:lnTo>
                <a:lnTo>
                  <a:pt x="312413" y="124967"/>
                </a:lnTo>
                <a:close/>
              </a:path>
              <a:path w="329564" h="144779">
                <a:moveTo>
                  <a:pt x="312413" y="144779"/>
                </a:moveTo>
                <a:lnTo>
                  <a:pt x="312413" y="124967"/>
                </a:lnTo>
                <a:lnTo>
                  <a:pt x="309365" y="128015"/>
                </a:lnTo>
                <a:lnTo>
                  <a:pt x="309365" y="144779"/>
                </a:lnTo>
                <a:lnTo>
                  <a:pt x="312413" y="144779"/>
                </a:lnTo>
                <a:close/>
              </a:path>
              <a:path w="329564" h="144779">
                <a:moveTo>
                  <a:pt x="309873" y="125475"/>
                </a:moveTo>
                <a:lnTo>
                  <a:pt x="309670" y="125577"/>
                </a:lnTo>
                <a:lnTo>
                  <a:pt x="309556" y="125920"/>
                </a:lnTo>
                <a:lnTo>
                  <a:pt x="309873" y="125475"/>
                </a:lnTo>
                <a:close/>
              </a:path>
              <a:path w="329564" h="144779">
                <a:moveTo>
                  <a:pt x="310889" y="19811"/>
                </a:moveTo>
                <a:lnTo>
                  <a:pt x="309670" y="19202"/>
                </a:lnTo>
                <a:lnTo>
                  <a:pt x="309801" y="19594"/>
                </a:lnTo>
                <a:lnTo>
                  <a:pt x="310127" y="19811"/>
                </a:lnTo>
                <a:lnTo>
                  <a:pt x="310889" y="19811"/>
                </a:lnTo>
                <a:close/>
              </a:path>
              <a:path w="329564" h="144779">
                <a:moveTo>
                  <a:pt x="309975" y="125272"/>
                </a:moveTo>
                <a:lnTo>
                  <a:pt x="309746" y="125348"/>
                </a:lnTo>
                <a:lnTo>
                  <a:pt x="309670" y="125577"/>
                </a:lnTo>
                <a:lnTo>
                  <a:pt x="309873" y="125475"/>
                </a:lnTo>
                <a:lnTo>
                  <a:pt x="309975" y="125272"/>
                </a:lnTo>
                <a:close/>
              </a:path>
              <a:path w="329564" h="144779">
                <a:moveTo>
                  <a:pt x="310889" y="123443"/>
                </a:moveTo>
                <a:lnTo>
                  <a:pt x="310889" y="121919"/>
                </a:lnTo>
                <a:lnTo>
                  <a:pt x="309746" y="125348"/>
                </a:lnTo>
                <a:lnTo>
                  <a:pt x="309975" y="125272"/>
                </a:lnTo>
                <a:lnTo>
                  <a:pt x="310889" y="123443"/>
                </a:lnTo>
                <a:close/>
              </a:path>
              <a:path w="329564" h="144779">
                <a:moveTo>
                  <a:pt x="310127" y="19811"/>
                </a:moveTo>
                <a:lnTo>
                  <a:pt x="309801" y="19594"/>
                </a:lnTo>
                <a:lnTo>
                  <a:pt x="309873" y="19811"/>
                </a:lnTo>
                <a:lnTo>
                  <a:pt x="310127" y="19811"/>
                </a:lnTo>
                <a:close/>
              </a:path>
              <a:path w="329564" h="144779">
                <a:moveTo>
                  <a:pt x="312413" y="124967"/>
                </a:moveTo>
                <a:lnTo>
                  <a:pt x="312413" y="21335"/>
                </a:lnTo>
                <a:lnTo>
                  <a:pt x="310127" y="19811"/>
                </a:lnTo>
                <a:lnTo>
                  <a:pt x="309873" y="19811"/>
                </a:lnTo>
                <a:lnTo>
                  <a:pt x="310889" y="22859"/>
                </a:lnTo>
                <a:lnTo>
                  <a:pt x="310889" y="125475"/>
                </a:lnTo>
                <a:lnTo>
                  <a:pt x="312413" y="124967"/>
                </a:lnTo>
                <a:close/>
              </a:path>
              <a:path w="329564" h="144779">
                <a:moveTo>
                  <a:pt x="310318" y="125158"/>
                </a:moveTo>
                <a:lnTo>
                  <a:pt x="309975" y="125272"/>
                </a:lnTo>
                <a:lnTo>
                  <a:pt x="309873" y="125475"/>
                </a:lnTo>
                <a:lnTo>
                  <a:pt x="310280" y="125272"/>
                </a:lnTo>
                <a:close/>
              </a:path>
              <a:path w="329564" h="144779">
                <a:moveTo>
                  <a:pt x="312413" y="21335"/>
                </a:moveTo>
                <a:lnTo>
                  <a:pt x="310889" y="19811"/>
                </a:lnTo>
                <a:lnTo>
                  <a:pt x="310127" y="19811"/>
                </a:lnTo>
                <a:lnTo>
                  <a:pt x="312413" y="21335"/>
                </a:lnTo>
                <a:close/>
              </a:path>
              <a:path w="329564" h="144779">
                <a:moveTo>
                  <a:pt x="310889" y="125475"/>
                </a:moveTo>
                <a:lnTo>
                  <a:pt x="310889" y="124967"/>
                </a:lnTo>
                <a:lnTo>
                  <a:pt x="310280" y="125272"/>
                </a:lnTo>
                <a:lnTo>
                  <a:pt x="310127" y="125729"/>
                </a:lnTo>
                <a:lnTo>
                  <a:pt x="310889" y="125475"/>
                </a:lnTo>
                <a:close/>
              </a:path>
              <a:path w="329564" h="144779">
                <a:moveTo>
                  <a:pt x="310889" y="124967"/>
                </a:moveTo>
                <a:lnTo>
                  <a:pt x="310318" y="125158"/>
                </a:lnTo>
                <a:lnTo>
                  <a:pt x="310889" y="124967"/>
                </a:lnTo>
                <a:close/>
              </a:path>
              <a:path w="329564" h="144779">
                <a:moveTo>
                  <a:pt x="310889" y="124967"/>
                </a:moveTo>
                <a:lnTo>
                  <a:pt x="310889" y="123443"/>
                </a:lnTo>
                <a:lnTo>
                  <a:pt x="310318" y="125158"/>
                </a:lnTo>
                <a:lnTo>
                  <a:pt x="310889" y="124967"/>
                </a:lnTo>
                <a:close/>
              </a:path>
              <a:path w="329564" h="144779">
                <a:moveTo>
                  <a:pt x="329177" y="132587"/>
                </a:moveTo>
                <a:lnTo>
                  <a:pt x="329177" y="13715"/>
                </a:lnTo>
                <a:lnTo>
                  <a:pt x="327653" y="12191"/>
                </a:lnTo>
                <a:lnTo>
                  <a:pt x="324605" y="7619"/>
                </a:lnTo>
                <a:lnTo>
                  <a:pt x="323081" y="6095"/>
                </a:lnTo>
                <a:lnTo>
                  <a:pt x="321557" y="6095"/>
                </a:lnTo>
                <a:lnTo>
                  <a:pt x="318509" y="3047"/>
                </a:lnTo>
                <a:lnTo>
                  <a:pt x="316985" y="3047"/>
                </a:lnTo>
                <a:lnTo>
                  <a:pt x="316985" y="143255"/>
                </a:lnTo>
                <a:lnTo>
                  <a:pt x="318509" y="143255"/>
                </a:lnTo>
                <a:lnTo>
                  <a:pt x="321557" y="140207"/>
                </a:lnTo>
                <a:lnTo>
                  <a:pt x="323081" y="140207"/>
                </a:lnTo>
                <a:lnTo>
                  <a:pt x="324605" y="138683"/>
                </a:lnTo>
                <a:lnTo>
                  <a:pt x="324605" y="137159"/>
                </a:lnTo>
                <a:lnTo>
                  <a:pt x="327653" y="134111"/>
                </a:lnTo>
                <a:lnTo>
                  <a:pt x="327653" y="132587"/>
                </a:lnTo>
                <a:lnTo>
                  <a:pt x="329177" y="1325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3300" y="4871718"/>
            <a:ext cx="5683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7E7E7E"/>
                </a:solidFill>
                <a:latin typeface="Arial Unicode MS"/>
                <a:cs typeface="Arial Unicode MS"/>
              </a:rPr>
              <a:t>S</a:t>
            </a:r>
            <a:r>
              <a:rPr sz="1050" spc="-30" dirty="0">
                <a:solidFill>
                  <a:srgbClr val="7E7E7E"/>
                </a:solidFill>
                <a:latin typeface="Arial Unicode MS"/>
                <a:cs typeface="Arial Unicode MS"/>
              </a:rPr>
              <a:t>P</a:t>
            </a:r>
            <a:r>
              <a:rPr sz="1050" spc="-25" dirty="0">
                <a:solidFill>
                  <a:srgbClr val="7E7E7E"/>
                </a:solidFill>
                <a:latin typeface="Arial Unicode MS"/>
                <a:cs typeface="Arial Unicode MS"/>
              </a:rPr>
              <a:t>IRA</a:t>
            </a:r>
            <a:r>
              <a:rPr sz="1050" spc="30" dirty="0">
                <a:solidFill>
                  <a:srgbClr val="7E7E7E"/>
                </a:solidFill>
                <a:latin typeface="Arial Unicode MS"/>
                <a:cs typeface="Arial Unicode MS"/>
              </a:rPr>
              <a:t>L</a:t>
            </a:r>
            <a:r>
              <a:rPr sz="1050" dirty="0">
                <a:solidFill>
                  <a:srgbClr val="7E7E7E"/>
                </a:solidFill>
                <a:latin typeface="Arial Unicode MS"/>
                <a:cs typeface="Arial Unicode MS"/>
              </a:rPr>
              <a:t>2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45027" y="6560856"/>
            <a:ext cx="5401945" cy="3168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580515" marR="5080" indent="-1568450">
              <a:lnSpc>
                <a:spcPts val="1190"/>
              </a:lnSpc>
              <a:spcBef>
                <a:spcPts val="150"/>
              </a:spcBef>
            </a:pP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本プラットフォーム構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造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は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2016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年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11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月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24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日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の執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役員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会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で承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認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され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て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いる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内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容で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す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。 仕様は変更になる場合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あり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ま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す。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23497" y="6949398"/>
            <a:ext cx="1289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6348" y="5031737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7E7E7E"/>
                </a:solidFill>
                <a:latin typeface="Arial Unicode MS"/>
                <a:cs typeface="Arial Unicode MS"/>
              </a:rPr>
              <a:t>ログイン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6479" y="1317751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メンバ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6279" y="6336281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0867" y="6336281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76875" y="6340853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60794" y="6340853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21726" y="6356093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02597" y="6340853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24617" y="6340853"/>
            <a:ext cx="427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endParaRPr sz="10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5299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S</a:t>
            </a:r>
            <a:r>
              <a:rPr spc="-350" dirty="0"/>
              <a:t>P</a:t>
            </a:r>
            <a:r>
              <a:rPr spc="-114" dirty="0"/>
              <a:t>I</a:t>
            </a:r>
            <a:r>
              <a:rPr spc="-434" dirty="0"/>
              <a:t>R</a:t>
            </a:r>
            <a:r>
              <a:rPr spc="-229" dirty="0"/>
              <a:t>A</a:t>
            </a:r>
            <a:r>
              <a:rPr spc="-80" dirty="0"/>
              <a:t>L</a:t>
            </a:r>
            <a:r>
              <a:rPr spc="229" dirty="0"/>
              <a:t>2</a:t>
            </a:r>
            <a:r>
              <a:rPr spc="-240" dirty="0"/>
              <a:t>の</a:t>
            </a:r>
            <a:r>
              <a:rPr spc="-400" dirty="0"/>
              <a:t>プ</a:t>
            </a:r>
            <a:r>
              <a:rPr spc="-540" dirty="0"/>
              <a:t>ラ</a:t>
            </a:r>
            <a:r>
              <a:rPr spc="-765" dirty="0"/>
              <a:t>ッ</a:t>
            </a:r>
            <a:r>
              <a:rPr spc="-1215" dirty="0"/>
              <a:t>ト</a:t>
            </a:r>
            <a:r>
              <a:rPr spc="-540" dirty="0"/>
              <a:t>フ</a:t>
            </a:r>
            <a:r>
              <a:rPr spc="-1150" dirty="0"/>
              <a:t>ォ</a:t>
            </a:r>
            <a:r>
              <a:rPr spc="-490" dirty="0"/>
              <a:t>ー</a:t>
            </a:r>
            <a:r>
              <a:rPr spc="-350" dirty="0"/>
              <a:t>ム</a:t>
            </a:r>
            <a:r>
              <a:rPr dirty="0"/>
              <a:t>構造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5027" y="6560856"/>
            <a:ext cx="5401945" cy="3168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580515" marR="5080" indent="-1568450">
              <a:lnSpc>
                <a:spcPts val="1190"/>
              </a:lnSpc>
              <a:spcBef>
                <a:spcPts val="150"/>
              </a:spcBef>
            </a:pP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本プラットフォーム構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造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は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2016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年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11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月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24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日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の執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役員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会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で承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認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され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て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いる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内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容で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す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。 仕様は変更になる場合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あり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ま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す。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497" y="6949398"/>
            <a:ext cx="1289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784" y="1192321"/>
            <a:ext cx="8643620" cy="4141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Times New Roman"/>
              <a:buChar char="■"/>
              <a:tabLst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ユーザーとアカウント</a:t>
            </a:r>
            <a:endParaRPr sz="24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個人がサービスにユー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ザ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ー登録</a:t>
            </a:r>
            <a:endParaRPr sz="2000">
              <a:latin typeface="Arial Unicode MS"/>
              <a:cs typeface="Arial Unicode MS"/>
            </a:endParaRPr>
          </a:p>
          <a:p>
            <a:pPr marL="926465">
              <a:lnSpc>
                <a:spcPct val="100000"/>
              </a:lnSpc>
              <a:spcBef>
                <a:spcPts val="440"/>
              </a:spcBef>
            </a:pPr>
            <a:r>
              <a:rPr sz="1800" spc="7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8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メールアドレスがログインキーでユニーク</a:t>
            </a:r>
            <a:endParaRPr sz="18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ユーザ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ー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は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ア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カウン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を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作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成でき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カ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ウント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管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理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ユ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ーザー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な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る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アカウントが契約単位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なる。</a:t>
            </a:r>
            <a:endParaRPr sz="2000">
              <a:latin typeface="Arial Unicode MS"/>
              <a:cs typeface="Arial Unicode MS"/>
            </a:endParaRPr>
          </a:p>
          <a:p>
            <a:pPr marL="926465">
              <a:lnSpc>
                <a:spcPct val="100000"/>
              </a:lnSpc>
              <a:spcBef>
                <a:spcPts val="434"/>
              </a:spcBef>
            </a:pPr>
            <a:r>
              <a:rPr sz="1800" spc="7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8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将来的には有償とフリープランを提供予定</a:t>
            </a:r>
            <a:endParaRPr sz="1800">
              <a:latin typeface="Arial Unicode MS"/>
              <a:cs typeface="Arial Unicode MS"/>
            </a:endParaRPr>
          </a:p>
          <a:p>
            <a:pPr marL="756285" marR="254635" lvl="1" indent="-286385">
              <a:lnSpc>
                <a:spcPct val="100000"/>
              </a:lnSpc>
              <a:spcBef>
                <a:spcPts val="470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アカウント管理ユーザ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ー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が他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ユー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ザ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ーを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招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待＆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限付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与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し、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ア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カ ウントに参加させる。</a:t>
            </a:r>
            <a:endParaRPr sz="2000">
              <a:latin typeface="Arial Unicode MS"/>
              <a:cs typeface="Arial Unicode MS"/>
            </a:endParaRPr>
          </a:p>
          <a:p>
            <a:pPr marL="1155065" marR="165100" indent="-228600" algn="just">
              <a:lnSpc>
                <a:spcPct val="100000"/>
              </a:lnSpc>
              <a:spcBef>
                <a:spcPts val="439"/>
              </a:spcBef>
            </a:pPr>
            <a:r>
              <a:rPr sz="1800" spc="71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800" spc="-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権限には、アプリ毎に「開発」と「利用」権限が存在し、開発権限のあ るユーザーがアプリを開発し、利用権限のあるユーザーがアプリを利用 する。</a:t>
            </a:r>
            <a:endParaRPr sz="18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アカウントには複数の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管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理ユ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ー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ザー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が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存在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可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能。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5299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S</a:t>
            </a:r>
            <a:r>
              <a:rPr spc="-350" dirty="0"/>
              <a:t>P</a:t>
            </a:r>
            <a:r>
              <a:rPr spc="-114" dirty="0"/>
              <a:t>I</a:t>
            </a:r>
            <a:r>
              <a:rPr spc="-434" dirty="0"/>
              <a:t>R</a:t>
            </a:r>
            <a:r>
              <a:rPr spc="-229" dirty="0"/>
              <a:t>A</a:t>
            </a:r>
            <a:r>
              <a:rPr spc="-80" dirty="0"/>
              <a:t>L</a:t>
            </a:r>
            <a:r>
              <a:rPr spc="229" dirty="0"/>
              <a:t>2</a:t>
            </a:r>
            <a:r>
              <a:rPr spc="-240" dirty="0"/>
              <a:t>の</a:t>
            </a:r>
            <a:r>
              <a:rPr spc="-400" dirty="0"/>
              <a:t>プ</a:t>
            </a:r>
            <a:r>
              <a:rPr spc="-540" dirty="0"/>
              <a:t>ラ</a:t>
            </a:r>
            <a:r>
              <a:rPr spc="-765" dirty="0"/>
              <a:t>ッ</a:t>
            </a:r>
            <a:r>
              <a:rPr spc="-1215" dirty="0"/>
              <a:t>ト</a:t>
            </a:r>
            <a:r>
              <a:rPr spc="-540" dirty="0"/>
              <a:t>フ</a:t>
            </a:r>
            <a:r>
              <a:rPr spc="-1150" dirty="0"/>
              <a:t>ォ</a:t>
            </a:r>
            <a:r>
              <a:rPr spc="-490" dirty="0"/>
              <a:t>ー</a:t>
            </a:r>
            <a:r>
              <a:rPr spc="-350" dirty="0"/>
              <a:t>ム</a:t>
            </a:r>
            <a:r>
              <a:rPr dirty="0"/>
              <a:t>構造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5027" y="6560856"/>
            <a:ext cx="5401945" cy="3168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580515" marR="5080" indent="-1568450">
              <a:lnSpc>
                <a:spcPts val="1190"/>
              </a:lnSpc>
              <a:spcBef>
                <a:spcPts val="150"/>
              </a:spcBef>
            </a:pP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本プラットフォーム構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造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は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2016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年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11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月</a:t>
            </a:r>
            <a:r>
              <a:rPr sz="1100" spc="-5" dirty="0">
                <a:solidFill>
                  <a:srgbClr val="953634"/>
                </a:solidFill>
                <a:latin typeface="Arial Unicode MS"/>
                <a:cs typeface="Arial Unicode MS"/>
              </a:rPr>
              <a:t>24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日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の執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役員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会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で承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認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され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て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いる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内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容で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す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。 仕様は変更になる場合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が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あり</a:t>
            </a:r>
            <a:r>
              <a:rPr sz="1100" spc="-15" dirty="0">
                <a:solidFill>
                  <a:srgbClr val="953634"/>
                </a:solidFill>
                <a:latin typeface="Arial Unicode MS"/>
                <a:cs typeface="Arial Unicode MS"/>
              </a:rPr>
              <a:t>ま</a:t>
            </a:r>
            <a:r>
              <a:rPr sz="1100" dirty="0">
                <a:solidFill>
                  <a:srgbClr val="953634"/>
                </a:solidFill>
                <a:latin typeface="Arial Unicode MS"/>
                <a:cs typeface="Arial Unicode MS"/>
              </a:rPr>
              <a:t>す。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497" y="6949398"/>
            <a:ext cx="1289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90"/>
              </a:lnSpc>
            </a:pPr>
            <a:fld id="{81D60167-4931-47E6-BA6A-407CBD079E47}" type="slidenum"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784" y="1192321"/>
            <a:ext cx="8752205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Times New Roman"/>
              <a:buChar char="■"/>
              <a:tabLst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アプリ</a:t>
            </a:r>
            <a:endParaRPr sz="24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情報を管理、活用する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場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所</a:t>
            </a:r>
            <a:endParaRPr sz="20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開発権限ユーザーが開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発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し、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用権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限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ユー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ザ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ーが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利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用す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る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アカウ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ン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ト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内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に複数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作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成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可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能で、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ア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プ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リ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には複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数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2000" spc="25" dirty="0">
                <a:solidFill>
                  <a:srgbClr val="3F3F3F"/>
                </a:solidFill>
                <a:latin typeface="Arial Unicode MS"/>
                <a:cs typeface="Arial Unicode MS"/>
              </a:rPr>
              <a:t>DB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が存在で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き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る。</a:t>
            </a:r>
            <a:endParaRPr sz="20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F3F3F"/>
              </a:buClr>
              <a:buFont typeface="Helvetica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■"/>
              <a:tabLst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 Unicode MS"/>
                <a:cs typeface="Arial Unicode MS"/>
              </a:rPr>
              <a:t>サイト</a:t>
            </a:r>
            <a:endParaRPr sz="2400">
              <a:latin typeface="Arial Unicode MS"/>
              <a:cs typeface="Arial Unicode MS"/>
            </a:endParaRPr>
          </a:p>
          <a:p>
            <a:pPr marL="756285" marR="363220" lvl="1" indent="-286385">
              <a:lnSpc>
                <a:spcPct val="100000"/>
              </a:lnSpc>
              <a:spcBef>
                <a:spcPts val="50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アカウント内に複数可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能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で、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ネ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ット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ユ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ーザ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ー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がア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ク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セス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可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能な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ペ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 ジ群</a:t>
            </a:r>
            <a:endParaRPr sz="2000">
              <a:latin typeface="Arial Unicode MS"/>
              <a:cs typeface="Arial Unicode MS"/>
            </a:endParaRPr>
          </a:p>
          <a:p>
            <a:pPr marL="756285" marR="363220" lvl="1" indent="-286385">
              <a:lnSpc>
                <a:spcPct val="100000"/>
              </a:lnSpc>
              <a:spcBef>
                <a:spcPts val="47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フォームや一覧、認証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リア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いっ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た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パー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ツ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を設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置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し、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デ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ータ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の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入 出力を実現</a:t>
            </a:r>
            <a:endParaRPr sz="2000">
              <a:latin typeface="Arial Unicode MS"/>
              <a:cs typeface="Arial Unicode MS"/>
            </a:endParaRPr>
          </a:p>
          <a:p>
            <a:pPr marL="756285" marR="363220" lvl="1" indent="-286385">
              <a:lnSpc>
                <a:spcPct val="100000"/>
              </a:lnSpc>
              <a:spcBef>
                <a:spcPts val="47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サイト上で認証する登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録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デー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タ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をメ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ン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バー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いい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認証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機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能を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要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し ないデータをレコード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と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いう。</a:t>
            </a:r>
            <a:endParaRPr sz="2000">
              <a:latin typeface="Arial Unicode MS"/>
              <a:cs typeface="Arial Unicode MS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Helvetica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メンバーは認証エリア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内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で自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身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が関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与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する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デ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ータ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に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アク</a:t>
            </a:r>
            <a:r>
              <a:rPr sz="2000" spc="-15" dirty="0">
                <a:solidFill>
                  <a:srgbClr val="3F3F3F"/>
                </a:solidFill>
                <a:latin typeface="Arial Unicode MS"/>
                <a:cs typeface="Arial Unicode MS"/>
              </a:rPr>
              <a:t>セ</a:t>
            </a:r>
            <a:r>
              <a:rPr sz="2000" dirty="0">
                <a:solidFill>
                  <a:srgbClr val="3F3F3F"/>
                </a:solidFill>
                <a:latin typeface="Arial Unicode MS"/>
                <a:cs typeface="Arial Unicode MS"/>
              </a:rPr>
              <a:t>ス可能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1538" y="5998463"/>
            <a:ext cx="3642360" cy="481965"/>
          </a:xfrm>
          <a:custGeom>
            <a:avLst/>
            <a:gdLst/>
            <a:ahLst/>
            <a:cxnLst/>
            <a:rect l="l" t="t" r="r" b="b"/>
            <a:pathLst>
              <a:path w="3642360" h="481964">
                <a:moveTo>
                  <a:pt x="15239" y="284987"/>
                </a:moveTo>
                <a:lnTo>
                  <a:pt x="15239" y="196595"/>
                </a:lnTo>
                <a:lnTo>
                  <a:pt x="0" y="208787"/>
                </a:lnTo>
                <a:lnTo>
                  <a:pt x="0" y="272795"/>
                </a:lnTo>
                <a:lnTo>
                  <a:pt x="15239" y="284987"/>
                </a:lnTo>
                <a:close/>
              </a:path>
              <a:path w="3642360" h="481964">
                <a:moveTo>
                  <a:pt x="3611879" y="227075"/>
                </a:moveTo>
                <a:lnTo>
                  <a:pt x="3611879" y="195071"/>
                </a:lnTo>
                <a:lnTo>
                  <a:pt x="3596639" y="182879"/>
                </a:lnTo>
                <a:lnTo>
                  <a:pt x="3459479" y="129539"/>
                </a:lnTo>
                <a:lnTo>
                  <a:pt x="3413759" y="118871"/>
                </a:lnTo>
                <a:lnTo>
                  <a:pt x="3276599" y="91439"/>
                </a:lnTo>
                <a:lnTo>
                  <a:pt x="3215639" y="82295"/>
                </a:lnTo>
                <a:lnTo>
                  <a:pt x="3154679" y="74675"/>
                </a:lnTo>
                <a:lnTo>
                  <a:pt x="3108959" y="67055"/>
                </a:lnTo>
                <a:lnTo>
                  <a:pt x="3032759" y="59435"/>
                </a:lnTo>
                <a:lnTo>
                  <a:pt x="2971799" y="51815"/>
                </a:lnTo>
                <a:lnTo>
                  <a:pt x="2834639" y="38099"/>
                </a:lnTo>
                <a:lnTo>
                  <a:pt x="2758439" y="33527"/>
                </a:lnTo>
                <a:lnTo>
                  <a:pt x="2682239" y="27431"/>
                </a:lnTo>
                <a:lnTo>
                  <a:pt x="2529839" y="18287"/>
                </a:lnTo>
                <a:lnTo>
                  <a:pt x="2438399" y="13715"/>
                </a:lnTo>
                <a:lnTo>
                  <a:pt x="2362199" y="10667"/>
                </a:lnTo>
                <a:lnTo>
                  <a:pt x="2179319" y="4571"/>
                </a:lnTo>
                <a:lnTo>
                  <a:pt x="1996439" y="1523"/>
                </a:lnTo>
                <a:lnTo>
                  <a:pt x="1813559" y="0"/>
                </a:lnTo>
                <a:lnTo>
                  <a:pt x="1630679" y="1523"/>
                </a:lnTo>
                <a:lnTo>
                  <a:pt x="1447799" y="4571"/>
                </a:lnTo>
                <a:lnTo>
                  <a:pt x="1356359" y="7619"/>
                </a:lnTo>
                <a:lnTo>
                  <a:pt x="1188719" y="13715"/>
                </a:lnTo>
                <a:lnTo>
                  <a:pt x="1112519" y="18287"/>
                </a:lnTo>
                <a:lnTo>
                  <a:pt x="944879" y="27431"/>
                </a:lnTo>
                <a:lnTo>
                  <a:pt x="868679" y="33527"/>
                </a:lnTo>
                <a:lnTo>
                  <a:pt x="807719" y="38099"/>
                </a:lnTo>
                <a:lnTo>
                  <a:pt x="731519" y="45719"/>
                </a:lnTo>
                <a:lnTo>
                  <a:pt x="655319" y="51815"/>
                </a:lnTo>
                <a:lnTo>
                  <a:pt x="411479" y="82295"/>
                </a:lnTo>
                <a:lnTo>
                  <a:pt x="320039" y="100583"/>
                </a:lnTo>
                <a:lnTo>
                  <a:pt x="259079" y="109727"/>
                </a:lnTo>
                <a:lnTo>
                  <a:pt x="228599" y="118871"/>
                </a:lnTo>
                <a:lnTo>
                  <a:pt x="137159" y="140207"/>
                </a:lnTo>
                <a:lnTo>
                  <a:pt x="76199" y="161543"/>
                </a:lnTo>
                <a:lnTo>
                  <a:pt x="60959" y="172211"/>
                </a:lnTo>
                <a:lnTo>
                  <a:pt x="30479" y="184403"/>
                </a:lnTo>
                <a:lnTo>
                  <a:pt x="15239" y="195071"/>
                </a:lnTo>
                <a:lnTo>
                  <a:pt x="15239" y="236219"/>
                </a:lnTo>
                <a:lnTo>
                  <a:pt x="30479" y="224027"/>
                </a:lnTo>
                <a:lnTo>
                  <a:pt x="30479" y="216407"/>
                </a:lnTo>
                <a:lnTo>
                  <a:pt x="45719" y="205739"/>
                </a:lnTo>
                <a:lnTo>
                  <a:pt x="76199" y="195071"/>
                </a:lnTo>
                <a:lnTo>
                  <a:pt x="91439" y="184403"/>
                </a:lnTo>
                <a:lnTo>
                  <a:pt x="121919" y="173735"/>
                </a:lnTo>
                <a:lnTo>
                  <a:pt x="152399" y="164591"/>
                </a:lnTo>
                <a:lnTo>
                  <a:pt x="182879" y="153923"/>
                </a:lnTo>
                <a:lnTo>
                  <a:pt x="228599" y="144779"/>
                </a:lnTo>
                <a:lnTo>
                  <a:pt x="274319" y="134111"/>
                </a:lnTo>
                <a:lnTo>
                  <a:pt x="320039" y="124967"/>
                </a:lnTo>
                <a:lnTo>
                  <a:pt x="365759" y="117347"/>
                </a:lnTo>
                <a:lnTo>
                  <a:pt x="426719" y="108203"/>
                </a:lnTo>
                <a:lnTo>
                  <a:pt x="472439" y="100583"/>
                </a:lnTo>
                <a:lnTo>
                  <a:pt x="533399" y="91439"/>
                </a:lnTo>
                <a:lnTo>
                  <a:pt x="594359" y="83819"/>
                </a:lnTo>
                <a:lnTo>
                  <a:pt x="670559" y="77723"/>
                </a:lnTo>
                <a:lnTo>
                  <a:pt x="731519" y="70103"/>
                </a:lnTo>
                <a:lnTo>
                  <a:pt x="883919" y="57911"/>
                </a:lnTo>
                <a:lnTo>
                  <a:pt x="960119" y="53339"/>
                </a:lnTo>
                <a:lnTo>
                  <a:pt x="1036319" y="47243"/>
                </a:lnTo>
                <a:lnTo>
                  <a:pt x="1112519" y="42671"/>
                </a:lnTo>
                <a:lnTo>
                  <a:pt x="1188719" y="39623"/>
                </a:lnTo>
                <a:lnTo>
                  <a:pt x="1280159" y="35051"/>
                </a:lnTo>
                <a:lnTo>
                  <a:pt x="1371599" y="32003"/>
                </a:lnTo>
                <a:lnTo>
                  <a:pt x="1447799" y="30479"/>
                </a:lnTo>
                <a:lnTo>
                  <a:pt x="1539239" y="27431"/>
                </a:lnTo>
                <a:lnTo>
                  <a:pt x="1630679" y="25907"/>
                </a:lnTo>
                <a:lnTo>
                  <a:pt x="1996439" y="25907"/>
                </a:lnTo>
                <a:lnTo>
                  <a:pt x="2087879" y="27431"/>
                </a:lnTo>
                <a:lnTo>
                  <a:pt x="2179319" y="30479"/>
                </a:lnTo>
                <a:lnTo>
                  <a:pt x="2270759" y="32003"/>
                </a:lnTo>
                <a:lnTo>
                  <a:pt x="2362199" y="35051"/>
                </a:lnTo>
                <a:lnTo>
                  <a:pt x="2438399" y="39623"/>
                </a:lnTo>
                <a:lnTo>
                  <a:pt x="2529839" y="42671"/>
                </a:lnTo>
                <a:lnTo>
                  <a:pt x="2606039" y="47243"/>
                </a:lnTo>
                <a:lnTo>
                  <a:pt x="2682239" y="53339"/>
                </a:lnTo>
                <a:lnTo>
                  <a:pt x="2758439" y="57911"/>
                </a:lnTo>
                <a:lnTo>
                  <a:pt x="2834639" y="64007"/>
                </a:lnTo>
                <a:lnTo>
                  <a:pt x="3032759" y="83819"/>
                </a:lnTo>
                <a:lnTo>
                  <a:pt x="3093719" y="91439"/>
                </a:lnTo>
                <a:lnTo>
                  <a:pt x="3154679" y="100583"/>
                </a:lnTo>
                <a:lnTo>
                  <a:pt x="3215639" y="108203"/>
                </a:lnTo>
                <a:lnTo>
                  <a:pt x="3261359" y="117347"/>
                </a:lnTo>
                <a:lnTo>
                  <a:pt x="3322319" y="124967"/>
                </a:lnTo>
                <a:lnTo>
                  <a:pt x="3368039" y="135635"/>
                </a:lnTo>
                <a:lnTo>
                  <a:pt x="3413759" y="144779"/>
                </a:lnTo>
                <a:lnTo>
                  <a:pt x="3444239" y="153923"/>
                </a:lnTo>
                <a:lnTo>
                  <a:pt x="3489959" y="164591"/>
                </a:lnTo>
                <a:lnTo>
                  <a:pt x="3520439" y="173735"/>
                </a:lnTo>
                <a:lnTo>
                  <a:pt x="3550919" y="184403"/>
                </a:lnTo>
                <a:lnTo>
                  <a:pt x="3596639" y="216407"/>
                </a:lnTo>
                <a:lnTo>
                  <a:pt x="3596639" y="214883"/>
                </a:lnTo>
                <a:lnTo>
                  <a:pt x="3611879" y="227075"/>
                </a:lnTo>
                <a:close/>
              </a:path>
              <a:path w="3642360" h="481964">
                <a:moveTo>
                  <a:pt x="3611879" y="286511"/>
                </a:moveTo>
                <a:lnTo>
                  <a:pt x="3611879" y="254507"/>
                </a:lnTo>
                <a:lnTo>
                  <a:pt x="3596639" y="266699"/>
                </a:lnTo>
                <a:lnTo>
                  <a:pt x="3596639" y="265175"/>
                </a:lnTo>
                <a:lnTo>
                  <a:pt x="3550919" y="297179"/>
                </a:lnTo>
                <a:lnTo>
                  <a:pt x="3520439" y="307847"/>
                </a:lnTo>
                <a:lnTo>
                  <a:pt x="3489959" y="316991"/>
                </a:lnTo>
                <a:lnTo>
                  <a:pt x="3444239" y="327659"/>
                </a:lnTo>
                <a:lnTo>
                  <a:pt x="3413759" y="336803"/>
                </a:lnTo>
                <a:lnTo>
                  <a:pt x="3368039" y="345947"/>
                </a:lnTo>
                <a:lnTo>
                  <a:pt x="3322319" y="356615"/>
                </a:lnTo>
                <a:lnTo>
                  <a:pt x="3261359" y="364235"/>
                </a:lnTo>
                <a:lnTo>
                  <a:pt x="3215639" y="373379"/>
                </a:lnTo>
                <a:lnTo>
                  <a:pt x="3154679" y="380999"/>
                </a:lnTo>
                <a:lnTo>
                  <a:pt x="3093719" y="390143"/>
                </a:lnTo>
                <a:lnTo>
                  <a:pt x="3032759" y="397763"/>
                </a:lnTo>
                <a:lnTo>
                  <a:pt x="2834639" y="417575"/>
                </a:lnTo>
                <a:lnTo>
                  <a:pt x="2758439" y="423671"/>
                </a:lnTo>
                <a:lnTo>
                  <a:pt x="2682239" y="428243"/>
                </a:lnTo>
                <a:lnTo>
                  <a:pt x="2606039" y="434339"/>
                </a:lnTo>
                <a:lnTo>
                  <a:pt x="2529839" y="438911"/>
                </a:lnTo>
                <a:lnTo>
                  <a:pt x="2438399" y="441959"/>
                </a:lnTo>
                <a:lnTo>
                  <a:pt x="2362199" y="446531"/>
                </a:lnTo>
                <a:lnTo>
                  <a:pt x="2270759" y="449579"/>
                </a:lnTo>
                <a:lnTo>
                  <a:pt x="2179319" y="451103"/>
                </a:lnTo>
                <a:lnTo>
                  <a:pt x="2087879" y="454151"/>
                </a:lnTo>
                <a:lnTo>
                  <a:pt x="1996439" y="455675"/>
                </a:lnTo>
                <a:lnTo>
                  <a:pt x="1630679" y="455675"/>
                </a:lnTo>
                <a:lnTo>
                  <a:pt x="1539239" y="454151"/>
                </a:lnTo>
                <a:lnTo>
                  <a:pt x="1447799" y="451103"/>
                </a:lnTo>
                <a:lnTo>
                  <a:pt x="1371599" y="449579"/>
                </a:lnTo>
                <a:lnTo>
                  <a:pt x="1280159" y="446531"/>
                </a:lnTo>
                <a:lnTo>
                  <a:pt x="1188719" y="441959"/>
                </a:lnTo>
                <a:lnTo>
                  <a:pt x="1112519" y="438911"/>
                </a:lnTo>
                <a:lnTo>
                  <a:pt x="1036319" y="434339"/>
                </a:lnTo>
                <a:lnTo>
                  <a:pt x="960119" y="428243"/>
                </a:lnTo>
                <a:lnTo>
                  <a:pt x="883919" y="423671"/>
                </a:lnTo>
                <a:lnTo>
                  <a:pt x="731519" y="411479"/>
                </a:lnTo>
                <a:lnTo>
                  <a:pt x="670559" y="403859"/>
                </a:lnTo>
                <a:lnTo>
                  <a:pt x="533399" y="390143"/>
                </a:lnTo>
                <a:lnTo>
                  <a:pt x="472439" y="380999"/>
                </a:lnTo>
                <a:lnTo>
                  <a:pt x="426719" y="373379"/>
                </a:lnTo>
                <a:lnTo>
                  <a:pt x="365759" y="364235"/>
                </a:lnTo>
                <a:lnTo>
                  <a:pt x="320039" y="356615"/>
                </a:lnTo>
                <a:lnTo>
                  <a:pt x="274319" y="345947"/>
                </a:lnTo>
                <a:lnTo>
                  <a:pt x="182879" y="327659"/>
                </a:lnTo>
                <a:lnTo>
                  <a:pt x="152399" y="316991"/>
                </a:lnTo>
                <a:lnTo>
                  <a:pt x="121919" y="307847"/>
                </a:lnTo>
                <a:lnTo>
                  <a:pt x="60959" y="286511"/>
                </a:lnTo>
                <a:lnTo>
                  <a:pt x="30479" y="265175"/>
                </a:lnTo>
                <a:lnTo>
                  <a:pt x="30479" y="257555"/>
                </a:lnTo>
                <a:lnTo>
                  <a:pt x="15239" y="245363"/>
                </a:lnTo>
                <a:lnTo>
                  <a:pt x="15239" y="286511"/>
                </a:lnTo>
                <a:lnTo>
                  <a:pt x="30479" y="297179"/>
                </a:lnTo>
                <a:lnTo>
                  <a:pt x="60959" y="309371"/>
                </a:lnTo>
                <a:lnTo>
                  <a:pt x="76199" y="320039"/>
                </a:lnTo>
                <a:lnTo>
                  <a:pt x="106679" y="330707"/>
                </a:lnTo>
                <a:lnTo>
                  <a:pt x="152399" y="341375"/>
                </a:lnTo>
                <a:lnTo>
                  <a:pt x="182879" y="352043"/>
                </a:lnTo>
                <a:lnTo>
                  <a:pt x="228599" y="361187"/>
                </a:lnTo>
                <a:lnTo>
                  <a:pt x="259079" y="371855"/>
                </a:lnTo>
                <a:lnTo>
                  <a:pt x="320039" y="380999"/>
                </a:lnTo>
                <a:lnTo>
                  <a:pt x="365759" y="390143"/>
                </a:lnTo>
                <a:lnTo>
                  <a:pt x="411479" y="397763"/>
                </a:lnTo>
                <a:lnTo>
                  <a:pt x="472439" y="406907"/>
                </a:lnTo>
                <a:lnTo>
                  <a:pt x="655319" y="429767"/>
                </a:lnTo>
                <a:lnTo>
                  <a:pt x="807719" y="441959"/>
                </a:lnTo>
                <a:lnTo>
                  <a:pt x="868679" y="448055"/>
                </a:lnTo>
                <a:lnTo>
                  <a:pt x="944879" y="454151"/>
                </a:lnTo>
                <a:lnTo>
                  <a:pt x="1112519" y="463295"/>
                </a:lnTo>
                <a:lnTo>
                  <a:pt x="1188719" y="467867"/>
                </a:lnTo>
                <a:lnTo>
                  <a:pt x="1356359" y="473963"/>
                </a:lnTo>
                <a:lnTo>
                  <a:pt x="1447799" y="477011"/>
                </a:lnTo>
                <a:lnTo>
                  <a:pt x="1630679" y="480059"/>
                </a:lnTo>
                <a:lnTo>
                  <a:pt x="1813559" y="481583"/>
                </a:lnTo>
                <a:lnTo>
                  <a:pt x="1996439" y="480059"/>
                </a:lnTo>
                <a:lnTo>
                  <a:pt x="2179319" y="477011"/>
                </a:lnTo>
                <a:lnTo>
                  <a:pt x="2362199" y="470915"/>
                </a:lnTo>
                <a:lnTo>
                  <a:pt x="2438399" y="467867"/>
                </a:lnTo>
                <a:lnTo>
                  <a:pt x="2529839" y="463295"/>
                </a:lnTo>
                <a:lnTo>
                  <a:pt x="2682239" y="454151"/>
                </a:lnTo>
                <a:lnTo>
                  <a:pt x="2910839" y="435863"/>
                </a:lnTo>
                <a:lnTo>
                  <a:pt x="2971799" y="429767"/>
                </a:lnTo>
                <a:lnTo>
                  <a:pt x="3032759" y="422147"/>
                </a:lnTo>
                <a:lnTo>
                  <a:pt x="3108959" y="414527"/>
                </a:lnTo>
                <a:lnTo>
                  <a:pt x="3154679" y="406907"/>
                </a:lnTo>
                <a:lnTo>
                  <a:pt x="3215639" y="397763"/>
                </a:lnTo>
                <a:lnTo>
                  <a:pt x="3276599" y="390143"/>
                </a:lnTo>
                <a:lnTo>
                  <a:pt x="3368039" y="371855"/>
                </a:lnTo>
                <a:lnTo>
                  <a:pt x="3413759" y="361187"/>
                </a:lnTo>
                <a:lnTo>
                  <a:pt x="3459479" y="352043"/>
                </a:lnTo>
                <a:lnTo>
                  <a:pt x="3581399" y="309371"/>
                </a:lnTo>
                <a:lnTo>
                  <a:pt x="3596639" y="297179"/>
                </a:lnTo>
                <a:lnTo>
                  <a:pt x="3611879" y="286511"/>
                </a:lnTo>
                <a:close/>
              </a:path>
              <a:path w="3642360" h="481964">
                <a:moveTo>
                  <a:pt x="3642359" y="259079"/>
                </a:moveTo>
                <a:lnTo>
                  <a:pt x="3642359" y="222503"/>
                </a:lnTo>
                <a:lnTo>
                  <a:pt x="3627119" y="210311"/>
                </a:lnTo>
                <a:lnTo>
                  <a:pt x="3611879" y="196595"/>
                </a:lnTo>
                <a:lnTo>
                  <a:pt x="3611879" y="284987"/>
                </a:lnTo>
                <a:lnTo>
                  <a:pt x="3627119" y="271271"/>
                </a:lnTo>
                <a:lnTo>
                  <a:pt x="3642359" y="259079"/>
                </a:lnTo>
                <a:close/>
              </a:path>
            </a:pathLst>
          </a:custGeom>
          <a:solidFill>
            <a:srgbClr val="4B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68799" y="607110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ユーザー管理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892" y="1185665"/>
            <a:ext cx="8785860" cy="5689600"/>
          </a:xfrm>
          <a:custGeom>
            <a:avLst/>
            <a:gdLst/>
            <a:ahLst/>
            <a:cxnLst/>
            <a:rect l="l" t="t" r="r" b="b"/>
            <a:pathLst>
              <a:path w="8785860" h="5689600">
                <a:moveTo>
                  <a:pt x="7080497" y="4267206"/>
                </a:moveTo>
                <a:lnTo>
                  <a:pt x="7080497" y="1423422"/>
                </a:lnTo>
                <a:lnTo>
                  <a:pt x="0" y="1423422"/>
                </a:lnTo>
                <a:lnTo>
                  <a:pt x="0" y="4267206"/>
                </a:lnTo>
                <a:lnTo>
                  <a:pt x="7080497" y="4267206"/>
                </a:lnTo>
                <a:close/>
              </a:path>
              <a:path w="8785860" h="5689600">
                <a:moveTo>
                  <a:pt x="8785853" y="2845314"/>
                </a:moveTo>
                <a:lnTo>
                  <a:pt x="7080497" y="0"/>
                </a:lnTo>
                <a:lnTo>
                  <a:pt x="7080497" y="5689097"/>
                </a:lnTo>
                <a:lnTo>
                  <a:pt x="8785853" y="28453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796" y="1162805"/>
            <a:ext cx="8799830" cy="5735320"/>
          </a:xfrm>
          <a:custGeom>
            <a:avLst/>
            <a:gdLst/>
            <a:ahLst/>
            <a:cxnLst/>
            <a:rect l="l" t="t" r="r" b="b"/>
            <a:pathLst>
              <a:path w="8799830" h="5735320">
                <a:moveTo>
                  <a:pt x="7086593" y="1438662"/>
                </a:moveTo>
                <a:lnTo>
                  <a:pt x="0" y="1438662"/>
                </a:lnTo>
                <a:lnTo>
                  <a:pt x="0" y="4296161"/>
                </a:lnTo>
                <a:lnTo>
                  <a:pt x="6095" y="4296161"/>
                </a:lnTo>
                <a:lnTo>
                  <a:pt x="6095" y="1452378"/>
                </a:lnTo>
                <a:lnTo>
                  <a:pt x="12191" y="1446282"/>
                </a:lnTo>
                <a:lnTo>
                  <a:pt x="12191" y="1452378"/>
                </a:lnTo>
                <a:lnTo>
                  <a:pt x="7080497" y="1452378"/>
                </a:lnTo>
                <a:lnTo>
                  <a:pt x="7080497" y="1446282"/>
                </a:lnTo>
                <a:lnTo>
                  <a:pt x="7086593" y="1438662"/>
                </a:lnTo>
                <a:close/>
              </a:path>
              <a:path w="8799830" h="5735320">
                <a:moveTo>
                  <a:pt x="12191" y="1452378"/>
                </a:moveTo>
                <a:lnTo>
                  <a:pt x="12191" y="1446282"/>
                </a:lnTo>
                <a:lnTo>
                  <a:pt x="6095" y="1452378"/>
                </a:lnTo>
                <a:lnTo>
                  <a:pt x="12191" y="1452378"/>
                </a:lnTo>
                <a:close/>
              </a:path>
              <a:path w="8799830" h="5735320">
                <a:moveTo>
                  <a:pt x="12191" y="4283970"/>
                </a:moveTo>
                <a:lnTo>
                  <a:pt x="12191" y="1452378"/>
                </a:lnTo>
                <a:lnTo>
                  <a:pt x="6095" y="1452378"/>
                </a:lnTo>
                <a:lnTo>
                  <a:pt x="6095" y="4283970"/>
                </a:lnTo>
                <a:lnTo>
                  <a:pt x="12191" y="4283970"/>
                </a:lnTo>
                <a:close/>
              </a:path>
              <a:path w="8799830" h="5735320">
                <a:moveTo>
                  <a:pt x="7092689" y="5688579"/>
                </a:moveTo>
                <a:lnTo>
                  <a:pt x="7092689" y="4283970"/>
                </a:lnTo>
                <a:lnTo>
                  <a:pt x="6095" y="4283970"/>
                </a:lnTo>
                <a:lnTo>
                  <a:pt x="12191" y="4290066"/>
                </a:lnTo>
                <a:lnTo>
                  <a:pt x="12191" y="4296161"/>
                </a:lnTo>
                <a:lnTo>
                  <a:pt x="7080497" y="4296161"/>
                </a:lnTo>
                <a:lnTo>
                  <a:pt x="7080497" y="4290066"/>
                </a:lnTo>
                <a:lnTo>
                  <a:pt x="7086593" y="4296161"/>
                </a:lnTo>
                <a:lnTo>
                  <a:pt x="7086593" y="5698744"/>
                </a:lnTo>
                <a:lnTo>
                  <a:pt x="7092689" y="5688579"/>
                </a:lnTo>
                <a:close/>
              </a:path>
              <a:path w="8799830" h="5735320">
                <a:moveTo>
                  <a:pt x="12191" y="4296161"/>
                </a:moveTo>
                <a:lnTo>
                  <a:pt x="12191" y="4290066"/>
                </a:lnTo>
                <a:lnTo>
                  <a:pt x="6095" y="4283970"/>
                </a:lnTo>
                <a:lnTo>
                  <a:pt x="6095" y="4296161"/>
                </a:lnTo>
                <a:lnTo>
                  <a:pt x="12191" y="4296161"/>
                </a:lnTo>
                <a:close/>
              </a:path>
              <a:path w="8799830" h="5735320">
                <a:moveTo>
                  <a:pt x="8799569" y="2868174"/>
                </a:moveTo>
                <a:lnTo>
                  <a:pt x="7080497" y="0"/>
                </a:lnTo>
                <a:lnTo>
                  <a:pt x="7080497" y="27431"/>
                </a:lnTo>
                <a:lnTo>
                  <a:pt x="7092689" y="22859"/>
                </a:lnTo>
                <a:lnTo>
                  <a:pt x="7092689" y="47762"/>
                </a:lnTo>
                <a:lnTo>
                  <a:pt x="8784025" y="2868174"/>
                </a:lnTo>
                <a:lnTo>
                  <a:pt x="8785853" y="2865126"/>
                </a:lnTo>
                <a:lnTo>
                  <a:pt x="8785853" y="2891046"/>
                </a:lnTo>
                <a:lnTo>
                  <a:pt x="8799569" y="2868174"/>
                </a:lnTo>
                <a:close/>
              </a:path>
              <a:path w="8799830" h="5735320">
                <a:moveTo>
                  <a:pt x="7092689" y="47762"/>
                </a:moveTo>
                <a:lnTo>
                  <a:pt x="7092689" y="22859"/>
                </a:lnTo>
                <a:lnTo>
                  <a:pt x="7080497" y="27431"/>
                </a:lnTo>
                <a:lnTo>
                  <a:pt x="7092689" y="47762"/>
                </a:lnTo>
                <a:close/>
              </a:path>
              <a:path w="8799830" h="5735320">
                <a:moveTo>
                  <a:pt x="7092689" y="1452378"/>
                </a:moveTo>
                <a:lnTo>
                  <a:pt x="7092689" y="47762"/>
                </a:lnTo>
                <a:lnTo>
                  <a:pt x="7080497" y="27431"/>
                </a:lnTo>
                <a:lnTo>
                  <a:pt x="7080497" y="1438662"/>
                </a:lnTo>
                <a:lnTo>
                  <a:pt x="7086593" y="1438662"/>
                </a:lnTo>
                <a:lnTo>
                  <a:pt x="7086593" y="1452378"/>
                </a:lnTo>
                <a:lnTo>
                  <a:pt x="7092689" y="1452378"/>
                </a:lnTo>
                <a:close/>
              </a:path>
              <a:path w="8799830" h="5735320">
                <a:moveTo>
                  <a:pt x="7086593" y="1452378"/>
                </a:moveTo>
                <a:lnTo>
                  <a:pt x="7086593" y="1438662"/>
                </a:lnTo>
                <a:lnTo>
                  <a:pt x="7080497" y="1446282"/>
                </a:lnTo>
                <a:lnTo>
                  <a:pt x="7080497" y="1452378"/>
                </a:lnTo>
                <a:lnTo>
                  <a:pt x="7086593" y="1452378"/>
                </a:lnTo>
                <a:close/>
              </a:path>
              <a:path w="8799830" h="5735320">
                <a:moveTo>
                  <a:pt x="7086593" y="4296161"/>
                </a:moveTo>
                <a:lnTo>
                  <a:pt x="7080497" y="4290066"/>
                </a:lnTo>
                <a:lnTo>
                  <a:pt x="7080497" y="4296161"/>
                </a:lnTo>
                <a:lnTo>
                  <a:pt x="7086593" y="4296161"/>
                </a:lnTo>
                <a:close/>
              </a:path>
              <a:path w="8799830" h="5735320">
                <a:moveTo>
                  <a:pt x="7086593" y="5698744"/>
                </a:moveTo>
                <a:lnTo>
                  <a:pt x="7086593" y="4296161"/>
                </a:lnTo>
                <a:lnTo>
                  <a:pt x="7080497" y="4296161"/>
                </a:lnTo>
                <a:lnTo>
                  <a:pt x="7080497" y="5708909"/>
                </a:lnTo>
                <a:lnTo>
                  <a:pt x="7086593" y="5698744"/>
                </a:lnTo>
                <a:close/>
              </a:path>
              <a:path w="8799830" h="5735320">
                <a:moveTo>
                  <a:pt x="8785853" y="2891046"/>
                </a:moveTo>
                <a:lnTo>
                  <a:pt x="8785853" y="2871222"/>
                </a:lnTo>
                <a:lnTo>
                  <a:pt x="8784025" y="2868174"/>
                </a:lnTo>
                <a:lnTo>
                  <a:pt x="7080497" y="5708909"/>
                </a:lnTo>
                <a:lnTo>
                  <a:pt x="7092689" y="5711957"/>
                </a:lnTo>
                <a:lnTo>
                  <a:pt x="7092689" y="5714487"/>
                </a:lnTo>
                <a:lnTo>
                  <a:pt x="8785853" y="2891046"/>
                </a:lnTo>
                <a:close/>
              </a:path>
              <a:path w="8799830" h="5735320">
                <a:moveTo>
                  <a:pt x="7092689" y="5714487"/>
                </a:moveTo>
                <a:lnTo>
                  <a:pt x="7092689" y="5711957"/>
                </a:lnTo>
                <a:lnTo>
                  <a:pt x="7080497" y="5708909"/>
                </a:lnTo>
                <a:lnTo>
                  <a:pt x="7080497" y="5734817"/>
                </a:lnTo>
                <a:lnTo>
                  <a:pt x="7092689" y="5714487"/>
                </a:lnTo>
                <a:close/>
              </a:path>
              <a:path w="8799830" h="5735320">
                <a:moveTo>
                  <a:pt x="8785853" y="2871222"/>
                </a:moveTo>
                <a:lnTo>
                  <a:pt x="8785853" y="2865126"/>
                </a:lnTo>
                <a:lnTo>
                  <a:pt x="8784025" y="2868174"/>
                </a:lnTo>
                <a:lnTo>
                  <a:pt x="8785853" y="2871222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5784" y="575557"/>
            <a:ext cx="607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SPIRAL2（</a:t>
            </a:r>
            <a:r>
              <a:rPr spc="-395" dirty="0"/>
              <a:t>制限版）</a:t>
            </a:r>
            <a:r>
              <a:rPr spc="60" dirty="0"/>
              <a:t> </a:t>
            </a:r>
            <a:r>
              <a:rPr spc="-204" dirty="0"/>
              <a:t>機能ロ</a:t>
            </a:r>
            <a:r>
              <a:rPr spc="-490" dirty="0"/>
              <a:t>ー</a:t>
            </a:r>
            <a:r>
              <a:rPr spc="-1105" dirty="0"/>
              <a:t>ド</a:t>
            </a:r>
            <a:r>
              <a:rPr spc="-459" dirty="0"/>
              <a:t>マ</a:t>
            </a:r>
            <a:r>
              <a:rPr spc="-765" dirty="0"/>
              <a:t>ッ</a:t>
            </a:r>
            <a:r>
              <a:rPr spc="-400" dirty="0"/>
              <a:t>プ</a:t>
            </a:r>
          </a:p>
        </p:txBody>
      </p:sp>
      <p:sp>
        <p:nvSpPr>
          <p:cNvPr id="7" name="object 7"/>
          <p:cNvSpPr/>
          <p:nvPr/>
        </p:nvSpPr>
        <p:spPr>
          <a:xfrm>
            <a:off x="1229736" y="1461509"/>
            <a:ext cx="8162537" cy="5059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980" y="4330698"/>
            <a:ext cx="782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F3F3F"/>
                </a:solidFill>
                <a:latin typeface="Arial Unicode MS"/>
                <a:cs typeface="Arial Unicode MS"/>
              </a:rPr>
              <a:t>DB</a:t>
            </a:r>
            <a:r>
              <a:rPr sz="1800" spc="-85" dirty="0">
                <a:solidFill>
                  <a:srgbClr val="3F3F3F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Unicode MS"/>
                <a:cs typeface="Arial Unicode MS"/>
              </a:rPr>
              <a:t>API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36197" y="6949398"/>
            <a:ext cx="103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0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288" y="6971520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900" dirty="0">
                <a:solidFill>
                  <a:srgbClr val="FC6969"/>
                </a:solidFill>
                <a:latin typeface="Arial Unicode MS"/>
                <a:cs typeface="Arial Unicode MS"/>
              </a:rPr>
              <a:t>社外秘</a:t>
            </a:r>
            <a:endParaRPr sz="9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192" y="3652518"/>
            <a:ext cx="36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o</a:t>
            </a:r>
            <a:r>
              <a:rPr sz="1800" spc="25" dirty="0">
                <a:solidFill>
                  <a:srgbClr val="3F3F3F"/>
                </a:solidFill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3727" y="226110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ページ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7043" y="5299961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アプリ</a:t>
            </a:r>
            <a:r>
              <a:rPr sz="1800" spc="25" dirty="0">
                <a:solidFill>
                  <a:srgbClr val="3F3F3F"/>
                </a:solidFill>
                <a:latin typeface="Arial Unicode MS"/>
                <a:cs typeface="Arial Unicode MS"/>
              </a:rPr>
              <a:t>U</a:t>
            </a:r>
            <a:r>
              <a:rPr sz="1800" spc="30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8631" y="2617722"/>
            <a:ext cx="254000" cy="2311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正式サービスリリース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5209" y="264363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提供関係 準備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4915" y="179019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フォーム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7747" y="1802383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サイト認証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1915" y="433069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1800" spc="10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r>
              <a:rPr sz="1800" spc="25" dirty="0">
                <a:solidFill>
                  <a:srgbClr val="3F3F3F"/>
                </a:solidFill>
                <a:latin typeface="Arial Unicode MS"/>
                <a:cs typeface="Arial Unicode MS"/>
              </a:rPr>
              <a:t>U</a:t>
            </a:r>
            <a:r>
              <a:rPr sz="1800" spc="30" dirty="0">
                <a:solidFill>
                  <a:srgbClr val="3F3F3F"/>
                </a:solidFill>
                <a:latin typeface="Arial Unicode MS"/>
                <a:cs typeface="Arial Unicode MS"/>
              </a:rPr>
              <a:t>I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7439" y="4252974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F3F3F"/>
                </a:solidFill>
                <a:latin typeface="Arial Unicode MS"/>
                <a:cs typeface="Arial Unicode MS"/>
              </a:rPr>
              <a:t>D</a:t>
            </a:r>
            <a:r>
              <a:rPr sz="1800" spc="10" dirty="0">
                <a:solidFill>
                  <a:srgbClr val="3F3F3F"/>
                </a:solidFill>
                <a:latin typeface="Arial Unicode MS"/>
                <a:cs typeface="Arial Unicode MS"/>
              </a:rPr>
              <a:t>B</a:t>
            </a: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連携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8151" y="3420870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トリガ アクション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674" y="5431025"/>
            <a:ext cx="162560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47370" indent="-1130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ダッシュ ボード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グループウェア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7306" y="3529074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ファイル 管理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3562" y="492201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テスト環境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8034" y="438556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集計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7587" y="289051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メール配信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4331" y="4818377"/>
            <a:ext cx="208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カスタムプログラム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1338" y="2261107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サイト管理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9363" y="6601457"/>
            <a:ext cx="3073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53634"/>
                </a:solidFill>
                <a:latin typeface="Arial Unicode MS"/>
                <a:cs typeface="Arial Unicode MS"/>
              </a:rPr>
              <a:t>イメージであり、確定情報ではありません。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6822" y="569010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グラフ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716" y="2562858"/>
            <a:ext cx="706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2017</a:t>
            </a:r>
            <a:r>
              <a:rPr sz="1400" spc="275" dirty="0">
                <a:solidFill>
                  <a:srgbClr val="3F3F3F"/>
                </a:solidFill>
                <a:latin typeface="Arial Unicode MS"/>
                <a:cs typeface="Arial Unicode MS"/>
              </a:rPr>
              <a:t>/</a:t>
            </a:r>
            <a:r>
              <a:rPr sz="1400" dirty="0">
                <a:solidFill>
                  <a:srgbClr val="3F3F3F"/>
                </a:solidFill>
                <a:latin typeface="Arial Unicode MS"/>
                <a:cs typeface="Arial Unicode MS"/>
              </a:rPr>
              <a:t>07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4240" y="2776218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0" dirty="0">
                <a:solidFill>
                  <a:srgbClr val="3F3F3F"/>
                </a:solidFill>
                <a:latin typeface="Arial Unicode MS"/>
                <a:cs typeface="Arial Unicode MS"/>
              </a:rPr>
              <a:t>(ver.2.0)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3458" y="400913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Unicode MS"/>
                <a:cs typeface="Arial Unicode MS"/>
              </a:rPr>
              <a:t>プロセス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1501</Words>
  <Application>Microsoft Macintosh PowerPoint</Application>
  <PresentationFormat>Custom</PresentationFormat>
  <Paragraphs>507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Helvetica</vt:lpstr>
      <vt:lpstr>Times New Roman</vt:lpstr>
      <vt:lpstr>Office Theme</vt:lpstr>
      <vt:lpstr>Spiral 2 (Bản thử nghiệm) </vt:lpstr>
      <vt:lpstr>PowerPoint Presentation</vt:lpstr>
      <vt:lpstr>SPIRAL ver.2(bản thử nghiệm)</vt:lpstr>
      <vt:lpstr>SPIRAL ver.2（制限版）について</vt:lpstr>
      <vt:lpstr>PowerPoint Presentation</vt:lpstr>
      <vt:lpstr>SPIRAL2のプラットフォーム構造（ToBe）</vt:lpstr>
      <vt:lpstr>SPIRAL2のプラットフォーム構造</vt:lpstr>
      <vt:lpstr>SPIRAL2のプラットフォーム構造</vt:lpstr>
      <vt:lpstr>SPIRAL2（制限版） 機能ロードマップ</vt:lpstr>
      <vt:lpstr>DB API</vt:lpstr>
      <vt:lpstr>・デバイスからの温度や人数カウントなどのデータ取得、集計 ・集計結果をトリガにデバイスへの指示や他サービスへのWebhook</vt:lpstr>
      <vt:lpstr>PowerPoint Presentation</vt:lpstr>
      <vt:lpstr>想定課金ポイント（ToBe）</vt:lpstr>
      <vt:lpstr>課金プラン案（ToBe）</vt:lpstr>
      <vt:lpstr>案件課金イメージ（ToBe）</vt:lpstr>
      <vt:lpstr>2017年8月時点での課金ポイント</vt:lpstr>
      <vt:lpstr>価格案[2017年8月時点]</vt:lpstr>
      <vt:lpstr>価格案での想定ケース</vt:lpstr>
      <vt:lpstr>価格案での想定ケース</vt:lpstr>
      <vt:lpstr>PowerPoint Presentation</vt:lpstr>
      <vt:lpstr>提供フロー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SPIRAL2説明資料_20170725_2_pptx</dc:title>
  <cp:lastModifiedBy>Microsoft Office User</cp:lastModifiedBy>
  <cp:revision>3</cp:revision>
  <dcterms:created xsi:type="dcterms:W3CDTF">2017-08-01T15:19:40Z</dcterms:created>
  <dcterms:modified xsi:type="dcterms:W3CDTF">2017-08-01T08:49:07Z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2017-07-25T00:00:00Z</vt:filetime>
  </property>
  <property fmtid="{D5CDD505-2E9C-101B-9397-08002B2CF9AE}" pid="3" name="Creator">
    <vt:lpwstr>PDF reDirect v2</vt:lpwstr>
  </property>
  <property fmtid="{D5CDD505-2E9C-101B-9397-08002B2CF9AE}" pid="4" name="LastSaved">
    <vt:filetime>2017-08-01T00:00:00Z</vt:filetime>
  </property>
</Properties>
</file>