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7" r:id="rId3"/>
    <p:sldId id="266" r:id="rId4"/>
    <p:sldId id="268" r:id="rId5"/>
    <p:sldId id="258" r:id="rId6"/>
    <p:sldId id="269" r:id="rId7"/>
    <p:sldId id="262" r:id="rId8"/>
    <p:sldId id="27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36671D-A553-478B-8B89-DD2A97A3DD6A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5397B1-B8F4-40F2-80C5-A4B28798C0A6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33564F1-22A2-4464-9B55-E396AF91014D}" type="parTrans" cxnId="{810BA945-1FC7-4192-99C4-8998DDFAC304}">
      <dgm:prSet/>
      <dgm:spPr/>
      <dgm:t>
        <a:bodyPr/>
        <a:lstStyle/>
        <a:p>
          <a:endParaRPr lang="en-US"/>
        </a:p>
      </dgm:t>
    </dgm:pt>
    <dgm:pt modelId="{A5314E45-1AFF-4BBD-8F21-998B12BA636E}" type="sibTrans" cxnId="{810BA945-1FC7-4192-99C4-8998DDFAC304}">
      <dgm:prSet/>
      <dgm:spPr/>
      <dgm:t>
        <a:bodyPr/>
        <a:lstStyle/>
        <a:p>
          <a:endParaRPr lang="en-US"/>
        </a:p>
      </dgm:t>
    </dgm:pt>
    <dgm:pt modelId="{AE1CE143-5343-48AE-973E-E781F4D5E724}">
      <dgm:prSet phldrT="[Text]" custT="1"/>
      <dgm:spPr/>
      <dgm:t>
        <a:bodyPr/>
        <a:lstStyle/>
        <a:p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Node </a:t>
          </a:r>
          <a:r>
            <a:rPr lang="en-US" sz="1800" dirty="0" err="1" smtClean="0">
              <a:latin typeface="Arial" panose="020B0604020202020204" pitchFamily="34" charset="0"/>
              <a:cs typeface="Arial" panose="020B0604020202020204" pitchFamily="34" charset="0"/>
            </a:rPr>
            <a:t>Js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F5AC9D-D29B-4436-96B8-4150C2FE4B0E}" type="parTrans" cxnId="{6545A948-27CB-4B3C-9991-9CF766675F67}">
      <dgm:prSet/>
      <dgm:spPr/>
      <dgm:t>
        <a:bodyPr/>
        <a:lstStyle/>
        <a:p>
          <a:endParaRPr lang="en-US"/>
        </a:p>
      </dgm:t>
    </dgm:pt>
    <dgm:pt modelId="{6B7EDD16-6AE5-4A35-AFC1-1A8E4C9FA89A}" type="sibTrans" cxnId="{6545A948-27CB-4B3C-9991-9CF766675F67}">
      <dgm:prSet/>
      <dgm:spPr/>
      <dgm:t>
        <a:bodyPr/>
        <a:lstStyle/>
        <a:p>
          <a:endParaRPr lang="en-US"/>
        </a:p>
      </dgm:t>
    </dgm:pt>
    <dgm:pt modelId="{0B3A1722-6B44-4F6C-8205-DB757E9428D0}">
      <dgm:prSet phldrT="[Text]" custT="1"/>
      <dgm:spPr/>
      <dgm:t>
        <a:bodyPr/>
        <a:lstStyle/>
        <a:p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HTML 5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6D9134-3D2C-49FD-AE26-48A36A772C5F}" type="parTrans" cxnId="{C2FD03C6-0F9E-4917-B6B1-BC471AFBFB04}">
      <dgm:prSet/>
      <dgm:spPr/>
      <dgm:t>
        <a:bodyPr/>
        <a:lstStyle/>
        <a:p>
          <a:endParaRPr lang="en-US"/>
        </a:p>
      </dgm:t>
    </dgm:pt>
    <dgm:pt modelId="{73E29FB9-F84C-4511-BACC-DBC6192D4B13}" type="sibTrans" cxnId="{C2FD03C6-0F9E-4917-B6B1-BC471AFBFB04}">
      <dgm:prSet/>
      <dgm:spPr/>
      <dgm:t>
        <a:bodyPr/>
        <a:lstStyle/>
        <a:p>
          <a:endParaRPr lang="en-US"/>
        </a:p>
      </dgm:t>
    </dgm:pt>
    <dgm:pt modelId="{F6896778-5585-48FD-858B-CC37CF92DC2C}">
      <dgm:prSet phldrT="[Text]" custT="1"/>
      <dgm:spPr/>
      <dgm:t>
        <a:bodyPr/>
        <a:lstStyle/>
        <a:p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CSS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FB7831-1491-4D29-883C-378ABD7B2703}" type="parTrans" cxnId="{F342A061-3982-4E30-955F-077C34F8A71B}">
      <dgm:prSet/>
      <dgm:spPr/>
      <dgm:t>
        <a:bodyPr/>
        <a:lstStyle/>
        <a:p>
          <a:endParaRPr lang="en-US"/>
        </a:p>
      </dgm:t>
    </dgm:pt>
    <dgm:pt modelId="{C3AC734E-DB6D-475E-88DE-D0C37B67F2BD}" type="sibTrans" cxnId="{F342A061-3982-4E30-955F-077C34F8A71B}">
      <dgm:prSet/>
      <dgm:spPr/>
      <dgm:t>
        <a:bodyPr/>
        <a:lstStyle/>
        <a:p>
          <a:endParaRPr lang="en-US"/>
        </a:p>
      </dgm:t>
    </dgm:pt>
    <dgm:pt modelId="{6F8C6F8D-01D5-44E4-997B-4B12258DD681}">
      <dgm:prSet phldrT="[Text]" custT="1"/>
      <dgm:spPr/>
      <dgm:t>
        <a:bodyPr/>
        <a:lstStyle/>
        <a:p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JavaScript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B0B590-8FD2-4239-AE19-115652CDCBE7}" type="parTrans" cxnId="{842DA948-54A5-462C-BB5A-9CD44D1B3D3B}">
      <dgm:prSet/>
      <dgm:spPr/>
      <dgm:t>
        <a:bodyPr/>
        <a:lstStyle/>
        <a:p>
          <a:endParaRPr lang="en-US"/>
        </a:p>
      </dgm:t>
    </dgm:pt>
    <dgm:pt modelId="{45EE80F3-954B-4C48-8273-CFCDB61021E2}" type="sibTrans" cxnId="{842DA948-54A5-462C-BB5A-9CD44D1B3D3B}">
      <dgm:prSet/>
      <dgm:spPr/>
      <dgm:t>
        <a:bodyPr/>
        <a:lstStyle/>
        <a:p>
          <a:endParaRPr lang="en-US"/>
        </a:p>
      </dgm:t>
    </dgm:pt>
    <dgm:pt modelId="{55F706B5-DFF5-41B4-BF2B-EC9A7AB032B6}">
      <dgm:prSet phldrT="[Text]" custT="1"/>
      <dgm:spPr/>
      <dgm:t>
        <a:bodyPr/>
        <a:lstStyle/>
        <a:p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App: </a:t>
          </a:r>
          <a:r>
            <a:rPr lang="en-US" sz="1800" dirty="0" err="1" smtClean="0">
              <a:latin typeface="Arial" panose="020B0604020202020204" pitchFamily="34" charset="0"/>
              <a:cs typeface="Arial" panose="020B0604020202020204" pitchFamily="34" charset="0"/>
            </a:rPr>
            <a:t>Webstorm</a:t>
          </a:r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 2019.3.1 &amp; SQL Server Management Studio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D9B550-8892-434A-A01F-FC666E200BA7}" type="parTrans" cxnId="{5FA5EFFC-1D9D-4633-94C4-4E4A0840232B}">
      <dgm:prSet/>
      <dgm:spPr/>
      <dgm:t>
        <a:bodyPr/>
        <a:lstStyle/>
        <a:p>
          <a:endParaRPr lang="en-US"/>
        </a:p>
      </dgm:t>
    </dgm:pt>
    <dgm:pt modelId="{B5C3F4D6-B458-4317-847E-ADF9BA86BA7F}" type="sibTrans" cxnId="{5FA5EFFC-1D9D-4633-94C4-4E4A0840232B}">
      <dgm:prSet/>
      <dgm:spPr/>
      <dgm:t>
        <a:bodyPr/>
        <a:lstStyle/>
        <a:p>
          <a:endParaRPr lang="en-US"/>
        </a:p>
      </dgm:t>
    </dgm:pt>
    <dgm:pt modelId="{55A61F11-90DD-46CC-AAB5-BA419972528E}" type="pres">
      <dgm:prSet presAssocID="{9236671D-A553-478B-8B89-DD2A97A3DD6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8B02CAC-F1E6-4078-B224-CD9FEB536775}" type="pres">
      <dgm:prSet presAssocID="{515397B1-B8F4-40F2-80C5-A4B28798C0A6}" presName="thickLine" presStyleLbl="alignNode1" presStyleIdx="0" presStyleCnt="1"/>
      <dgm:spPr/>
    </dgm:pt>
    <dgm:pt modelId="{269DCF91-FDA7-4C3E-A748-6253C4201274}" type="pres">
      <dgm:prSet presAssocID="{515397B1-B8F4-40F2-80C5-A4B28798C0A6}" presName="horz1" presStyleCnt="0"/>
      <dgm:spPr/>
    </dgm:pt>
    <dgm:pt modelId="{DD51FF64-2BAF-4A3B-81A5-C2EBE34D70ED}" type="pres">
      <dgm:prSet presAssocID="{515397B1-B8F4-40F2-80C5-A4B28798C0A6}" presName="tx1" presStyleLbl="revTx" presStyleIdx="0" presStyleCnt="6"/>
      <dgm:spPr/>
      <dgm:t>
        <a:bodyPr/>
        <a:lstStyle/>
        <a:p>
          <a:endParaRPr lang="en-US"/>
        </a:p>
      </dgm:t>
    </dgm:pt>
    <dgm:pt modelId="{546D4CD1-D421-4A80-9A0E-19C6902104F3}" type="pres">
      <dgm:prSet presAssocID="{515397B1-B8F4-40F2-80C5-A4B28798C0A6}" presName="vert1" presStyleCnt="0"/>
      <dgm:spPr/>
    </dgm:pt>
    <dgm:pt modelId="{3AB311B4-6A52-4A69-AAE7-7652DFAE0763}" type="pres">
      <dgm:prSet presAssocID="{AE1CE143-5343-48AE-973E-E781F4D5E724}" presName="vertSpace2a" presStyleCnt="0"/>
      <dgm:spPr/>
    </dgm:pt>
    <dgm:pt modelId="{8F9EF5F8-DAB5-4C60-A657-4801AD6769E6}" type="pres">
      <dgm:prSet presAssocID="{AE1CE143-5343-48AE-973E-E781F4D5E724}" presName="horz2" presStyleCnt="0"/>
      <dgm:spPr/>
    </dgm:pt>
    <dgm:pt modelId="{184A1207-D833-4E51-B632-30BE847EBD31}" type="pres">
      <dgm:prSet presAssocID="{AE1CE143-5343-48AE-973E-E781F4D5E724}" presName="horzSpace2" presStyleCnt="0"/>
      <dgm:spPr/>
    </dgm:pt>
    <dgm:pt modelId="{400BC5E6-BCEC-4C4B-A202-2B9F4E33BD09}" type="pres">
      <dgm:prSet presAssocID="{AE1CE143-5343-48AE-973E-E781F4D5E724}" presName="tx2" presStyleLbl="revTx" presStyleIdx="1" presStyleCnt="6"/>
      <dgm:spPr/>
      <dgm:t>
        <a:bodyPr/>
        <a:lstStyle/>
        <a:p>
          <a:endParaRPr lang="en-US"/>
        </a:p>
      </dgm:t>
    </dgm:pt>
    <dgm:pt modelId="{F77F73C0-C615-44CF-866E-EBD5BDB81608}" type="pres">
      <dgm:prSet presAssocID="{AE1CE143-5343-48AE-973E-E781F4D5E724}" presName="vert2" presStyleCnt="0"/>
      <dgm:spPr/>
    </dgm:pt>
    <dgm:pt modelId="{57E11292-AF45-404D-BBAA-83FC57FA73AE}" type="pres">
      <dgm:prSet presAssocID="{AE1CE143-5343-48AE-973E-E781F4D5E724}" presName="thinLine2b" presStyleLbl="callout" presStyleIdx="0" presStyleCnt="5"/>
      <dgm:spPr/>
    </dgm:pt>
    <dgm:pt modelId="{FA7AAEBB-A38E-44C2-988C-FA89D3B950F2}" type="pres">
      <dgm:prSet presAssocID="{AE1CE143-5343-48AE-973E-E781F4D5E724}" presName="vertSpace2b" presStyleCnt="0"/>
      <dgm:spPr/>
    </dgm:pt>
    <dgm:pt modelId="{74180C6C-DDEA-4CFA-94AB-150DCABB4B36}" type="pres">
      <dgm:prSet presAssocID="{0B3A1722-6B44-4F6C-8205-DB757E9428D0}" presName="horz2" presStyleCnt="0"/>
      <dgm:spPr/>
    </dgm:pt>
    <dgm:pt modelId="{AD86BA2C-B2E9-4E4B-82E4-1A010B42DD49}" type="pres">
      <dgm:prSet presAssocID="{0B3A1722-6B44-4F6C-8205-DB757E9428D0}" presName="horzSpace2" presStyleCnt="0"/>
      <dgm:spPr/>
    </dgm:pt>
    <dgm:pt modelId="{A7F65D66-CC3A-4399-9649-51BB686259EA}" type="pres">
      <dgm:prSet presAssocID="{0B3A1722-6B44-4F6C-8205-DB757E9428D0}" presName="tx2" presStyleLbl="revTx" presStyleIdx="2" presStyleCnt="6"/>
      <dgm:spPr/>
      <dgm:t>
        <a:bodyPr/>
        <a:lstStyle/>
        <a:p>
          <a:endParaRPr lang="en-US"/>
        </a:p>
      </dgm:t>
    </dgm:pt>
    <dgm:pt modelId="{8F09653C-F20C-452B-92DC-D619D1FB69AD}" type="pres">
      <dgm:prSet presAssocID="{0B3A1722-6B44-4F6C-8205-DB757E9428D0}" presName="vert2" presStyleCnt="0"/>
      <dgm:spPr/>
    </dgm:pt>
    <dgm:pt modelId="{BB132ABE-E28E-40F3-833B-3EB102264C96}" type="pres">
      <dgm:prSet presAssocID="{0B3A1722-6B44-4F6C-8205-DB757E9428D0}" presName="thinLine2b" presStyleLbl="callout" presStyleIdx="1" presStyleCnt="5"/>
      <dgm:spPr/>
    </dgm:pt>
    <dgm:pt modelId="{913D3A0C-0FED-4824-BD59-D7BFC6800E55}" type="pres">
      <dgm:prSet presAssocID="{0B3A1722-6B44-4F6C-8205-DB757E9428D0}" presName="vertSpace2b" presStyleCnt="0"/>
      <dgm:spPr/>
    </dgm:pt>
    <dgm:pt modelId="{2D146389-65A5-4F7E-9C51-A7CEF88024C4}" type="pres">
      <dgm:prSet presAssocID="{F6896778-5585-48FD-858B-CC37CF92DC2C}" presName="horz2" presStyleCnt="0"/>
      <dgm:spPr/>
    </dgm:pt>
    <dgm:pt modelId="{37F09F53-0306-4FAC-9382-1A2FB99307F5}" type="pres">
      <dgm:prSet presAssocID="{F6896778-5585-48FD-858B-CC37CF92DC2C}" presName="horzSpace2" presStyleCnt="0"/>
      <dgm:spPr/>
    </dgm:pt>
    <dgm:pt modelId="{9990EBE9-106D-46D4-BB71-37AFECB69E55}" type="pres">
      <dgm:prSet presAssocID="{F6896778-5585-48FD-858B-CC37CF92DC2C}" presName="tx2" presStyleLbl="revTx" presStyleIdx="3" presStyleCnt="6"/>
      <dgm:spPr/>
      <dgm:t>
        <a:bodyPr/>
        <a:lstStyle/>
        <a:p>
          <a:endParaRPr lang="en-US"/>
        </a:p>
      </dgm:t>
    </dgm:pt>
    <dgm:pt modelId="{37A66F7B-1154-465E-A110-7C2122849FD4}" type="pres">
      <dgm:prSet presAssocID="{F6896778-5585-48FD-858B-CC37CF92DC2C}" presName="vert2" presStyleCnt="0"/>
      <dgm:spPr/>
    </dgm:pt>
    <dgm:pt modelId="{E1812BE2-3A4C-44DE-8970-5F313BB98D8E}" type="pres">
      <dgm:prSet presAssocID="{F6896778-5585-48FD-858B-CC37CF92DC2C}" presName="thinLine2b" presStyleLbl="callout" presStyleIdx="2" presStyleCnt="5"/>
      <dgm:spPr/>
    </dgm:pt>
    <dgm:pt modelId="{C42BB349-AC6F-4622-AECB-60E11235BA23}" type="pres">
      <dgm:prSet presAssocID="{F6896778-5585-48FD-858B-CC37CF92DC2C}" presName="vertSpace2b" presStyleCnt="0"/>
      <dgm:spPr/>
    </dgm:pt>
    <dgm:pt modelId="{16C1647C-FC38-4023-8AA6-7216DDED8AE4}" type="pres">
      <dgm:prSet presAssocID="{6F8C6F8D-01D5-44E4-997B-4B12258DD681}" presName="horz2" presStyleCnt="0"/>
      <dgm:spPr/>
    </dgm:pt>
    <dgm:pt modelId="{B531DEAC-AE22-45AD-8C0E-C1A80A51C33E}" type="pres">
      <dgm:prSet presAssocID="{6F8C6F8D-01D5-44E4-997B-4B12258DD681}" presName="horzSpace2" presStyleCnt="0"/>
      <dgm:spPr/>
    </dgm:pt>
    <dgm:pt modelId="{8A4154D7-DEEF-4256-A370-72FF4ED7ED75}" type="pres">
      <dgm:prSet presAssocID="{6F8C6F8D-01D5-44E4-997B-4B12258DD681}" presName="tx2" presStyleLbl="revTx" presStyleIdx="4" presStyleCnt="6"/>
      <dgm:spPr/>
      <dgm:t>
        <a:bodyPr/>
        <a:lstStyle/>
        <a:p>
          <a:endParaRPr lang="en-US"/>
        </a:p>
      </dgm:t>
    </dgm:pt>
    <dgm:pt modelId="{B132BF28-802B-4886-BA12-9B8B26EEAB44}" type="pres">
      <dgm:prSet presAssocID="{6F8C6F8D-01D5-44E4-997B-4B12258DD681}" presName="vert2" presStyleCnt="0"/>
      <dgm:spPr/>
    </dgm:pt>
    <dgm:pt modelId="{E62743CA-8DFD-40A4-81FD-56281753E0DF}" type="pres">
      <dgm:prSet presAssocID="{6F8C6F8D-01D5-44E4-997B-4B12258DD681}" presName="thinLine2b" presStyleLbl="callout" presStyleIdx="3" presStyleCnt="5"/>
      <dgm:spPr/>
    </dgm:pt>
    <dgm:pt modelId="{72B1D77D-0332-4D41-8553-EAC23ED892AC}" type="pres">
      <dgm:prSet presAssocID="{6F8C6F8D-01D5-44E4-997B-4B12258DD681}" presName="vertSpace2b" presStyleCnt="0"/>
      <dgm:spPr/>
    </dgm:pt>
    <dgm:pt modelId="{2066643D-F47C-4727-B444-DA516CFA9DC7}" type="pres">
      <dgm:prSet presAssocID="{55F706B5-DFF5-41B4-BF2B-EC9A7AB032B6}" presName="horz2" presStyleCnt="0"/>
      <dgm:spPr/>
    </dgm:pt>
    <dgm:pt modelId="{C42E9225-D725-4BF0-97C7-830819521796}" type="pres">
      <dgm:prSet presAssocID="{55F706B5-DFF5-41B4-BF2B-EC9A7AB032B6}" presName="horzSpace2" presStyleCnt="0"/>
      <dgm:spPr/>
    </dgm:pt>
    <dgm:pt modelId="{7273B86A-953C-4313-96AB-AEB518017F9E}" type="pres">
      <dgm:prSet presAssocID="{55F706B5-DFF5-41B4-BF2B-EC9A7AB032B6}" presName="tx2" presStyleLbl="revTx" presStyleIdx="5" presStyleCnt="6"/>
      <dgm:spPr/>
      <dgm:t>
        <a:bodyPr/>
        <a:lstStyle/>
        <a:p>
          <a:endParaRPr lang="en-US"/>
        </a:p>
      </dgm:t>
    </dgm:pt>
    <dgm:pt modelId="{4E589E96-BB0F-4297-9AF0-7AE93AD99B9F}" type="pres">
      <dgm:prSet presAssocID="{55F706B5-DFF5-41B4-BF2B-EC9A7AB032B6}" presName="vert2" presStyleCnt="0"/>
      <dgm:spPr/>
    </dgm:pt>
    <dgm:pt modelId="{2BFE24D9-7685-4074-99C0-46276A92E0F8}" type="pres">
      <dgm:prSet presAssocID="{55F706B5-DFF5-41B4-BF2B-EC9A7AB032B6}" presName="thinLine2b" presStyleLbl="callout" presStyleIdx="4" presStyleCnt="5"/>
      <dgm:spPr/>
    </dgm:pt>
    <dgm:pt modelId="{F94BD8BC-F643-47C9-9128-16FC8359368D}" type="pres">
      <dgm:prSet presAssocID="{55F706B5-DFF5-41B4-BF2B-EC9A7AB032B6}" presName="vertSpace2b" presStyleCnt="0"/>
      <dgm:spPr/>
    </dgm:pt>
  </dgm:ptLst>
  <dgm:cxnLst>
    <dgm:cxn modelId="{842DA948-54A5-462C-BB5A-9CD44D1B3D3B}" srcId="{515397B1-B8F4-40F2-80C5-A4B28798C0A6}" destId="{6F8C6F8D-01D5-44E4-997B-4B12258DD681}" srcOrd="3" destOrd="0" parTransId="{3FB0B590-8FD2-4239-AE19-115652CDCBE7}" sibTransId="{45EE80F3-954B-4C48-8273-CFCDB61021E2}"/>
    <dgm:cxn modelId="{00F2065C-1392-44F6-96C1-64D4441ACEAB}" type="presOf" srcId="{515397B1-B8F4-40F2-80C5-A4B28798C0A6}" destId="{DD51FF64-2BAF-4A3B-81A5-C2EBE34D70ED}" srcOrd="0" destOrd="0" presId="urn:microsoft.com/office/officeart/2008/layout/LinedList"/>
    <dgm:cxn modelId="{810BA945-1FC7-4192-99C4-8998DDFAC304}" srcId="{9236671D-A553-478B-8B89-DD2A97A3DD6A}" destId="{515397B1-B8F4-40F2-80C5-A4B28798C0A6}" srcOrd="0" destOrd="0" parTransId="{B33564F1-22A2-4464-9B55-E396AF91014D}" sibTransId="{A5314E45-1AFF-4BBD-8F21-998B12BA636E}"/>
    <dgm:cxn modelId="{A643ABE4-90E9-43DB-A062-5EE203C73D4A}" type="presOf" srcId="{F6896778-5585-48FD-858B-CC37CF92DC2C}" destId="{9990EBE9-106D-46D4-BB71-37AFECB69E55}" srcOrd="0" destOrd="0" presId="urn:microsoft.com/office/officeart/2008/layout/LinedList"/>
    <dgm:cxn modelId="{786B4590-0151-4217-A4B8-14F93AD36EFF}" type="presOf" srcId="{0B3A1722-6B44-4F6C-8205-DB757E9428D0}" destId="{A7F65D66-CC3A-4399-9649-51BB686259EA}" srcOrd="0" destOrd="0" presId="urn:microsoft.com/office/officeart/2008/layout/LinedList"/>
    <dgm:cxn modelId="{6497AC98-F7B5-4503-8322-C6410DD4C6BD}" type="presOf" srcId="{55F706B5-DFF5-41B4-BF2B-EC9A7AB032B6}" destId="{7273B86A-953C-4313-96AB-AEB518017F9E}" srcOrd="0" destOrd="0" presId="urn:microsoft.com/office/officeart/2008/layout/LinedList"/>
    <dgm:cxn modelId="{462FDDB5-5789-4D1D-A1A9-041C71CFB90B}" type="presOf" srcId="{AE1CE143-5343-48AE-973E-E781F4D5E724}" destId="{400BC5E6-BCEC-4C4B-A202-2B9F4E33BD09}" srcOrd="0" destOrd="0" presId="urn:microsoft.com/office/officeart/2008/layout/LinedList"/>
    <dgm:cxn modelId="{F342A061-3982-4E30-955F-077C34F8A71B}" srcId="{515397B1-B8F4-40F2-80C5-A4B28798C0A6}" destId="{F6896778-5585-48FD-858B-CC37CF92DC2C}" srcOrd="2" destOrd="0" parTransId="{F8FB7831-1491-4D29-883C-378ABD7B2703}" sibTransId="{C3AC734E-DB6D-475E-88DE-D0C37B67F2BD}"/>
    <dgm:cxn modelId="{A42F53A9-EA2C-4ECD-A0AF-6AEE507FB138}" type="presOf" srcId="{9236671D-A553-478B-8B89-DD2A97A3DD6A}" destId="{55A61F11-90DD-46CC-AAB5-BA419972528E}" srcOrd="0" destOrd="0" presId="urn:microsoft.com/office/officeart/2008/layout/LinedList"/>
    <dgm:cxn modelId="{1C5216D6-C208-4C18-8644-E4ABC844B793}" type="presOf" srcId="{6F8C6F8D-01D5-44E4-997B-4B12258DD681}" destId="{8A4154D7-DEEF-4256-A370-72FF4ED7ED75}" srcOrd="0" destOrd="0" presId="urn:microsoft.com/office/officeart/2008/layout/LinedList"/>
    <dgm:cxn modelId="{C2FD03C6-0F9E-4917-B6B1-BC471AFBFB04}" srcId="{515397B1-B8F4-40F2-80C5-A4B28798C0A6}" destId="{0B3A1722-6B44-4F6C-8205-DB757E9428D0}" srcOrd="1" destOrd="0" parTransId="{FC6D9134-3D2C-49FD-AE26-48A36A772C5F}" sibTransId="{73E29FB9-F84C-4511-BACC-DBC6192D4B13}"/>
    <dgm:cxn modelId="{6545A948-27CB-4B3C-9991-9CF766675F67}" srcId="{515397B1-B8F4-40F2-80C5-A4B28798C0A6}" destId="{AE1CE143-5343-48AE-973E-E781F4D5E724}" srcOrd="0" destOrd="0" parTransId="{27F5AC9D-D29B-4436-96B8-4150C2FE4B0E}" sibTransId="{6B7EDD16-6AE5-4A35-AFC1-1A8E4C9FA89A}"/>
    <dgm:cxn modelId="{5FA5EFFC-1D9D-4633-94C4-4E4A0840232B}" srcId="{515397B1-B8F4-40F2-80C5-A4B28798C0A6}" destId="{55F706B5-DFF5-41B4-BF2B-EC9A7AB032B6}" srcOrd="4" destOrd="0" parTransId="{B9D9B550-8892-434A-A01F-FC666E200BA7}" sibTransId="{B5C3F4D6-B458-4317-847E-ADF9BA86BA7F}"/>
    <dgm:cxn modelId="{BD4E1C65-3165-4E5A-978F-62025C0F2A4E}" type="presParOf" srcId="{55A61F11-90DD-46CC-AAB5-BA419972528E}" destId="{C8B02CAC-F1E6-4078-B224-CD9FEB536775}" srcOrd="0" destOrd="0" presId="urn:microsoft.com/office/officeart/2008/layout/LinedList"/>
    <dgm:cxn modelId="{486AB329-8307-4319-80C3-70F32A42BEC1}" type="presParOf" srcId="{55A61F11-90DD-46CC-AAB5-BA419972528E}" destId="{269DCF91-FDA7-4C3E-A748-6253C4201274}" srcOrd="1" destOrd="0" presId="urn:microsoft.com/office/officeart/2008/layout/LinedList"/>
    <dgm:cxn modelId="{262D5379-BC9E-4B5F-A612-E8DDCC8BC534}" type="presParOf" srcId="{269DCF91-FDA7-4C3E-A748-6253C4201274}" destId="{DD51FF64-2BAF-4A3B-81A5-C2EBE34D70ED}" srcOrd="0" destOrd="0" presId="urn:microsoft.com/office/officeart/2008/layout/LinedList"/>
    <dgm:cxn modelId="{AEBE2291-9DC4-4191-8825-39BA59BF9D02}" type="presParOf" srcId="{269DCF91-FDA7-4C3E-A748-6253C4201274}" destId="{546D4CD1-D421-4A80-9A0E-19C6902104F3}" srcOrd="1" destOrd="0" presId="urn:microsoft.com/office/officeart/2008/layout/LinedList"/>
    <dgm:cxn modelId="{05D620DE-8AAA-4829-82E2-898F39BA7D14}" type="presParOf" srcId="{546D4CD1-D421-4A80-9A0E-19C6902104F3}" destId="{3AB311B4-6A52-4A69-AAE7-7652DFAE0763}" srcOrd="0" destOrd="0" presId="urn:microsoft.com/office/officeart/2008/layout/LinedList"/>
    <dgm:cxn modelId="{50F66ABD-BB65-43F4-B353-8F96CAF21178}" type="presParOf" srcId="{546D4CD1-D421-4A80-9A0E-19C6902104F3}" destId="{8F9EF5F8-DAB5-4C60-A657-4801AD6769E6}" srcOrd="1" destOrd="0" presId="urn:microsoft.com/office/officeart/2008/layout/LinedList"/>
    <dgm:cxn modelId="{40686627-7027-49BA-89E0-09A695B4DB45}" type="presParOf" srcId="{8F9EF5F8-DAB5-4C60-A657-4801AD6769E6}" destId="{184A1207-D833-4E51-B632-30BE847EBD31}" srcOrd="0" destOrd="0" presId="urn:microsoft.com/office/officeart/2008/layout/LinedList"/>
    <dgm:cxn modelId="{5EE39233-AEE7-4AA9-BDFC-EAE66ADBE968}" type="presParOf" srcId="{8F9EF5F8-DAB5-4C60-A657-4801AD6769E6}" destId="{400BC5E6-BCEC-4C4B-A202-2B9F4E33BD09}" srcOrd="1" destOrd="0" presId="urn:microsoft.com/office/officeart/2008/layout/LinedList"/>
    <dgm:cxn modelId="{D701B3B8-9F83-4245-B029-B640DF0CA25C}" type="presParOf" srcId="{8F9EF5F8-DAB5-4C60-A657-4801AD6769E6}" destId="{F77F73C0-C615-44CF-866E-EBD5BDB81608}" srcOrd="2" destOrd="0" presId="urn:microsoft.com/office/officeart/2008/layout/LinedList"/>
    <dgm:cxn modelId="{D3D51D8A-A9BA-4936-9004-C4640161E0A6}" type="presParOf" srcId="{546D4CD1-D421-4A80-9A0E-19C6902104F3}" destId="{57E11292-AF45-404D-BBAA-83FC57FA73AE}" srcOrd="2" destOrd="0" presId="urn:microsoft.com/office/officeart/2008/layout/LinedList"/>
    <dgm:cxn modelId="{7791FC58-3202-4D91-BF8C-CEC93822AF14}" type="presParOf" srcId="{546D4CD1-D421-4A80-9A0E-19C6902104F3}" destId="{FA7AAEBB-A38E-44C2-988C-FA89D3B950F2}" srcOrd="3" destOrd="0" presId="urn:microsoft.com/office/officeart/2008/layout/LinedList"/>
    <dgm:cxn modelId="{836282D0-05E0-4F31-9CFE-FCA50CEC5012}" type="presParOf" srcId="{546D4CD1-D421-4A80-9A0E-19C6902104F3}" destId="{74180C6C-DDEA-4CFA-94AB-150DCABB4B36}" srcOrd="4" destOrd="0" presId="urn:microsoft.com/office/officeart/2008/layout/LinedList"/>
    <dgm:cxn modelId="{EDBB182E-3C88-42D9-9B7A-564E5FBC89FB}" type="presParOf" srcId="{74180C6C-DDEA-4CFA-94AB-150DCABB4B36}" destId="{AD86BA2C-B2E9-4E4B-82E4-1A010B42DD49}" srcOrd="0" destOrd="0" presId="urn:microsoft.com/office/officeart/2008/layout/LinedList"/>
    <dgm:cxn modelId="{690D83BC-DE69-4BDA-B35A-0CB9F2BD674A}" type="presParOf" srcId="{74180C6C-DDEA-4CFA-94AB-150DCABB4B36}" destId="{A7F65D66-CC3A-4399-9649-51BB686259EA}" srcOrd="1" destOrd="0" presId="urn:microsoft.com/office/officeart/2008/layout/LinedList"/>
    <dgm:cxn modelId="{6EFE4AE7-49A3-415E-9607-FED53AAF0025}" type="presParOf" srcId="{74180C6C-DDEA-4CFA-94AB-150DCABB4B36}" destId="{8F09653C-F20C-452B-92DC-D619D1FB69AD}" srcOrd="2" destOrd="0" presId="urn:microsoft.com/office/officeart/2008/layout/LinedList"/>
    <dgm:cxn modelId="{9EB298DF-DE18-4CF7-9729-07376E0230FE}" type="presParOf" srcId="{546D4CD1-D421-4A80-9A0E-19C6902104F3}" destId="{BB132ABE-E28E-40F3-833B-3EB102264C96}" srcOrd="5" destOrd="0" presId="urn:microsoft.com/office/officeart/2008/layout/LinedList"/>
    <dgm:cxn modelId="{5A37A75D-751C-4321-8897-23136107B0D3}" type="presParOf" srcId="{546D4CD1-D421-4A80-9A0E-19C6902104F3}" destId="{913D3A0C-0FED-4824-BD59-D7BFC6800E55}" srcOrd="6" destOrd="0" presId="urn:microsoft.com/office/officeart/2008/layout/LinedList"/>
    <dgm:cxn modelId="{D97D8385-5835-4DFF-A8DD-DE042F5B212B}" type="presParOf" srcId="{546D4CD1-D421-4A80-9A0E-19C6902104F3}" destId="{2D146389-65A5-4F7E-9C51-A7CEF88024C4}" srcOrd="7" destOrd="0" presId="urn:microsoft.com/office/officeart/2008/layout/LinedList"/>
    <dgm:cxn modelId="{41FB7ECC-0C68-4D73-8EFC-230AC1D7F470}" type="presParOf" srcId="{2D146389-65A5-4F7E-9C51-A7CEF88024C4}" destId="{37F09F53-0306-4FAC-9382-1A2FB99307F5}" srcOrd="0" destOrd="0" presId="urn:microsoft.com/office/officeart/2008/layout/LinedList"/>
    <dgm:cxn modelId="{92E1B31A-CF5E-489B-B77D-40F6E6A6961F}" type="presParOf" srcId="{2D146389-65A5-4F7E-9C51-A7CEF88024C4}" destId="{9990EBE9-106D-46D4-BB71-37AFECB69E55}" srcOrd="1" destOrd="0" presId="urn:microsoft.com/office/officeart/2008/layout/LinedList"/>
    <dgm:cxn modelId="{9CBF6BE5-6487-4985-928D-D0DC9494C0E9}" type="presParOf" srcId="{2D146389-65A5-4F7E-9C51-A7CEF88024C4}" destId="{37A66F7B-1154-465E-A110-7C2122849FD4}" srcOrd="2" destOrd="0" presId="urn:microsoft.com/office/officeart/2008/layout/LinedList"/>
    <dgm:cxn modelId="{2CC75DD7-3402-44BB-BF85-0F87915D77B9}" type="presParOf" srcId="{546D4CD1-D421-4A80-9A0E-19C6902104F3}" destId="{E1812BE2-3A4C-44DE-8970-5F313BB98D8E}" srcOrd="8" destOrd="0" presId="urn:microsoft.com/office/officeart/2008/layout/LinedList"/>
    <dgm:cxn modelId="{FB58B015-E8A6-49CA-B7EA-EEECC9205936}" type="presParOf" srcId="{546D4CD1-D421-4A80-9A0E-19C6902104F3}" destId="{C42BB349-AC6F-4622-AECB-60E11235BA23}" srcOrd="9" destOrd="0" presId="urn:microsoft.com/office/officeart/2008/layout/LinedList"/>
    <dgm:cxn modelId="{67500277-CC66-448D-B25D-149A3A5B7C1D}" type="presParOf" srcId="{546D4CD1-D421-4A80-9A0E-19C6902104F3}" destId="{16C1647C-FC38-4023-8AA6-7216DDED8AE4}" srcOrd="10" destOrd="0" presId="urn:microsoft.com/office/officeart/2008/layout/LinedList"/>
    <dgm:cxn modelId="{CB7A1D2E-8B1D-4F50-9626-7F25B87BE257}" type="presParOf" srcId="{16C1647C-FC38-4023-8AA6-7216DDED8AE4}" destId="{B531DEAC-AE22-45AD-8C0E-C1A80A51C33E}" srcOrd="0" destOrd="0" presId="urn:microsoft.com/office/officeart/2008/layout/LinedList"/>
    <dgm:cxn modelId="{428C47E2-8CA0-4E57-B1A3-2FACE5B749C3}" type="presParOf" srcId="{16C1647C-FC38-4023-8AA6-7216DDED8AE4}" destId="{8A4154D7-DEEF-4256-A370-72FF4ED7ED75}" srcOrd="1" destOrd="0" presId="urn:microsoft.com/office/officeart/2008/layout/LinedList"/>
    <dgm:cxn modelId="{039381A8-EA2C-4292-A9FF-DA1DFDDF30F8}" type="presParOf" srcId="{16C1647C-FC38-4023-8AA6-7216DDED8AE4}" destId="{B132BF28-802B-4886-BA12-9B8B26EEAB44}" srcOrd="2" destOrd="0" presId="urn:microsoft.com/office/officeart/2008/layout/LinedList"/>
    <dgm:cxn modelId="{EB7AB13D-9201-4E33-AFAB-2950F271DBA0}" type="presParOf" srcId="{546D4CD1-D421-4A80-9A0E-19C6902104F3}" destId="{E62743CA-8DFD-40A4-81FD-56281753E0DF}" srcOrd="11" destOrd="0" presId="urn:microsoft.com/office/officeart/2008/layout/LinedList"/>
    <dgm:cxn modelId="{199B3DEB-E3CB-497E-B25D-4061653CB6BE}" type="presParOf" srcId="{546D4CD1-D421-4A80-9A0E-19C6902104F3}" destId="{72B1D77D-0332-4D41-8553-EAC23ED892AC}" srcOrd="12" destOrd="0" presId="urn:microsoft.com/office/officeart/2008/layout/LinedList"/>
    <dgm:cxn modelId="{F221EFBD-D2FC-4F88-B15F-216740768033}" type="presParOf" srcId="{546D4CD1-D421-4A80-9A0E-19C6902104F3}" destId="{2066643D-F47C-4727-B444-DA516CFA9DC7}" srcOrd="13" destOrd="0" presId="urn:microsoft.com/office/officeart/2008/layout/LinedList"/>
    <dgm:cxn modelId="{466F8766-F365-4B65-86B2-2D8C0AAFDF65}" type="presParOf" srcId="{2066643D-F47C-4727-B444-DA516CFA9DC7}" destId="{C42E9225-D725-4BF0-97C7-830819521796}" srcOrd="0" destOrd="0" presId="urn:microsoft.com/office/officeart/2008/layout/LinedList"/>
    <dgm:cxn modelId="{E7C169DD-34DE-4C13-815C-816E6FA8BCB1}" type="presParOf" srcId="{2066643D-F47C-4727-B444-DA516CFA9DC7}" destId="{7273B86A-953C-4313-96AB-AEB518017F9E}" srcOrd="1" destOrd="0" presId="urn:microsoft.com/office/officeart/2008/layout/LinedList"/>
    <dgm:cxn modelId="{B9157F62-4E89-4AD2-A5B6-8C92A89E5500}" type="presParOf" srcId="{2066643D-F47C-4727-B444-DA516CFA9DC7}" destId="{4E589E96-BB0F-4297-9AF0-7AE93AD99B9F}" srcOrd="2" destOrd="0" presId="urn:microsoft.com/office/officeart/2008/layout/LinedList"/>
    <dgm:cxn modelId="{44EB9C19-8997-493C-B390-84296A0BDA4F}" type="presParOf" srcId="{546D4CD1-D421-4A80-9A0E-19C6902104F3}" destId="{2BFE24D9-7685-4074-99C0-46276A92E0F8}" srcOrd="14" destOrd="0" presId="urn:microsoft.com/office/officeart/2008/layout/LinedList"/>
    <dgm:cxn modelId="{C61A29F6-9F35-4D1A-AAFA-BE36200EE49B}" type="presParOf" srcId="{546D4CD1-D421-4A80-9A0E-19C6902104F3}" destId="{F94BD8BC-F643-47C9-9128-16FC8359368D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02CAC-F1E6-4078-B224-CD9FEB536775}">
      <dsp:nvSpPr>
        <dsp:cNvPr id="0" name=""/>
        <dsp:cNvSpPr/>
      </dsp:nvSpPr>
      <dsp:spPr>
        <a:xfrm>
          <a:off x="0" y="1709"/>
          <a:ext cx="863599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D51FF64-2BAF-4A3B-81A5-C2EBE34D70ED}">
      <dsp:nvSpPr>
        <dsp:cNvPr id="0" name=""/>
        <dsp:cNvSpPr/>
      </dsp:nvSpPr>
      <dsp:spPr>
        <a:xfrm>
          <a:off x="0" y="1709"/>
          <a:ext cx="1727199" cy="3497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0" y="1709"/>
        <a:ext cx="1727199" cy="3497932"/>
      </dsp:txXfrm>
    </dsp:sp>
    <dsp:sp modelId="{400BC5E6-BCEC-4C4B-A202-2B9F4E33BD09}">
      <dsp:nvSpPr>
        <dsp:cNvPr id="0" name=""/>
        <dsp:cNvSpPr/>
      </dsp:nvSpPr>
      <dsp:spPr>
        <a:xfrm>
          <a:off x="1856739" y="34673"/>
          <a:ext cx="6779259" cy="659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>
            <a:latin typeface="Arial" panose="020B0604020202020204" pitchFamily="34" charset="0"/>
            <a:cs typeface="Arial" panose="020B0604020202020204" pitchFamily="34" charset="0"/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Node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Js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56739" y="34673"/>
        <a:ext cx="6779259" cy="659278"/>
      </dsp:txXfrm>
    </dsp:sp>
    <dsp:sp modelId="{57E11292-AF45-404D-BBAA-83FC57FA73AE}">
      <dsp:nvSpPr>
        <dsp:cNvPr id="0" name=""/>
        <dsp:cNvSpPr/>
      </dsp:nvSpPr>
      <dsp:spPr>
        <a:xfrm>
          <a:off x="1727199" y="693951"/>
          <a:ext cx="6908799" cy="0"/>
        </a:xfrm>
        <a:prstGeom prst="line">
          <a:avLst/>
        </a:prstGeom>
        <a:noFill/>
        <a:ln w="95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A7F65D66-CC3A-4399-9649-51BB686259EA}">
      <dsp:nvSpPr>
        <dsp:cNvPr id="0" name=""/>
        <dsp:cNvSpPr/>
      </dsp:nvSpPr>
      <dsp:spPr>
        <a:xfrm>
          <a:off x="1856739" y="726915"/>
          <a:ext cx="6779259" cy="659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>
            <a:latin typeface="Arial" panose="020B0604020202020204" pitchFamily="34" charset="0"/>
            <a:cs typeface="Arial" panose="020B0604020202020204" pitchFamily="34" charset="0"/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HTML 5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56739" y="726915"/>
        <a:ext cx="6779259" cy="659278"/>
      </dsp:txXfrm>
    </dsp:sp>
    <dsp:sp modelId="{BB132ABE-E28E-40F3-833B-3EB102264C96}">
      <dsp:nvSpPr>
        <dsp:cNvPr id="0" name=""/>
        <dsp:cNvSpPr/>
      </dsp:nvSpPr>
      <dsp:spPr>
        <a:xfrm>
          <a:off x="1727199" y="1386194"/>
          <a:ext cx="6908799" cy="0"/>
        </a:xfrm>
        <a:prstGeom prst="line">
          <a:avLst/>
        </a:prstGeom>
        <a:noFill/>
        <a:ln w="95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990EBE9-106D-46D4-BB71-37AFECB69E55}">
      <dsp:nvSpPr>
        <dsp:cNvPr id="0" name=""/>
        <dsp:cNvSpPr/>
      </dsp:nvSpPr>
      <dsp:spPr>
        <a:xfrm>
          <a:off x="1856739" y="1419158"/>
          <a:ext cx="6779259" cy="659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>
            <a:latin typeface="Arial" panose="020B0604020202020204" pitchFamily="34" charset="0"/>
            <a:cs typeface="Arial" panose="020B0604020202020204" pitchFamily="34" charset="0"/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CSS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56739" y="1419158"/>
        <a:ext cx="6779259" cy="659278"/>
      </dsp:txXfrm>
    </dsp:sp>
    <dsp:sp modelId="{E1812BE2-3A4C-44DE-8970-5F313BB98D8E}">
      <dsp:nvSpPr>
        <dsp:cNvPr id="0" name=""/>
        <dsp:cNvSpPr/>
      </dsp:nvSpPr>
      <dsp:spPr>
        <a:xfrm>
          <a:off x="1727199" y="2078436"/>
          <a:ext cx="6908799" cy="0"/>
        </a:xfrm>
        <a:prstGeom prst="line">
          <a:avLst/>
        </a:prstGeom>
        <a:noFill/>
        <a:ln w="95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8A4154D7-DEEF-4256-A370-72FF4ED7ED75}">
      <dsp:nvSpPr>
        <dsp:cNvPr id="0" name=""/>
        <dsp:cNvSpPr/>
      </dsp:nvSpPr>
      <dsp:spPr>
        <a:xfrm>
          <a:off x="1856739" y="2111400"/>
          <a:ext cx="6779259" cy="659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>
            <a:latin typeface="Arial" panose="020B0604020202020204" pitchFamily="34" charset="0"/>
            <a:cs typeface="Arial" panose="020B0604020202020204" pitchFamily="34" charset="0"/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JavaScript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56739" y="2111400"/>
        <a:ext cx="6779259" cy="659278"/>
      </dsp:txXfrm>
    </dsp:sp>
    <dsp:sp modelId="{E62743CA-8DFD-40A4-81FD-56281753E0DF}">
      <dsp:nvSpPr>
        <dsp:cNvPr id="0" name=""/>
        <dsp:cNvSpPr/>
      </dsp:nvSpPr>
      <dsp:spPr>
        <a:xfrm>
          <a:off x="1727199" y="2770678"/>
          <a:ext cx="6908799" cy="0"/>
        </a:xfrm>
        <a:prstGeom prst="line">
          <a:avLst/>
        </a:prstGeom>
        <a:noFill/>
        <a:ln w="95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273B86A-953C-4313-96AB-AEB518017F9E}">
      <dsp:nvSpPr>
        <dsp:cNvPr id="0" name=""/>
        <dsp:cNvSpPr/>
      </dsp:nvSpPr>
      <dsp:spPr>
        <a:xfrm>
          <a:off x="1856739" y="2803642"/>
          <a:ext cx="6779259" cy="659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>
            <a:latin typeface="Arial" panose="020B0604020202020204" pitchFamily="34" charset="0"/>
            <a:cs typeface="Arial" panose="020B0604020202020204" pitchFamily="34" charset="0"/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App: </a:t>
          </a:r>
          <a:r>
            <a:rPr lang="en-US" sz="1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Webstorm</a:t>
          </a:r>
          <a:r>
            <a:rPr lang="en-US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 2019.3.1 &amp; SQL Server Management Studio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56739" y="2803642"/>
        <a:ext cx="6779259" cy="659278"/>
      </dsp:txXfrm>
    </dsp:sp>
    <dsp:sp modelId="{2BFE24D9-7685-4074-99C0-46276A92E0F8}">
      <dsp:nvSpPr>
        <dsp:cNvPr id="0" name=""/>
        <dsp:cNvSpPr/>
      </dsp:nvSpPr>
      <dsp:spPr>
        <a:xfrm>
          <a:off x="1727199" y="3462920"/>
          <a:ext cx="6908799" cy="0"/>
        </a:xfrm>
        <a:prstGeom prst="line">
          <a:avLst/>
        </a:prstGeom>
        <a:noFill/>
        <a:ln w="95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AE03-F3F7-4375-91FE-9A5A58F0CD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17FD-C7CF-4A5C-A820-4B36DCE0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5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AE03-F3F7-4375-91FE-9A5A58F0CD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17FD-C7CF-4A5C-A820-4B36DCE0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AE03-F3F7-4375-91FE-9A5A58F0CD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17FD-C7CF-4A5C-A820-4B36DCE0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58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AE03-F3F7-4375-91FE-9A5A58F0CD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17FD-C7CF-4A5C-A820-4B36DCE0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25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AE03-F3F7-4375-91FE-9A5A58F0CD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17FD-C7CF-4A5C-A820-4B36DCE0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69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AE03-F3F7-4375-91FE-9A5A58F0CD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17FD-C7CF-4A5C-A820-4B36DCE0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16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AE03-F3F7-4375-91FE-9A5A58F0CD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17FD-C7CF-4A5C-A820-4B36DCE0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82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AE03-F3F7-4375-91FE-9A5A58F0CD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17FD-C7CF-4A5C-A820-4B36DCE0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13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AE03-F3F7-4375-91FE-9A5A58F0CD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17FD-C7CF-4A5C-A820-4B36DCE0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7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AE03-F3F7-4375-91FE-9A5A58F0CD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43917FD-C7CF-4A5C-A820-4B36DCE0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9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AE03-F3F7-4375-91FE-9A5A58F0CD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17FD-C7CF-4A5C-A820-4B36DCE0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8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AE03-F3F7-4375-91FE-9A5A58F0CD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17FD-C7CF-4A5C-A820-4B36DCE0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0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AE03-F3F7-4375-91FE-9A5A58F0CD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17FD-C7CF-4A5C-A820-4B36DCE0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6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AE03-F3F7-4375-91FE-9A5A58F0CD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17FD-C7CF-4A5C-A820-4B36DCE0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0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AE03-F3F7-4375-91FE-9A5A58F0CD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17FD-C7CF-4A5C-A820-4B36DCE0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AE03-F3F7-4375-91FE-9A5A58F0CD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17FD-C7CF-4A5C-A820-4B36DCE0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3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AE03-F3F7-4375-91FE-9A5A58F0CD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17FD-C7CF-4A5C-A820-4B36DCE0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0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DFAE03-F3F7-4375-91FE-9A5A58F0CD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3917FD-C7CF-4A5C-A820-4B36DCE0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6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5CED87-ACD5-4458-8B35-26105C91A5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0" b="4178"/>
          <a:stretch/>
        </p:blipFill>
        <p:spPr>
          <a:xfrm>
            <a:off x="-134473" y="0"/>
            <a:ext cx="1219211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007BF6-DD51-4531-9F17-5A4E9C59E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3928" y="1122107"/>
            <a:ext cx="9958643" cy="2148223"/>
          </a:xfrm>
        </p:spPr>
        <p:txBody>
          <a:bodyPr>
            <a:normAutofit/>
          </a:bodyPr>
          <a:lstStyle/>
          <a:p>
            <a:r>
              <a:rPr lang="en-US" sz="80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DNBC </a:t>
            </a:r>
            <a:r>
              <a:rPr lang="en-US" sz="8000" b="1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World </a:t>
            </a:r>
            <a:r>
              <a:rPr lang="en-US" sz="8000" b="1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News</a:t>
            </a:r>
            <a:endParaRPr lang="en-US" sz="8000" b="1" dirty="0">
              <a:ln w="0"/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3B165-6E7C-4E0F-B915-0CD3CBE85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3482" y="5034590"/>
            <a:ext cx="6987645" cy="1388534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Lớp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T1911E -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Nhóm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3 </a:t>
            </a:r>
          </a:p>
          <a:p>
            <a:pPr algn="l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Giáo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viên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h</a:t>
            </a:r>
            <a:r>
              <a:rPr lang="vi-V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ư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ớng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dẫn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: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Trịnh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Quang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Hòa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pPr algn="l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Nhóm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tr</a:t>
            </a:r>
            <a:r>
              <a:rPr lang="vi-V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ư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ởng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: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Trần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Thị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Hải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Yến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pPr algn="l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Thành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viên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: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Vũ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Minh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Tuấn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– Lê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Đức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Phúc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921E46-7735-4964-AFBE-315ADC50C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473" y="-105605"/>
            <a:ext cx="4501891" cy="161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1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  <p:sndAc>
          <p:stSnd>
            <p:snd r:embed="rId2" name="applause.wav"/>
          </p:stSnd>
        </p:sndAc>
      </p:transition>
    </mc:Choice>
    <mc:Fallback xmlns="">
      <p:transition spd="slow">
        <p:fade/>
        <p:sndAc>
          <p:stSnd>
            <p:snd r:embed="rId5" name="applause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0B7B90-2412-464E-8B5C-0B80A7AB5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21552"/>
      </p:ext>
    </p:extLst>
  </p:cSld>
  <p:clrMapOvr>
    <a:masterClrMapping/>
  </p:clrMapOvr>
  <p:transition spd="slow">
    <p:randomBar dir="vert"/>
    <p:sndAc>
      <p:stSnd>
        <p:snd r:embed="rId2" name="applause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7873B1D-9EA7-4528-92CB-A121735BD41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1" cy="6858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9DC039-E0E3-4660-8A65-E5DBE9110979}"/>
              </a:ext>
            </a:extLst>
          </p:cNvPr>
          <p:cNvSpPr txBox="1"/>
          <p:nvPr/>
        </p:nvSpPr>
        <p:spPr>
          <a:xfrm>
            <a:off x="428586" y="319595"/>
            <a:ext cx="2375752" cy="707886"/>
          </a:xfrm>
          <a:prstGeom prst="rect">
            <a:avLst/>
          </a:prstGeom>
          <a:noFill/>
        </p:spPr>
        <p:txBody>
          <a:bodyPr wrap="square" rtlCol="0">
            <a:prstTxWarp prst="textCanUp">
              <a:avLst/>
            </a:prstTxWarp>
            <a:spAutoFit/>
          </a:bodyPr>
          <a:lstStyle/>
          <a:p>
            <a:r>
              <a:rPr lang="vi-V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gent Orange" panose="00000400000000000000" pitchFamily="2" charset="0"/>
              </a:rPr>
              <a:t>Nhóm 3: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.VnCooperH" panose="020B7200000000000000" pitchFamily="34" charset="0"/>
              <a:cs typeface="Agent Orange" panose="00000400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5B8533-BDDC-4904-8BC4-2F4D9A920C30}"/>
              </a:ext>
            </a:extLst>
          </p:cNvPr>
          <p:cNvSpPr/>
          <p:nvPr/>
        </p:nvSpPr>
        <p:spPr>
          <a:xfrm>
            <a:off x="4166718" y="1459027"/>
            <a:ext cx="3231472" cy="27698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56E256-B357-4C97-B899-E0625A0B047F}"/>
              </a:ext>
            </a:extLst>
          </p:cNvPr>
          <p:cNvSpPr txBox="1"/>
          <p:nvPr/>
        </p:nvSpPr>
        <p:spPr>
          <a:xfrm>
            <a:off x="133165" y="4660406"/>
            <a:ext cx="432279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n w="0">
                  <a:solidFill>
                    <a:schemeClr val="tx1"/>
                  </a:solidFill>
                </a:ln>
                <a:effectLst>
                  <a:reflection blurRad="6350" stA="53000" endA="300" endPos="35500" dir="5400000" sy="-90000" algn="bl" rotWithShape="0"/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Trần</a:t>
            </a:r>
            <a:r>
              <a:rPr lang="en-US" sz="2400" dirty="0" smtClean="0">
                <a:ln w="0">
                  <a:solidFill>
                    <a:schemeClr val="tx1"/>
                  </a:solidFill>
                </a:ln>
                <a:effectLst>
                  <a:reflection blurRad="6350" stA="53000" endA="300" endPos="35500" dir="5400000" sy="-90000" algn="bl" rotWithShape="0"/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2400" dirty="0" err="1">
                <a:ln w="0">
                  <a:solidFill>
                    <a:schemeClr val="tx1"/>
                  </a:solidFill>
                </a:ln>
                <a:effectLst>
                  <a:reflection blurRad="6350" stA="53000" endA="300" endPos="35500" dir="5400000" sy="-90000" algn="bl" rotWithShape="0"/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Thị</a:t>
            </a:r>
            <a:r>
              <a:rPr lang="en-US" sz="2400" dirty="0">
                <a:ln w="0">
                  <a:solidFill>
                    <a:schemeClr val="tx1"/>
                  </a:solidFill>
                </a:ln>
                <a:effectLst>
                  <a:reflection blurRad="6350" stA="53000" endA="300" endPos="35500" dir="5400000" sy="-90000" algn="bl" rotWithShape="0"/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2400" dirty="0" err="1">
                <a:ln w="0">
                  <a:solidFill>
                    <a:schemeClr val="tx1"/>
                  </a:solidFill>
                </a:ln>
                <a:effectLst>
                  <a:reflection blurRad="6350" stA="53000" endA="300" endPos="35500" dir="5400000" sy="-90000" algn="bl" rotWithShape="0"/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Hải</a:t>
            </a:r>
            <a:r>
              <a:rPr lang="en-US" sz="2400" dirty="0">
                <a:ln w="0">
                  <a:solidFill>
                    <a:schemeClr val="tx1"/>
                  </a:solidFill>
                </a:ln>
                <a:effectLst>
                  <a:reflection blurRad="6350" stA="53000" endA="300" endPos="35500" dir="5400000" sy="-90000" algn="bl" rotWithShape="0"/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2400" dirty="0" err="1">
                <a:ln w="0">
                  <a:solidFill>
                    <a:schemeClr val="tx1"/>
                  </a:solidFill>
                </a:ln>
                <a:effectLst>
                  <a:reflection blurRad="6350" stA="53000" endA="300" endPos="35500" dir="5400000" sy="-90000" algn="bl" rotWithShape="0"/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Yến</a:t>
            </a:r>
            <a:endParaRPr lang="vi-VN" sz="2400" dirty="0">
              <a:ln w="0">
                <a:solidFill>
                  <a:schemeClr val="tx1"/>
                </a:solidFill>
              </a:ln>
              <a:effectLst>
                <a:reflection blurRad="6350" stA="53000" endA="300" endPos="35500" dir="5400000" sy="-90000" algn="bl" rotWithShape="0"/>
              </a:effectLst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r>
              <a:rPr lang="vi-VN" sz="2400" dirty="0">
                <a:ln w="0">
                  <a:solidFill>
                    <a:schemeClr val="tx1"/>
                  </a:solidFill>
                </a:ln>
                <a:effectLst>
                  <a:reflection blurRad="6350" stA="53000" endA="300" endPos="35500" dir="5400000" sy="-90000" algn="bl" rotWithShape="0"/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Tuổi</a:t>
            </a:r>
            <a:r>
              <a:rPr lang="vi-VN" sz="2400" dirty="0" smtClean="0">
                <a:ln w="0">
                  <a:solidFill>
                    <a:schemeClr val="tx1"/>
                  </a:solidFill>
                </a:ln>
                <a:effectLst>
                  <a:reflection blurRad="6350" stA="53000" endA="300" endPos="35500" dir="5400000" sy="-90000" algn="bl" rotWithShape="0"/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:</a:t>
            </a:r>
            <a:r>
              <a:rPr lang="en-US" sz="2400" dirty="0" smtClean="0">
                <a:ln w="0">
                  <a:solidFill>
                    <a:schemeClr val="tx1"/>
                  </a:solidFill>
                </a:ln>
                <a:effectLst>
                  <a:reflection blurRad="6350" stA="53000" endA="300" endPos="35500" dir="5400000" sy="-90000" algn="bl" rotWithShape="0"/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26</a:t>
            </a:r>
            <a:endParaRPr lang="vi-VN" sz="2400" dirty="0">
              <a:ln w="0">
                <a:solidFill>
                  <a:schemeClr val="tx1"/>
                </a:solidFill>
              </a:ln>
              <a:effectLst>
                <a:reflection blurRad="6350" stA="53000" endA="300" endPos="35500" dir="5400000" sy="-90000" algn="bl" rotWithShape="0"/>
              </a:effectLst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r>
              <a:rPr lang="en-US" sz="2400" dirty="0" smtClean="0">
                <a:ln w="0">
                  <a:solidFill>
                    <a:schemeClr val="tx1"/>
                  </a:solidFill>
                </a:ln>
                <a:effectLst>
                  <a:reflection blurRad="6350" stA="53000" endA="300" endPos="35500" dir="5400000" sy="-90000" algn="bl" rotWithShape="0"/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MSSV: 1910011</a:t>
            </a:r>
            <a:endParaRPr lang="vi-VN" sz="2400" dirty="0">
              <a:ln w="0">
                <a:solidFill>
                  <a:schemeClr val="tx1"/>
                </a:solidFill>
              </a:ln>
              <a:effectLst>
                <a:reflection blurRad="6350" stA="53000" endA="300" endPos="35500" dir="5400000" sy="-90000" algn="bl" rotWithShape="0"/>
              </a:effectLst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0EFE4C-6A92-4A33-B948-480D770D453F}"/>
              </a:ext>
            </a:extLst>
          </p:cNvPr>
          <p:cNvSpPr txBox="1"/>
          <p:nvPr/>
        </p:nvSpPr>
        <p:spPr>
          <a:xfrm>
            <a:off x="8960528" y="4718080"/>
            <a:ext cx="3231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n w="0">
                  <a:solidFill>
                    <a:schemeClr val="tx1"/>
                  </a:solidFill>
                </a:ln>
                <a:effectLst>
                  <a:reflection blurRad="6350" stA="53000" endA="300" endPos="35500" dir="5400000" sy="-90000" algn="bl" rotWithShape="0"/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Lê Đức Phúc</a:t>
            </a:r>
          </a:p>
          <a:p>
            <a:r>
              <a:rPr lang="vi-VN" sz="2400" dirty="0">
                <a:ln w="0">
                  <a:solidFill>
                    <a:schemeClr val="tx1"/>
                  </a:solidFill>
                </a:ln>
                <a:effectLst>
                  <a:reflection blurRad="6350" stA="53000" endA="300" endPos="35500" dir="5400000" sy="-90000" algn="bl" rotWithShape="0"/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Tuổi: </a:t>
            </a:r>
            <a:r>
              <a:rPr lang="vi-VN" sz="2400" dirty="0" smtClean="0">
                <a:ln w="0">
                  <a:solidFill>
                    <a:schemeClr val="tx1"/>
                  </a:solidFill>
                </a:ln>
                <a:effectLst>
                  <a:reflection blurRad="6350" stA="53000" endA="300" endPos="35500" dir="5400000" sy="-90000" algn="bl" rotWithShape="0"/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25</a:t>
            </a:r>
            <a:endParaRPr lang="en-US" sz="2400" dirty="0" smtClean="0">
              <a:ln w="0">
                <a:solidFill>
                  <a:schemeClr val="tx1"/>
                </a:solidFill>
              </a:ln>
              <a:effectLst>
                <a:reflection blurRad="6350" stA="53000" endA="300" endPos="35500" dir="5400000" sy="-90000" algn="bl" rotWithShape="0"/>
              </a:effectLst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r>
              <a:rPr lang="en-US" sz="2400" dirty="0" smtClean="0">
                <a:ln w="0">
                  <a:solidFill>
                    <a:schemeClr val="tx1"/>
                  </a:solidFill>
                </a:ln>
                <a:effectLst>
                  <a:reflection blurRad="6350" stA="53000" endA="300" endPos="35500" dir="5400000" sy="-90000" algn="bl" rotWithShape="0"/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MSSV</a:t>
            </a:r>
            <a:endParaRPr lang="vi-VN" sz="2400" dirty="0">
              <a:ln w="0">
                <a:solidFill>
                  <a:schemeClr val="tx1"/>
                </a:solidFill>
              </a:ln>
              <a:effectLst>
                <a:reflection blurRad="6350" stA="53000" endA="300" endPos="35500" dir="5400000" sy="-90000" algn="bl" rotWithShape="0"/>
              </a:effectLst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C63A9B-1EC6-41AF-AEAA-767FB23D3630}"/>
              </a:ext>
            </a:extLst>
          </p:cNvPr>
          <p:cNvSpPr txBox="1"/>
          <p:nvPr/>
        </p:nvSpPr>
        <p:spPr>
          <a:xfrm>
            <a:off x="5207729" y="4691813"/>
            <a:ext cx="3231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n w="0">
                  <a:solidFill>
                    <a:schemeClr val="tx1"/>
                  </a:solidFill>
                </a:ln>
                <a:effectLst>
                  <a:reflection blurRad="6350" stA="53000" endA="300" endPos="35500" dir="5400000" sy="-90000" algn="bl" rotWithShape="0"/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Vũ</a:t>
            </a:r>
            <a:r>
              <a:rPr lang="en-US" sz="2400" dirty="0">
                <a:ln w="0">
                  <a:solidFill>
                    <a:schemeClr val="tx1"/>
                  </a:solidFill>
                </a:ln>
                <a:effectLst>
                  <a:reflection blurRad="6350" stA="53000" endA="300" endPos="35500" dir="5400000" sy="-90000" algn="bl" rotWithShape="0"/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Minh </a:t>
            </a:r>
            <a:r>
              <a:rPr lang="en-US" sz="2400" dirty="0" err="1">
                <a:ln w="0">
                  <a:solidFill>
                    <a:schemeClr val="tx1"/>
                  </a:solidFill>
                </a:ln>
                <a:effectLst>
                  <a:reflection blurRad="6350" stA="53000" endA="300" endPos="35500" dir="5400000" sy="-90000" algn="bl" rotWithShape="0"/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Tuấn</a:t>
            </a:r>
            <a:endParaRPr lang="vi-VN" sz="2400" dirty="0">
              <a:ln w="0">
                <a:solidFill>
                  <a:schemeClr val="tx1"/>
                </a:solidFill>
              </a:ln>
              <a:effectLst>
                <a:reflection blurRad="6350" stA="53000" endA="300" endPos="35500" dir="5400000" sy="-90000" algn="bl" rotWithShape="0"/>
              </a:effectLst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r>
              <a:rPr lang="vi-VN" sz="2400" dirty="0">
                <a:ln w="0">
                  <a:solidFill>
                    <a:schemeClr val="tx1"/>
                  </a:solidFill>
                </a:ln>
                <a:effectLst>
                  <a:reflection blurRad="6350" stA="53000" endA="300" endPos="35500" dir="5400000" sy="-90000" algn="bl" rotWithShape="0"/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Tuổi</a:t>
            </a:r>
            <a:r>
              <a:rPr lang="vi-VN" sz="2400" dirty="0" smtClean="0">
                <a:ln w="0">
                  <a:solidFill>
                    <a:schemeClr val="tx1"/>
                  </a:solidFill>
                </a:ln>
                <a:effectLst>
                  <a:reflection blurRad="6350" stA="53000" endA="300" endPos="35500" dir="5400000" sy="-90000" algn="bl" rotWithShape="0"/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:</a:t>
            </a:r>
            <a:endParaRPr lang="en-US" sz="2400" dirty="0" smtClean="0">
              <a:ln w="0">
                <a:solidFill>
                  <a:schemeClr val="tx1"/>
                </a:solidFill>
              </a:ln>
              <a:effectLst>
                <a:reflection blurRad="6350" stA="53000" endA="300" endPos="35500" dir="5400000" sy="-90000" algn="bl" rotWithShape="0"/>
              </a:effectLst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r>
              <a:rPr lang="en-US" sz="2400" dirty="0" smtClean="0">
                <a:ln w="0">
                  <a:solidFill>
                    <a:schemeClr val="tx1"/>
                  </a:solidFill>
                </a:ln>
                <a:effectLst>
                  <a:reflection blurRad="6350" stA="53000" endA="300" endPos="35500" dir="5400000" sy="-90000" algn="bl" rotWithShape="0"/>
                </a:effectLs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MSSV:</a:t>
            </a:r>
            <a:endParaRPr lang="vi-VN" sz="2400" dirty="0">
              <a:ln w="0">
                <a:solidFill>
                  <a:schemeClr val="tx1"/>
                </a:solidFill>
              </a:ln>
              <a:effectLst>
                <a:reflection blurRad="6350" stA="53000" endA="300" endPos="35500" dir="5400000" sy="-90000" algn="bl" rotWithShape="0"/>
              </a:effectLst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pPr algn="ctr"/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E2C2967-23E9-4555-9DF6-0A79CACAC3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75"/>
          <a:stretch/>
        </p:blipFill>
        <p:spPr>
          <a:xfrm>
            <a:off x="8719376" y="1514902"/>
            <a:ext cx="2633472" cy="247310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11" y="1664826"/>
            <a:ext cx="2636642" cy="21732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3571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39071-BEEF-44A8-B4AB-FA6A7EA09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237744"/>
            <a:ext cx="10018713" cy="1752599"/>
          </a:xfrm>
        </p:spPr>
        <p:txBody>
          <a:bodyPr/>
          <a:lstStyle/>
          <a:p>
            <a:r>
              <a:rPr lang="en-US" dirty="0"/>
              <a:t>DEMO NEWS WEBSITE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6B67FF-D25A-49E6-9763-84B7624247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" r="1189" b="2796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C70B25-6E5E-4FEB-8A2B-16D0E02E4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9235" y="2902997"/>
            <a:ext cx="4000757" cy="121624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 smtClean="0">
                <a:ln w="0"/>
                <a:solidFill>
                  <a:schemeClr val="bg1"/>
                </a:solidFill>
              </a:rPr>
              <a:t>Công</a:t>
            </a:r>
            <a:r>
              <a:rPr lang="en-US" sz="2800" b="1" dirty="0" smtClean="0">
                <a:ln w="0"/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ln w="0"/>
                <a:solidFill>
                  <a:schemeClr val="bg1"/>
                </a:solidFill>
              </a:rPr>
              <a:t>nghệ</a:t>
            </a:r>
            <a:r>
              <a:rPr lang="en-US" sz="2800" b="1" dirty="0" smtClean="0">
                <a:ln w="0"/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ln w="0"/>
                <a:solidFill>
                  <a:schemeClr val="bg1"/>
                </a:solidFill>
              </a:rPr>
              <a:t>và</a:t>
            </a:r>
            <a:r>
              <a:rPr lang="en-US" sz="2800" b="1" dirty="0" smtClean="0">
                <a:ln w="0"/>
                <a:solidFill>
                  <a:schemeClr val="bg1"/>
                </a:solidFill>
              </a:rPr>
              <a:t> database </a:t>
            </a:r>
            <a:endParaRPr lang="en-US" sz="28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CE5948-4BAC-44D9-B60F-642A3403AB6F}"/>
              </a:ext>
            </a:extLst>
          </p:cNvPr>
          <p:cNvSpPr txBox="1">
            <a:spLocks/>
          </p:cNvSpPr>
          <p:nvPr/>
        </p:nvSpPr>
        <p:spPr>
          <a:xfrm>
            <a:off x="7939236" y="772356"/>
            <a:ext cx="4000757" cy="121624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 err="1" smtClean="0">
                <a:ln w="0"/>
                <a:solidFill>
                  <a:schemeClr val="bg1"/>
                </a:solidFill>
              </a:rPr>
              <a:t>Đ</a:t>
            </a:r>
            <a:r>
              <a:rPr lang="en-US" sz="2800" b="1" dirty="0" err="1" smtClean="0">
                <a:ln w="0"/>
                <a:solidFill>
                  <a:schemeClr val="bg1"/>
                </a:solidFill>
              </a:rPr>
              <a:t>ề</a:t>
            </a:r>
            <a:r>
              <a:rPr lang="en-US" sz="2800" b="1" dirty="0" smtClean="0">
                <a:ln w="0"/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ln w="0"/>
                <a:solidFill>
                  <a:schemeClr val="bg1"/>
                </a:solidFill>
              </a:rPr>
              <a:t>tài</a:t>
            </a:r>
            <a:r>
              <a:rPr lang="en-US" sz="2800" b="1" dirty="0">
                <a:ln w="0"/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ln w="0"/>
                <a:solidFill>
                  <a:schemeClr val="bg1"/>
                </a:solidFill>
              </a:rPr>
              <a:t>nhóm</a:t>
            </a:r>
            <a:r>
              <a:rPr lang="en-US" sz="2800" b="1" dirty="0">
                <a:ln w="0"/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CA8873-2CE9-421A-A37D-3467DC71C106}"/>
              </a:ext>
            </a:extLst>
          </p:cNvPr>
          <p:cNvSpPr txBox="1">
            <a:spLocks/>
          </p:cNvSpPr>
          <p:nvPr/>
        </p:nvSpPr>
        <p:spPr>
          <a:xfrm>
            <a:off x="7939235" y="5157927"/>
            <a:ext cx="4000757" cy="12162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Demo </a:t>
            </a:r>
            <a:r>
              <a:rPr lang="en-US" sz="3200" b="1" dirty="0" err="1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trang</a:t>
            </a:r>
            <a:r>
              <a:rPr lang="en-US" sz="3200" b="1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121629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18CB61-09CF-4FC1-8FAD-6B1548CA9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0" y="0"/>
            <a:ext cx="12192000" cy="68383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56364" y="323273"/>
            <a:ext cx="460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5214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D062DFE-66F4-4352-B0F5-F6B4115039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6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ED5B07F4-EF83-4D62-AC96-7817BAB65722}"/>
              </a:ext>
            </a:extLst>
          </p:cNvPr>
          <p:cNvSpPr txBox="1">
            <a:spLocks/>
          </p:cNvSpPr>
          <p:nvPr/>
        </p:nvSpPr>
        <p:spPr>
          <a:xfrm>
            <a:off x="3871311" y="305433"/>
            <a:ext cx="8574622" cy="14264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DNBC </a:t>
            </a:r>
            <a:r>
              <a:rPr lang="en-US" sz="6000" b="1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World News</a:t>
            </a:r>
            <a:endParaRPr lang="en-US" sz="6000" b="1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536CBD-A268-469F-AAB1-894101ADD7E3}"/>
              </a:ext>
            </a:extLst>
          </p:cNvPr>
          <p:cNvSpPr txBox="1"/>
          <p:nvPr/>
        </p:nvSpPr>
        <p:spPr>
          <a:xfrm>
            <a:off x="1655274" y="5052988"/>
            <a:ext cx="10041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, tin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, tin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tức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lạc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v.v</a:t>
            </a:r>
            <a:endParaRPr lang="en-US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30E8E3-C6B0-4E71-8C82-977F23E5D952}"/>
              </a:ext>
            </a:extLst>
          </p:cNvPr>
          <p:cNvSpPr txBox="1"/>
          <p:nvPr/>
        </p:nvSpPr>
        <p:spPr>
          <a:xfrm>
            <a:off x="2039833" y="6332559"/>
            <a:ext cx="950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Trang Contact us </a:t>
            </a:r>
            <a:r>
              <a:rPr lang="en-US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endParaRPr lang="en-US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B0D717-6B1E-47A5-BAF6-EF13CBC1B3F4}"/>
              </a:ext>
            </a:extLst>
          </p:cNvPr>
          <p:cNvSpPr txBox="1"/>
          <p:nvPr/>
        </p:nvSpPr>
        <p:spPr>
          <a:xfrm>
            <a:off x="1655274" y="4050416"/>
            <a:ext cx="856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3CC839-69AE-4C56-9ED4-EC25F9C11328}"/>
              </a:ext>
            </a:extLst>
          </p:cNvPr>
          <p:cNvSpPr txBox="1"/>
          <p:nvPr/>
        </p:nvSpPr>
        <p:spPr>
          <a:xfrm>
            <a:off x="1878852" y="5783538"/>
            <a:ext cx="944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tức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51134" y="3161610"/>
            <a:ext cx="3639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28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55274" y="4612147"/>
            <a:ext cx="806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Trang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0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169AA7-E9AC-47D1-BB96-2C9CF5C8B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E359BA4-33D1-499B-9FE0-E9D965CC7ED3}"/>
              </a:ext>
            </a:extLst>
          </p:cNvPr>
          <p:cNvSpPr/>
          <p:nvPr/>
        </p:nvSpPr>
        <p:spPr>
          <a:xfrm>
            <a:off x="3701989" y="106533"/>
            <a:ext cx="3000652" cy="209513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4000" b="1" dirty="0">
                <a:ln w="66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Kinh tế</a:t>
            </a:r>
            <a:endParaRPr lang="en-US" sz="4000" b="1" dirty="0">
              <a:ln w="6600">
                <a:solidFill>
                  <a:schemeClr val="accent1"/>
                </a:solidFill>
                <a:prstDash val="solid"/>
              </a:ln>
              <a:solidFill>
                <a:srgbClr val="00206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28EDAD8-9455-4620-9828-6C5B06460308}"/>
              </a:ext>
            </a:extLst>
          </p:cNvPr>
          <p:cNvSpPr/>
          <p:nvPr/>
        </p:nvSpPr>
        <p:spPr>
          <a:xfrm>
            <a:off x="7403978" y="2095130"/>
            <a:ext cx="3000652" cy="209513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4000" b="1" dirty="0">
                <a:ln w="66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Chính trị</a:t>
            </a:r>
            <a:endParaRPr lang="en-US" sz="4000" b="1" dirty="0">
              <a:ln w="6600">
                <a:solidFill>
                  <a:schemeClr val="accent1"/>
                </a:solidFill>
                <a:prstDash val="solid"/>
              </a:ln>
              <a:solidFill>
                <a:srgbClr val="00206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B9F4F-1628-4BB5-A685-7AEE7800237D}"/>
              </a:ext>
            </a:extLst>
          </p:cNvPr>
          <p:cNvSpPr/>
          <p:nvPr/>
        </p:nvSpPr>
        <p:spPr>
          <a:xfrm>
            <a:off x="8904304" y="4762870"/>
            <a:ext cx="3000652" cy="209513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err="1" smtClean="0">
                <a:ln w="66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Tài</a:t>
            </a:r>
            <a:r>
              <a:rPr lang="en-US" sz="4000" b="1" dirty="0" smtClean="0">
                <a:ln w="66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4000" b="1" dirty="0" err="1" smtClean="0">
                <a:ln w="66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chính</a:t>
            </a:r>
            <a:endParaRPr lang="en-US" sz="4000" b="1" dirty="0">
              <a:ln w="6600">
                <a:solidFill>
                  <a:schemeClr val="accent1"/>
                </a:solidFill>
                <a:prstDash val="solid"/>
              </a:ln>
              <a:solidFill>
                <a:srgbClr val="00206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92943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ED5B07F4-EF83-4D62-AC96-7817BAB65722}"/>
              </a:ext>
            </a:extLst>
          </p:cNvPr>
          <p:cNvSpPr txBox="1">
            <a:spLocks/>
          </p:cNvSpPr>
          <p:nvPr/>
        </p:nvSpPr>
        <p:spPr>
          <a:xfrm>
            <a:off x="2106260" y="493132"/>
            <a:ext cx="6911101" cy="5449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prstTxWarp prst="textPlain">
              <a:avLst/>
            </a:prstTxWarp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399117895"/>
              </p:ext>
            </p:extLst>
          </p:nvPr>
        </p:nvGraphicFramePr>
        <p:xfrm>
          <a:off x="1939636" y="1421630"/>
          <a:ext cx="8635999" cy="3501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634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0836" y="131489"/>
            <a:ext cx="12081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Thiết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kế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database 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515" y="847753"/>
            <a:ext cx="9269805" cy="5783590"/>
          </a:xfrm>
        </p:spPr>
      </p:pic>
    </p:spTree>
    <p:extLst>
      <p:ext uri="{BB962C8B-B14F-4D97-AF65-F5344CB8AC3E}">
        <p14:creationId xmlns:p14="http://schemas.microsoft.com/office/powerpoint/2010/main" val="425877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2A8B22-2917-43B6-ABA8-DE1351698B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03" b="45882"/>
          <a:stretch/>
        </p:blipFill>
        <p:spPr>
          <a:xfrm>
            <a:off x="80985" y="0"/>
            <a:ext cx="12111015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53E6C6-E3EB-45C9-B4A9-54AE4E205D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1" b="7712"/>
          <a:stretch/>
        </p:blipFill>
        <p:spPr>
          <a:xfrm>
            <a:off x="0" y="0"/>
            <a:ext cx="12265891" cy="67324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0980" y="147782"/>
            <a:ext cx="9679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3. Demo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trang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web DNBC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43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467</TotalTime>
  <Words>211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.VnCooperH</vt:lpstr>
      <vt:lpstr>Agent Orange</vt:lpstr>
      <vt:lpstr>Arial</vt:lpstr>
      <vt:lpstr>Corbel</vt:lpstr>
      <vt:lpstr>Times</vt:lpstr>
      <vt:lpstr>Parallax</vt:lpstr>
      <vt:lpstr>DNBC World News</vt:lpstr>
      <vt:lpstr>PowerPoint Presentation</vt:lpstr>
      <vt:lpstr>DEMO NEWS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DNBC NEWS</dc:title>
  <dc:creator>TuấnSửaMáy0368669999</dc:creator>
  <cp:lastModifiedBy>Tran Thi Hai Yen</cp:lastModifiedBy>
  <cp:revision>15</cp:revision>
  <dcterms:created xsi:type="dcterms:W3CDTF">2020-05-23T14:40:55Z</dcterms:created>
  <dcterms:modified xsi:type="dcterms:W3CDTF">2020-05-25T11:36:47Z</dcterms:modified>
</cp:coreProperties>
</file>