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1" r:id="rId2"/>
    <p:sldId id="2562" r:id="rId3"/>
    <p:sldId id="2572" r:id="rId4"/>
    <p:sldId id="2573" r:id="rId5"/>
    <p:sldId id="2574" r:id="rId6"/>
    <p:sldId id="2576" r:id="rId7"/>
    <p:sldId id="2577" r:id="rId8"/>
    <p:sldId id="2578" r:id="rId9"/>
    <p:sldId id="2579" r:id="rId10"/>
    <p:sldId id="2581" r:id="rId11"/>
    <p:sldId id="2583" r:id="rId12"/>
    <p:sldId id="2585" r:id="rId13"/>
    <p:sldId id="2586" r:id="rId14"/>
    <p:sldId id="2588" r:id="rId15"/>
    <p:sldId id="2589" r:id="rId16"/>
    <p:sldId id="2592" r:id="rId17"/>
    <p:sldId id="2590" r:id="rId18"/>
    <p:sldId id="2591" r:id="rId19"/>
    <p:sldId id="2593" r:id="rId20"/>
    <p:sldId id="2594" r:id="rId21"/>
    <p:sldId id="2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ntiment Analysis and Employee Review Clustering for ITviec" id="{3EBB22B8-BF6E-437F-8A5B-0866F1109A0F}">
          <p14:sldIdLst>
            <p14:sldId id="2561"/>
            <p14:sldId id="2562"/>
            <p14:sldId id="2572"/>
          </p14:sldIdLst>
        </p14:section>
        <p14:section name="Cluster Employee Reviews" id="{9F2B8537-2124-46DD-91F4-FBBF3C63A00B}">
          <p14:sldIdLst>
            <p14:sldId id="2573"/>
            <p14:sldId id="2574"/>
            <p14:sldId id="2576"/>
            <p14:sldId id="2577"/>
            <p14:sldId id="2578"/>
            <p14:sldId id="2579"/>
            <p14:sldId id="2581"/>
          </p14:sldIdLst>
        </p14:section>
        <p14:section name="Employee Review Clustering Approach" id="{FC08A40D-3ECC-4610-BC7B-F27EC0AC8310}">
          <p14:sldIdLst>
            <p14:sldId id="2583"/>
            <p14:sldId id="2585"/>
            <p14:sldId id="2586"/>
            <p14:sldId id="2588"/>
            <p14:sldId id="2589"/>
            <p14:sldId id="2592"/>
            <p14:sldId id="2590"/>
            <p14:sldId id="2591"/>
          </p14:sldIdLst>
        </p14:section>
        <p14:section name="Yêu cầu 3- Delivery product for IT Viec" id="{3C68C2BA-035B-4977-BA68-E6DD1F8D937B}">
          <p14:sldIdLst>
            <p14:sldId id="2593"/>
            <p14:sldId id="2594"/>
          </p14:sldIdLst>
        </p14:section>
        <p14:section name="Conclusion" id="{C4410B46-CB38-4C95-8E5C-9410C1965E5C}">
          <p14:sldIdLst>
            <p14:sldId id="2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6EE04-3E29-40EF-A2E0-03709E05DD18}" v="115" dt="2025-06-14T12:38:32.099"/>
    <p1510:client id="{89158E21-3080-47AB-9B89-06313C88C5D0}" v="375" dt="2025-06-14T06:11:0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5726" autoAdjust="0"/>
  </p:normalViewPr>
  <p:slideViewPr>
    <p:cSldViewPr snapToGrid="0">
      <p:cViewPr varScale="1">
        <p:scale>
          <a:sx n="74" d="100"/>
          <a:sy n="74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en Tran" userId="c83175c1-415d-458a-9a78-f0273a376849" providerId="ADAL" clId="{4AE6EE04-3E29-40EF-A2E0-03709E05DD18}"/>
    <pc:docChg chg="undo custSel addSld delSld modSld sldOrd addSection modSection">
      <pc:chgData name="Hien Tran" userId="c83175c1-415d-458a-9a78-f0273a376849" providerId="ADAL" clId="{4AE6EE04-3E29-40EF-A2E0-03709E05DD18}" dt="2025-06-14T13:53:48.986" v="960" actId="14100"/>
      <pc:docMkLst>
        <pc:docMk/>
      </pc:docMkLst>
      <pc:sldChg chg="addSp delSp modSp mod modAnim">
        <pc:chgData name="Hien Tran" userId="c83175c1-415d-458a-9a78-f0273a376849" providerId="ADAL" clId="{4AE6EE04-3E29-40EF-A2E0-03709E05DD18}" dt="2025-06-14T11:15:40.800" v="470" actId="1076"/>
        <pc:sldMkLst>
          <pc:docMk/>
          <pc:sldMk cId="3528816405" sldId="2562"/>
        </pc:sldMkLst>
        <pc:spChg chg="mod">
          <ac:chgData name="Hien Tran" userId="c83175c1-415d-458a-9a78-f0273a376849" providerId="ADAL" clId="{4AE6EE04-3E29-40EF-A2E0-03709E05DD18}" dt="2025-06-14T09:48:51.145" v="237" actId="20577"/>
          <ac:spMkLst>
            <pc:docMk/>
            <pc:sldMk cId="3528816405" sldId="2562"/>
            <ac:spMk id="4" creationId="{90D3851F-6876-53BE-BE25-44E7CECB1ABA}"/>
          </ac:spMkLst>
        </pc:spChg>
        <pc:spChg chg="add del mod">
          <ac:chgData name="Hien Tran" userId="c83175c1-415d-458a-9a78-f0273a376849" providerId="ADAL" clId="{4AE6EE04-3E29-40EF-A2E0-03709E05DD18}" dt="2025-06-14T11:13:25.287" v="452" actId="478"/>
          <ac:spMkLst>
            <pc:docMk/>
            <pc:sldMk cId="3528816405" sldId="2562"/>
            <ac:spMk id="6" creationId="{8215EDDB-3393-05C9-E013-F40126C1B88D}"/>
          </ac:spMkLst>
        </pc:spChg>
        <pc:spChg chg="add mod">
          <ac:chgData name="Hien Tran" userId="c83175c1-415d-458a-9a78-f0273a376849" providerId="ADAL" clId="{4AE6EE04-3E29-40EF-A2E0-03709E05DD18}" dt="2025-06-14T11:15:40.800" v="470" actId="1076"/>
          <ac:spMkLst>
            <pc:docMk/>
            <pc:sldMk cId="3528816405" sldId="2562"/>
            <ac:spMk id="9" creationId="{2D140DE4-B060-4309-1C95-92BFCA53E51C}"/>
          </ac:spMkLst>
        </pc:spChg>
        <pc:picChg chg="del mod">
          <ac:chgData name="Hien Tran" userId="c83175c1-415d-458a-9a78-f0273a376849" providerId="ADAL" clId="{4AE6EE04-3E29-40EF-A2E0-03709E05DD18}" dt="2025-06-14T11:12:44.919" v="442" actId="478"/>
          <ac:picMkLst>
            <pc:docMk/>
            <pc:sldMk cId="3528816405" sldId="2562"/>
            <ac:picMk id="5" creationId="{D7D6E004-ACA8-4D40-8700-4C295D1B8005}"/>
          </ac:picMkLst>
        </pc:picChg>
        <pc:picChg chg="add del mod">
          <ac:chgData name="Hien Tran" userId="c83175c1-415d-458a-9a78-f0273a376849" providerId="ADAL" clId="{4AE6EE04-3E29-40EF-A2E0-03709E05DD18}" dt="2025-06-14T11:12:55.586" v="447" actId="478"/>
          <ac:picMkLst>
            <pc:docMk/>
            <pc:sldMk cId="3528816405" sldId="2562"/>
            <ac:picMk id="7" creationId="{32827561-6589-2292-6665-0CF84A3BEADD}"/>
          </ac:picMkLst>
        </pc:picChg>
        <pc:picChg chg="add mod">
          <ac:chgData name="Hien Tran" userId="c83175c1-415d-458a-9a78-f0273a376849" providerId="ADAL" clId="{4AE6EE04-3E29-40EF-A2E0-03709E05DD18}" dt="2025-06-14T11:15:40.800" v="470" actId="1076"/>
          <ac:picMkLst>
            <pc:docMk/>
            <pc:sldMk cId="3528816405" sldId="2562"/>
            <ac:picMk id="8" creationId="{64754895-ACB0-1ED4-55DD-CD99DF069F1F}"/>
          </ac:picMkLst>
        </pc:picChg>
      </pc:sldChg>
      <pc:sldChg chg="delSp modSp mod">
        <pc:chgData name="Hien Tran" userId="c83175c1-415d-458a-9a78-f0273a376849" providerId="ADAL" clId="{4AE6EE04-3E29-40EF-A2E0-03709E05DD18}" dt="2025-06-14T11:19:20.140" v="505" actId="478"/>
        <pc:sldMkLst>
          <pc:docMk/>
          <pc:sldMk cId="3519840841" sldId="2569"/>
        </pc:sldMkLst>
        <pc:spChg chg="mod">
          <ac:chgData name="Hien Tran" userId="c83175c1-415d-458a-9a78-f0273a376849" providerId="ADAL" clId="{4AE6EE04-3E29-40EF-A2E0-03709E05DD18}" dt="2025-06-14T10:36:25.499" v="317" actId="20577"/>
          <ac:spMkLst>
            <pc:docMk/>
            <pc:sldMk cId="3519840841" sldId="2569"/>
            <ac:spMk id="2" creationId="{03CF4F72-EB43-7BA6-7BE0-2AB93D4DF2EA}"/>
          </ac:spMkLst>
        </pc:spChg>
        <pc:spChg chg="del">
          <ac:chgData name="Hien Tran" userId="c83175c1-415d-458a-9a78-f0273a376849" providerId="ADAL" clId="{4AE6EE04-3E29-40EF-A2E0-03709E05DD18}" dt="2025-06-14T11:19:20.140" v="505" actId="478"/>
          <ac:spMkLst>
            <pc:docMk/>
            <pc:sldMk cId="3519840841" sldId="2569"/>
            <ac:spMk id="4" creationId="{B141AE1D-00B7-768C-03BF-56BCF25FB671}"/>
          </ac:spMkLst>
        </pc:spChg>
      </pc:sldChg>
      <pc:sldChg chg="modSp mod">
        <pc:chgData name="Hien Tran" userId="c83175c1-415d-458a-9a78-f0273a376849" providerId="ADAL" clId="{4AE6EE04-3E29-40EF-A2E0-03709E05DD18}" dt="2025-06-14T12:12:27.943" v="834" actId="113"/>
        <pc:sldMkLst>
          <pc:docMk/>
          <pc:sldMk cId="196731697" sldId="2573"/>
        </pc:sldMkLst>
        <pc:spChg chg="mod">
          <ac:chgData name="Hien Tran" userId="c83175c1-415d-458a-9a78-f0273a376849" providerId="ADAL" clId="{4AE6EE04-3E29-40EF-A2E0-03709E05DD18}" dt="2025-06-14T12:12:27.943" v="834" actId="113"/>
          <ac:spMkLst>
            <pc:docMk/>
            <pc:sldMk cId="196731697" sldId="2573"/>
            <ac:spMk id="6" creationId="{FDD8F0B8-EE05-9D2A-A67C-DE514B804573}"/>
          </ac:spMkLst>
        </pc:spChg>
      </pc:sldChg>
      <pc:sldChg chg="addSp delSp modSp mod">
        <pc:chgData name="Hien Tran" userId="c83175c1-415d-458a-9a78-f0273a376849" providerId="ADAL" clId="{4AE6EE04-3E29-40EF-A2E0-03709E05DD18}" dt="2025-06-14T13:32:41.328" v="959" actId="20577"/>
        <pc:sldMkLst>
          <pc:docMk/>
          <pc:sldMk cId="167027514" sldId="2574"/>
        </pc:sldMkLst>
        <pc:spChg chg="add del mod">
          <ac:chgData name="Hien Tran" userId="c83175c1-415d-458a-9a78-f0273a376849" providerId="ADAL" clId="{4AE6EE04-3E29-40EF-A2E0-03709E05DD18}" dt="2025-06-14T13:01:03.201" v="953" actId="478"/>
          <ac:spMkLst>
            <pc:docMk/>
            <pc:sldMk cId="167027514" sldId="2574"/>
            <ac:spMk id="3" creationId="{7BF12A12-AD99-C4A4-99D3-0DA6A09768B9}"/>
          </ac:spMkLst>
        </pc:spChg>
        <pc:spChg chg="mod">
          <ac:chgData name="Hien Tran" userId="c83175c1-415d-458a-9a78-f0273a376849" providerId="ADAL" clId="{4AE6EE04-3E29-40EF-A2E0-03709E05DD18}" dt="2025-06-14T13:32:41.328" v="959" actId="20577"/>
          <ac:spMkLst>
            <pc:docMk/>
            <pc:sldMk cId="167027514" sldId="2574"/>
            <ac:spMk id="6" creationId="{A997C640-45B4-FE20-3D47-F36999C9E41C}"/>
          </ac:spMkLst>
        </pc:spChg>
        <pc:picChg chg="add del mod">
          <ac:chgData name="Hien Tran" userId="c83175c1-415d-458a-9a78-f0273a376849" providerId="ADAL" clId="{4AE6EE04-3E29-40EF-A2E0-03709E05DD18}" dt="2025-06-14T13:01:19.264" v="957" actId="478"/>
          <ac:picMkLst>
            <pc:docMk/>
            <pc:sldMk cId="167027514" sldId="2574"/>
            <ac:picMk id="5" creationId="{0D7849B5-BBB3-2D21-9B77-2C0B7F9EFD35}"/>
          </ac:picMkLst>
        </pc:picChg>
      </pc:sldChg>
      <pc:sldChg chg="modSp mod">
        <pc:chgData name="Hien Tran" userId="c83175c1-415d-458a-9a78-f0273a376849" providerId="ADAL" clId="{4AE6EE04-3E29-40EF-A2E0-03709E05DD18}" dt="2025-06-14T10:35:33.268" v="292" actId="1076"/>
        <pc:sldMkLst>
          <pc:docMk/>
          <pc:sldMk cId="1696346739" sldId="2581"/>
        </pc:sldMkLst>
        <pc:picChg chg="mod">
          <ac:chgData name="Hien Tran" userId="c83175c1-415d-458a-9a78-f0273a376849" providerId="ADAL" clId="{4AE6EE04-3E29-40EF-A2E0-03709E05DD18}" dt="2025-06-14T10:35:33.268" v="292" actId="1076"/>
          <ac:picMkLst>
            <pc:docMk/>
            <pc:sldMk cId="1696346739" sldId="2581"/>
            <ac:picMk id="12" creationId="{784B30EB-92D1-6E9D-4619-BCAFA48E142C}"/>
          </ac:picMkLst>
        </pc:picChg>
        <pc:picChg chg="mod">
          <ac:chgData name="Hien Tran" userId="c83175c1-415d-458a-9a78-f0273a376849" providerId="ADAL" clId="{4AE6EE04-3E29-40EF-A2E0-03709E05DD18}" dt="2025-06-14T10:35:29.466" v="291" actId="1440"/>
          <ac:picMkLst>
            <pc:docMk/>
            <pc:sldMk cId="1696346739" sldId="2581"/>
            <ac:picMk id="14" creationId="{FFFB0000-73BE-6A72-ED84-CD0D220584BE}"/>
          </ac:picMkLst>
        </pc:picChg>
      </pc:sldChg>
      <pc:sldChg chg="addSp delSp modSp mod">
        <pc:chgData name="Hien Tran" userId="c83175c1-415d-458a-9a78-f0273a376849" providerId="ADAL" clId="{4AE6EE04-3E29-40EF-A2E0-03709E05DD18}" dt="2025-06-14T10:53:35.597" v="370" actId="1440"/>
        <pc:sldMkLst>
          <pc:docMk/>
          <pc:sldMk cId="3009539803" sldId="2583"/>
        </pc:sldMkLst>
        <pc:spChg chg="mod">
          <ac:chgData name="Hien Tran" userId="c83175c1-415d-458a-9a78-f0273a376849" providerId="ADAL" clId="{4AE6EE04-3E29-40EF-A2E0-03709E05DD18}" dt="2025-06-14T09:24:50.747" v="47" actId="20577"/>
          <ac:spMkLst>
            <pc:docMk/>
            <pc:sldMk cId="3009539803" sldId="2583"/>
            <ac:spMk id="6" creationId="{E643F637-59C2-566F-0BFA-849CBF9FBCDF}"/>
          </ac:spMkLst>
        </pc:spChg>
        <pc:picChg chg="add del mod">
          <ac:chgData name="Hien Tran" userId="c83175c1-415d-458a-9a78-f0273a376849" providerId="ADAL" clId="{4AE6EE04-3E29-40EF-A2E0-03709E05DD18}" dt="2025-06-14T09:24:53.253" v="48" actId="478"/>
          <ac:picMkLst>
            <pc:docMk/>
            <pc:sldMk cId="3009539803" sldId="2583"/>
            <ac:picMk id="1026" creationId="{39EA3E1F-A119-573E-6E6F-925C27F959A0}"/>
          </ac:picMkLst>
        </pc:picChg>
        <pc:picChg chg="add mod">
          <ac:chgData name="Hien Tran" userId="c83175c1-415d-458a-9a78-f0273a376849" providerId="ADAL" clId="{4AE6EE04-3E29-40EF-A2E0-03709E05DD18}" dt="2025-06-14T10:53:35.597" v="370" actId="1440"/>
          <ac:picMkLst>
            <pc:docMk/>
            <pc:sldMk cId="3009539803" sldId="2583"/>
            <ac:picMk id="1028" creationId="{90D8BBFF-C42A-19A5-3BEA-5E51EBC19F93}"/>
          </ac:picMkLst>
        </pc:picChg>
      </pc:sldChg>
      <pc:sldChg chg="new del">
        <pc:chgData name="Hien Tran" userId="c83175c1-415d-458a-9a78-f0273a376849" providerId="ADAL" clId="{4AE6EE04-3E29-40EF-A2E0-03709E05DD18}" dt="2025-06-14T09:42:00.634" v="171" actId="47"/>
        <pc:sldMkLst>
          <pc:docMk/>
          <pc:sldMk cId="3927086899" sldId="2584"/>
        </pc:sldMkLst>
      </pc:sldChg>
      <pc:sldChg chg="addSp delSp modSp add mod modNotesTx">
        <pc:chgData name="Hien Tran" userId="c83175c1-415d-458a-9a78-f0273a376849" providerId="ADAL" clId="{4AE6EE04-3E29-40EF-A2E0-03709E05DD18}" dt="2025-06-14T11:16:53.648" v="471" actId="20577"/>
        <pc:sldMkLst>
          <pc:docMk/>
          <pc:sldMk cId="829978396" sldId="2585"/>
        </pc:sldMkLst>
        <pc:spChg chg="mod">
          <ac:chgData name="Hien Tran" userId="c83175c1-415d-458a-9a78-f0273a376849" providerId="ADAL" clId="{4AE6EE04-3E29-40EF-A2E0-03709E05DD18}" dt="2025-06-14T11:16:53.648" v="471" actId="20577"/>
          <ac:spMkLst>
            <pc:docMk/>
            <pc:sldMk cId="829978396" sldId="2585"/>
            <ac:spMk id="6" creationId="{1A82B327-C4F0-D604-B2B6-9E6BE783FFF4}"/>
          </ac:spMkLst>
        </pc:spChg>
        <pc:picChg chg="add del mod">
          <ac:chgData name="Hien Tran" userId="c83175c1-415d-458a-9a78-f0273a376849" providerId="ADAL" clId="{4AE6EE04-3E29-40EF-A2E0-03709E05DD18}" dt="2025-06-14T09:25:21.583" v="54" actId="478"/>
          <ac:picMkLst>
            <pc:docMk/>
            <pc:sldMk cId="829978396" sldId="2585"/>
            <ac:picMk id="3" creationId="{3D3DD2AB-4CF2-42DE-1AC4-F41828E03CFF}"/>
          </ac:picMkLst>
        </pc:picChg>
        <pc:picChg chg="del">
          <ac:chgData name="Hien Tran" userId="c83175c1-415d-458a-9a78-f0273a376849" providerId="ADAL" clId="{4AE6EE04-3E29-40EF-A2E0-03709E05DD18}" dt="2025-06-14T08:38:24.167" v="8" actId="478"/>
          <ac:picMkLst>
            <pc:docMk/>
            <pc:sldMk cId="829978396" sldId="2585"/>
            <ac:picMk id="1026" creationId="{FA45F241-225F-5DEB-449B-7546403D94FF}"/>
          </ac:picMkLst>
        </pc:picChg>
        <pc:picChg chg="add mod">
          <ac:chgData name="Hien Tran" userId="c83175c1-415d-458a-9a78-f0273a376849" providerId="ADAL" clId="{4AE6EE04-3E29-40EF-A2E0-03709E05DD18}" dt="2025-06-14T09:25:24.467" v="56" actId="1076"/>
          <ac:picMkLst>
            <pc:docMk/>
            <pc:sldMk cId="829978396" sldId="2585"/>
            <ac:picMk id="2050" creationId="{6D05EAFA-BBEF-91BA-1B30-4E33105A6959}"/>
          </ac:picMkLst>
        </pc:picChg>
        <pc:inkChg chg="add del">
          <ac:chgData name="Hien Tran" userId="c83175c1-415d-458a-9a78-f0273a376849" providerId="ADAL" clId="{4AE6EE04-3E29-40EF-A2E0-03709E05DD18}" dt="2025-06-14T09:30:05.516" v="78"/>
          <ac:inkMkLst>
            <pc:docMk/>
            <pc:sldMk cId="829978396" sldId="2585"/>
            <ac:inkMk id="4" creationId="{6CF2F6B6-68D8-3ECE-B612-8C152C8B9F13}"/>
          </ac:inkMkLst>
        </pc:inkChg>
        <pc:inkChg chg="add">
          <ac:chgData name="Hien Tran" userId="c83175c1-415d-458a-9a78-f0273a376849" providerId="ADAL" clId="{4AE6EE04-3E29-40EF-A2E0-03709E05DD18}" dt="2025-06-14T09:30:05.516" v="78"/>
          <ac:inkMkLst>
            <pc:docMk/>
            <pc:sldMk cId="829978396" sldId="2585"/>
            <ac:inkMk id="5" creationId="{974EDCA3-25A8-FA1D-AC93-ADCB70FC3B5F}"/>
          </ac:inkMkLst>
        </pc:inkChg>
        <pc:inkChg chg="add">
          <ac:chgData name="Hien Tran" userId="c83175c1-415d-458a-9a78-f0273a376849" providerId="ADAL" clId="{4AE6EE04-3E29-40EF-A2E0-03709E05DD18}" dt="2025-06-14T09:30:07.284" v="79" actId="9405"/>
          <ac:inkMkLst>
            <pc:docMk/>
            <pc:sldMk cId="829978396" sldId="2585"/>
            <ac:inkMk id="7" creationId="{517353B0-282A-1F38-8F66-DEED5138D3EA}"/>
          </ac:inkMkLst>
        </pc:inkChg>
        <pc:inkChg chg="add">
          <ac:chgData name="Hien Tran" userId="c83175c1-415d-458a-9a78-f0273a376849" providerId="ADAL" clId="{4AE6EE04-3E29-40EF-A2E0-03709E05DD18}" dt="2025-06-14T09:30:09.871" v="80" actId="9405"/>
          <ac:inkMkLst>
            <pc:docMk/>
            <pc:sldMk cId="829978396" sldId="2585"/>
            <ac:inkMk id="8" creationId="{1F19A605-3EF5-4F04-2ACA-AACC58682E0F}"/>
          </ac:inkMkLst>
        </pc:inkChg>
        <pc:inkChg chg="add">
          <ac:chgData name="Hien Tran" userId="c83175c1-415d-458a-9a78-f0273a376849" providerId="ADAL" clId="{4AE6EE04-3E29-40EF-A2E0-03709E05DD18}" dt="2025-06-14T09:30:12.265" v="81" actId="9405"/>
          <ac:inkMkLst>
            <pc:docMk/>
            <pc:sldMk cId="829978396" sldId="2585"/>
            <ac:inkMk id="9" creationId="{1BEE97B7-B080-8D0D-D225-71AF80FDBF22}"/>
          </ac:inkMkLst>
        </pc:inkChg>
      </pc:sldChg>
      <pc:sldChg chg="addSp delSp modSp add mod modNotesTx">
        <pc:chgData name="Hien Tran" userId="c83175c1-415d-458a-9a78-f0273a376849" providerId="ADAL" clId="{4AE6EE04-3E29-40EF-A2E0-03709E05DD18}" dt="2025-06-14T12:28:48.561" v="949" actId="1076"/>
        <pc:sldMkLst>
          <pc:docMk/>
          <pc:sldMk cId="1134807344" sldId="2586"/>
        </pc:sldMkLst>
        <pc:spChg chg="mod">
          <ac:chgData name="Hien Tran" userId="c83175c1-415d-458a-9a78-f0273a376849" providerId="ADAL" clId="{4AE6EE04-3E29-40EF-A2E0-03709E05DD18}" dt="2025-06-14T09:34:44.207" v="103" actId="20577"/>
          <ac:spMkLst>
            <pc:docMk/>
            <pc:sldMk cId="1134807344" sldId="2586"/>
            <ac:spMk id="6" creationId="{808900D2-D4B4-3515-B3FC-79EFD64F2ED0}"/>
          </ac:spMkLst>
        </pc:spChg>
        <pc:picChg chg="del">
          <ac:chgData name="Hien Tran" userId="c83175c1-415d-458a-9a78-f0273a376849" providerId="ADAL" clId="{4AE6EE04-3E29-40EF-A2E0-03709E05DD18}" dt="2025-06-14T08:39:30.376" v="13" actId="478"/>
          <ac:picMkLst>
            <pc:docMk/>
            <pc:sldMk cId="1134807344" sldId="2586"/>
            <ac:picMk id="3" creationId="{E83B5A56-0AEC-6CD3-B8CF-D92E8A6557A2}"/>
          </ac:picMkLst>
        </pc:picChg>
        <pc:picChg chg="add mod">
          <ac:chgData name="Hien Tran" userId="c83175c1-415d-458a-9a78-f0273a376849" providerId="ADAL" clId="{4AE6EE04-3E29-40EF-A2E0-03709E05DD18}" dt="2025-06-14T12:28:48.561" v="949" actId="1076"/>
          <ac:picMkLst>
            <pc:docMk/>
            <pc:sldMk cId="1134807344" sldId="2586"/>
            <ac:picMk id="4" creationId="{EC2B00A2-D2A1-9B80-70B9-0D727C1BB32B}"/>
          </ac:picMkLst>
        </pc:picChg>
      </pc:sldChg>
      <pc:sldChg chg="add del">
        <pc:chgData name="Hien Tran" userId="c83175c1-415d-458a-9a78-f0273a376849" providerId="ADAL" clId="{4AE6EE04-3E29-40EF-A2E0-03709E05DD18}" dt="2025-06-14T09:53:06.053" v="239" actId="47"/>
        <pc:sldMkLst>
          <pc:docMk/>
          <pc:sldMk cId="2854821348" sldId="2587"/>
        </pc:sldMkLst>
      </pc:sldChg>
      <pc:sldChg chg="addSp delSp modSp add mod">
        <pc:chgData name="Hien Tran" userId="c83175c1-415d-458a-9a78-f0273a376849" providerId="ADAL" clId="{4AE6EE04-3E29-40EF-A2E0-03709E05DD18}" dt="2025-06-14T12:18:54.130" v="938" actId="20577"/>
        <pc:sldMkLst>
          <pc:docMk/>
          <pc:sldMk cId="1698026490" sldId="2588"/>
        </pc:sldMkLst>
        <pc:spChg chg="add">
          <ac:chgData name="Hien Tran" userId="c83175c1-415d-458a-9a78-f0273a376849" providerId="ADAL" clId="{4AE6EE04-3E29-40EF-A2E0-03709E05DD18}" dt="2025-06-14T09:35:06.522" v="104"/>
          <ac:spMkLst>
            <pc:docMk/>
            <pc:sldMk cId="1698026490" sldId="2588"/>
            <ac:spMk id="2" creationId="{DF31A974-2829-1792-3A7C-F889E1AF65E1}"/>
          </ac:spMkLst>
        </pc:spChg>
        <pc:spChg chg="add">
          <ac:chgData name="Hien Tran" userId="c83175c1-415d-458a-9a78-f0273a376849" providerId="ADAL" clId="{4AE6EE04-3E29-40EF-A2E0-03709E05DD18}" dt="2025-06-14T09:35:06.522" v="104"/>
          <ac:spMkLst>
            <pc:docMk/>
            <pc:sldMk cId="1698026490" sldId="2588"/>
            <ac:spMk id="3" creationId="{2150C378-5C72-713E-4BB8-ABE36EBF1332}"/>
          </ac:spMkLst>
        </pc:spChg>
        <pc:spChg chg="add del mod">
          <ac:chgData name="Hien Tran" userId="c83175c1-415d-458a-9a78-f0273a376849" providerId="ADAL" clId="{4AE6EE04-3E29-40EF-A2E0-03709E05DD18}" dt="2025-06-14T12:18:50.650" v="935" actId="478"/>
          <ac:spMkLst>
            <pc:docMk/>
            <pc:sldMk cId="1698026490" sldId="2588"/>
            <ac:spMk id="3" creationId="{291CD378-ECDD-2BE0-1B15-1F446A27B52B}"/>
          </ac:spMkLst>
        </pc:spChg>
        <pc:spChg chg="add mod">
          <ac:chgData name="Hien Tran" userId="c83175c1-415d-458a-9a78-f0273a376849" providerId="ADAL" clId="{4AE6EE04-3E29-40EF-A2E0-03709E05DD18}" dt="2025-06-14T12:18:54.130" v="938" actId="20577"/>
          <ac:spMkLst>
            <pc:docMk/>
            <pc:sldMk cId="1698026490" sldId="2588"/>
            <ac:spMk id="4" creationId="{C9B9313B-99AA-8ED6-843F-0D2A32B862EC}"/>
          </ac:spMkLst>
        </pc:spChg>
        <pc:spChg chg="add">
          <ac:chgData name="Hien Tran" userId="c83175c1-415d-458a-9a78-f0273a376849" providerId="ADAL" clId="{4AE6EE04-3E29-40EF-A2E0-03709E05DD18}" dt="2025-06-14T09:35:06.522" v="104"/>
          <ac:spMkLst>
            <pc:docMk/>
            <pc:sldMk cId="1698026490" sldId="2588"/>
            <ac:spMk id="5" creationId="{CF110769-2FC4-7162-4768-820D08F987CB}"/>
          </ac:spMkLst>
        </pc:spChg>
        <pc:spChg chg="mod">
          <ac:chgData name="Hien Tran" userId="c83175c1-415d-458a-9a78-f0273a376849" providerId="ADAL" clId="{4AE6EE04-3E29-40EF-A2E0-03709E05DD18}" dt="2025-06-14T12:17:05.022" v="863"/>
          <ac:spMkLst>
            <pc:docMk/>
            <pc:sldMk cId="1698026490" sldId="2588"/>
            <ac:spMk id="6" creationId="{C16D6657-5C36-6D43-35AC-AD733D292D2E}"/>
          </ac:spMkLst>
        </pc:spChg>
        <pc:spChg chg="add">
          <ac:chgData name="Hien Tran" userId="c83175c1-415d-458a-9a78-f0273a376849" providerId="ADAL" clId="{4AE6EE04-3E29-40EF-A2E0-03709E05DD18}" dt="2025-06-14T09:35:06.522" v="104"/>
          <ac:spMkLst>
            <pc:docMk/>
            <pc:sldMk cId="1698026490" sldId="2588"/>
            <ac:spMk id="7" creationId="{8CDFCA7E-5475-EEF1-DEE9-ABC6985B4A2A}"/>
          </ac:spMkLst>
        </pc:spChg>
        <pc:spChg chg="add">
          <ac:chgData name="Hien Tran" userId="c83175c1-415d-458a-9a78-f0273a376849" providerId="ADAL" clId="{4AE6EE04-3E29-40EF-A2E0-03709E05DD18}" dt="2025-06-14T09:35:06.522" v="104"/>
          <ac:spMkLst>
            <pc:docMk/>
            <pc:sldMk cId="1698026490" sldId="2588"/>
            <ac:spMk id="8" creationId="{DCAAB121-E374-80C3-B203-1D2C1D418C92}"/>
          </ac:spMkLst>
        </pc:spChg>
        <pc:spChg chg="add">
          <ac:chgData name="Hien Tran" userId="c83175c1-415d-458a-9a78-f0273a376849" providerId="ADAL" clId="{4AE6EE04-3E29-40EF-A2E0-03709E05DD18}" dt="2025-06-14T09:35:06.522" v="104"/>
          <ac:spMkLst>
            <pc:docMk/>
            <pc:sldMk cId="1698026490" sldId="2588"/>
            <ac:spMk id="9" creationId="{4CF75EBF-12A3-A8BD-B004-F812FAD05C5A}"/>
          </ac:spMkLst>
        </pc:spChg>
        <pc:spChg chg="add">
          <ac:chgData name="Hien Tran" userId="c83175c1-415d-458a-9a78-f0273a376849" providerId="ADAL" clId="{4AE6EE04-3E29-40EF-A2E0-03709E05DD18}" dt="2025-06-14T09:35:06.522" v="104"/>
          <ac:spMkLst>
            <pc:docMk/>
            <pc:sldMk cId="1698026490" sldId="2588"/>
            <ac:spMk id="10" creationId="{AC7FB086-4434-7516-B642-19945F6AFFB8}"/>
          </ac:spMkLst>
        </pc:spChg>
        <pc:picChg chg="add mod">
          <ac:chgData name="Hien Tran" userId="c83175c1-415d-458a-9a78-f0273a376849" providerId="ADAL" clId="{4AE6EE04-3E29-40EF-A2E0-03709E05DD18}" dt="2025-06-14T11:17:54.886" v="485"/>
          <ac:picMkLst>
            <pc:docMk/>
            <pc:sldMk cId="1698026490" sldId="2588"/>
            <ac:picMk id="3" creationId="{344B0FC5-2A38-18DB-D43E-B05745AE7C75}"/>
          </ac:picMkLst>
        </pc:picChg>
        <pc:picChg chg="del">
          <ac:chgData name="Hien Tran" userId="c83175c1-415d-458a-9a78-f0273a376849" providerId="ADAL" clId="{4AE6EE04-3E29-40EF-A2E0-03709E05DD18}" dt="2025-06-14T09:29:27.274" v="76" actId="478"/>
          <ac:picMkLst>
            <pc:docMk/>
            <pc:sldMk cId="1698026490" sldId="2588"/>
            <ac:picMk id="4" creationId="{D362E185-592B-1018-90BA-E0A7E07B9716}"/>
          </ac:picMkLst>
        </pc:picChg>
        <pc:picChg chg="add del mod">
          <ac:chgData name="Hien Tran" userId="c83175c1-415d-458a-9a78-f0273a376849" providerId="ADAL" clId="{4AE6EE04-3E29-40EF-A2E0-03709E05DD18}" dt="2025-06-14T09:40:07.853" v="143" actId="478"/>
          <ac:picMkLst>
            <pc:docMk/>
            <pc:sldMk cId="1698026490" sldId="2588"/>
            <ac:picMk id="12" creationId="{F595050B-C2A6-D882-3F70-69CC558A6919}"/>
          </ac:picMkLst>
        </pc:picChg>
        <pc:picChg chg="add mod">
          <ac:chgData name="Hien Tran" userId="c83175c1-415d-458a-9a78-f0273a376849" providerId="ADAL" clId="{4AE6EE04-3E29-40EF-A2E0-03709E05DD18}" dt="2025-06-14T10:55:43.093" v="392" actId="108"/>
          <ac:picMkLst>
            <pc:docMk/>
            <pc:sldMk cId="1698026490" sldId="2588"/>
            <ac:picMk id="14" creationId="{C27F3DD2-2E86-5134-3ED8-8DF58B6BFAD4}"/>
          </ac:picMkLst>
        </pc:picChg>
        <pc:picChg chg="add del mod">
          <ac:chgData name="Hien Tran" userId="c83175c1-415d-458a-9a78-f0273a376849" providerId="ADAL" clId="{4AE6EE04-3E29-40EF-A2E0-03709E05DD18}" dt="2025-06-14T09:44:43.904" v="179" actId="478"/>
          <ac:picMkLst>
            <pc:docMk/>
            <pc:sldMk cId="1698026490" sldId="2588"/>
            <ac:picMk id="16" creationId="{29912207-5169-07A9-9C14-B73079C39E55}"/>
          </ac:picMkLst>
        </pc:picChg>
        <pc:picChg chg="add mod">
          <ac:chgData name="Hien Tran" userId="c83175c1-415d-458a-9a78-f0273a376849" providerId="ADAL" clId="{4AE6EE04-3E29-40EF-A2E0-03709E05DD18}" dt="2025-06-14T10:55:40.725" v="391" actId="14100"/>
          <ac:picMkLst>
            <pc:docMk/>
            <pc:sldMk cId="1698026490" sldId="2588"/>
            <ac:picMk id="3081" creationId="{39D17407-FEE5-4FE6-032A-B0DE8A144A4D}"/>
          </ac:picMkLst>
        </pc:picChg>
        <pc:inkChg chg="add">
          <ac:chgData name="Hien Tran" userId="c83175c1-415d-458a-9a78-f0273a376849" providerId="ADAL" clId="{4AE6EE04-3E29-40EF-A2E0-03709E05DD18}" dt="2025-06-14T10:58:53.521" v="431" actId="9405"/>
          <ac:inkMkLst>
            <pc:docMk/>
            <pc:sldMk cId="1698026490" sldId="2588"/>
            <ac:inkMk id="2" creationId="{64126055-E101-D268-EEAA-41BDCB60DD43}"/>
          </ac:inkMkLst>
        </pc:inkChg>
        <pc:inkChg chg="add del">
          <ac:chgData name="Hien Tran" userId="c83175c1-415d-458a-9a78-f0273a376849" providerId="ADAL" clId="{4AE6EE04-3E29-40EF-A2E0-03709E05DD18}" dt="2025-06-14T09:45:40.048" v="197" actId="9405"/>
          <ac:inkMkLst>
            <pc:docMk/>
            <pc:sldMk cId="1698026490" sldId="2588"/>
            <ac:inkMk id="17" creationId="{FC501339-C774-9770-C6EA-0CB5C39AC8B7}"/>
          </ac:inkMkLst>
        </pc:inkChg>
        <pc:inkChg chg="add del mod">
          <ac:chgData name="Hien Tran" userId="c83175c1-415d-458a-9a78-f0273a376849" providerId="ADAL" clId="{4AE6EE04-3E29-40EF-A2E0-03709E05DD18}" dt="2025-06-14T11:17:28.698" v="475" actId="478"/>
          <ac:inkMkLst>
            <pc:docMk/>
            <pc:sldMk cId="1698026490" sldId="2588"/>
            <ac:inkMk id="18" creationId="{773199F7-8EDF-3917-8C53-44AD18CA6A30}"/>
          </ac:inkMkLst>
        </pc:inkChg>
        <pc:inkChg chg="add del">
          <ac:chgData name="Hien Tran" userId="c83175c1-415d-458a-9a78-f0273a376849" providerId="ADAL" clId="{4AE6EE04-3E29-40EF-A2E0-03709E05DD18}" dt="2025-06-14T09:45:47.026" v="200"/>
          <ac:inkMkLst>
            <pc:docMk/>
            <pc:sldMk cId="1698026490" sldId="2588"/>
            <ac:inkMk id="19" creationId="{2C7CB8E7-87AA-DFDB-8B67-815A283C6B3D}"/>
          </ac:inkMkLst>
        </pc:inkChg>
        <pc:inkChg chg="add mod">
          <ac:chgData name="Hien Tran" userId="c83175c1-415d-458a-9a78-f0273a376849" providerId="ADAL" clId="{4AE6EE04-3E29-40EF-A2E0-03709E05DD18}" dt="2025-06-14T11:17:32.485" v="476" actId="1076"/>
          <ac:inkMkLst>
            <pc:docMk/>
            <pc:sldMk cId="1698026490" sldId="2588"/>
            <ac:inkMk id="20" creationId="{185B0726-4B55-DB79-9859-4F9AD7525A3A}"/>
          </ac:inkMkLst>
        </pc:inkChg>
      </pc:sldChg>
      <pc:sldChg chg="addSp delSp modSp add mod">
        <pc:chgData name="Hien Tran" userId="c83175c1-415d-458a-9a78-f0273a376849" providerId="ADAL" clId="{4AE6EE04-3E29-40EF-A2E0-03709E05DD18}" dt="2025-06-14T13:53:48.986" v="960" actId="14100"/>
        <pc:sldMkLst>
          <pc:docMk/>
          <pc:sldMk cId="1799363696" sldId="2589"/>
        </pc:sldMkLst>
        <pc:spChg chg="add del mod">
          <ac:chgData name="Hien Tran" userId="c83175c1-415d-458a-9a78-f0273a376849" providerId="ADAL" clId="{4AE6EE04-3E29-40EF-A2E0-03709E05DD18}" dt="2025-06-14T12:18:58.252" v="939" actId="478"/>
          <ac:spMkLst>
            <pc:docMk/>
            <pc:sldMk cId="1799363696" sldId="2589"/>
            <ac:spMk id="2" creationId="{7832C133-A13F-CB24-AA95-02DF4367DB8D}"/>
          </ac:spMkLst>
        </pc:spChg>
        <pc:spChg chg="mod">
          <ac:chgData name="Hien Tran" userId="c83175c1-415d-458a-9a78-f0273a376849" providerId="ADAL" clId="{4AE6EE04-3E29-40EF-A2E0-03709E05DD18}" dt="2025-06-14T12:17:25.885" v="865" actId="120"/>
          <ac:spMkLst>
            <pc:docMk/>
            <pc:sldMk cId="1799363696" sldId="2589"/>
            <ac:spMk id="6" creationId="{A8FEDD31-8B97-4C26-AD2A-BFFA92125B55}"/>
          </ac:spMkLst>
        </pc:spChg>
        <pc:spChg chg="add mod">
          <ac:chgData name="Hien Tran" userId="c83175c1-415d-458a-9a78-f0273a376849" providerId="ADAL" clId="{4AE6EE04-3E29-40EF-A2E0-03709E05DD18}" dt="2025-06-14T12:19:01.826" v="942" actId="20577"/>
          <ac:spMkLst>
            <pc:docMk/>
            <pc:sldMk cId="1799363696" sldId="2589"/>
            <ac:spMk id="8" creationId="{B622F989-EB92-FA4F-DE5B-225E794A1DC8}"/>
          </ac:spMkLst>
        </pc:spChg>
        <pc:picChg chg="add del mod">
          <ac:chgData name="Hien Tran" userId="c83175c1-415d-458a-9a78-f0273a376849" providerId="ADAL" clId="{4AE6EE04-3E29-40EF-A2E0-03709E05DD18}" dt="2025-06-14T09:40:29.044" v="150" actId="478"/>
          <ac:picMkLst>
            <pc:docMk/>
            <pc:sldMk cId="1799363696" sldId="2589"/>
            <ac:picMk id="3" creationId="{65C32A5F-3F9A-B855-3A34-60F2190A83D2}"/>
          </ac:picMkLst>
        </pc:picChg>
        <pc:picChg chg="add mod">
          <ac:chgData name="Hien Tran" userId="c83175c1-415d-458a-9a78-f0273a376849" providerId="ADAL" clId="{4AE6EE04-3E29-40EF-A2E0-03709E05DD18}" dt="2025-06-14T13:53:48.986" v="960" actId="14100"/>
          <ac:picMkLst>
            <pc:docMk/>
            <pc:sldMk cId="1799363696" sldId="2589"/>
            <ac:picMk id="5" creationId="{7E9BDCA6-4D86-C969-61C7-DA8401523743}"/>
          </ac:picMkLst>
        </pc:picChg>
        <pc:picChg chg="add mod">
          <ac:chgData name="Hien Tran" userId="c83175c1-415d-458a-9a78-f0273a376849" providerId="ADAL" clId="{4AE6EE04-3E29-40EF-A2E0-03709E05DD18}" dt="2025-06-14T10:55:45.049" v="393" actId="108"/>
          <ac:picMkLst>
            <pc:docMk/>
            <pc:sldMk cId="1799363696" sldId="2589"/>
            <ac:picMk id="7" creationId="{205E2FB1-CB82-AACB-BDA8-C31A0E5F9919}"/>
          </ac:picMkLst>
        </pc:picChg>
        <pc:inkChg chg="add del">
          <ac:chgData name="Hien Tran" userId="c83175c1-415d-458a-9a78-f0273a376849" providerId="ADAL" clId="{4AE6EE04-3E29-40EF-A2E0-03709E05DD18}" dt="2025-06-14T10:51:53.333" v="365" actId="9405"/>
          <ac:inkMkLst>
            <pc:docMk/>
            <pc:sldMk cId="1799363696" sldId="2589"/>
            <ac:inkMk id="2" creationId="{F2FC1282-EDEF-274A-7EED-68275D9DB8D0}"/>
          </ac:inkMkLst>
        </pc:inkChg>
        <pc:inkChg chg="add">
          <ac:chgData name="Hien Tran" userId="c83175c1-415d-458a-9a78-f0273a376849" providerId="ADAL" clId="{4AE6EE04-3E29-40EF-A2E0-03709E05DD18}" dt="2025-06-14T10:57:31.199" v="410" actId="9405"/>
          <ac:inkMkLst>
            <pc:docMk/>
            <pc:sldMk cId="1799363696" sldId="2589"/>
            <ac:inkMk id="3" creationId="{866A888C-67FB-FB26-25B1-759922140A89}"/>
          </ac:inkMkLst>
        </pc:inkChg>
        <pc:inkChg chg="add">
          <ac:chgData name="Hien Tran" userId="c83175c1-415d-458a-9a78-f0273a376849" providerId="ADAL" clId="{4AE6EE04-3E29-40EF-A2E0-03709E05DD18}" dt="2025-06-14T10:58:41.450" v="430" actId="9405"/>
          <ac:inkMkLst>
            <pc:docMk/>
            <pc:sldMk cId="1799363696" sldId="2589"/>
            <ac:inkMk id="4" creationId="{29909642-CF74-D9BF-3614-CBAD258D775E}"/>
          </ac:inkMkLst>
        </pc:inkChg>
        <pc:inkChg chg="add del">
          <ac:chgData name="Hien Tran" userId="c83175c1-415d-458a-9a78-f0273a376849" providerId="ADAL" clId="{4AE6EE04-3E29-40EF-A2E0-03709E05DD18}" dt="2025-06-14T09:46:18.696" v="203" actId="9405"/>
          <ac:inkMkLst>
            <pc:docMk/>
            <pc:sldMk cId="1799363696" sldId="2589"/>
            <ac:inkMk id="8" creationId="{304DEA27-4C27-A327-BD9A-A242AE3DBC6C}"/>
          </ac:inkMkLst>
        </pc:inkChg>
      </pc:sldChg>
      <pc:sldChg chg="addSp delSp modSp add mod">
        <pc:chgData name="Hien Tran" userId="c83175c1-415d-458a-9a78-f0273a376849" providerId="ADAL" clId="{4AE6EE04-3E29-40EF-A2E0-03709E05DD18}" dt="2025-06-14T12:18:37.246" v="931" actId="20577"/>
        <pc:sldMkLst>
          <pc:docMk/>
          <pc:sldMk cId="3509887131" sldId="2590"/>
        </pc:sldMkLst>
        <pc:spChg chg="add mod">
          <ac:chgData name="Hien Tran" userId="c83175c1-415d-458a-9a78-f0273a376849" providerId="ADAL" clId="{4AE6EE04-3E29-40EF-A2E0-03709E05DD18}" dt="2025-06-14T12:18:37.246" v="931" actId="20577"/>
          <ac:spMkLst>
            <pc:docMk/>
            <pc:sldMk cId="3509887131" sldId="2590"/>
            <ac:spMk id="2" creationId="{60976839-FD90-32D8-8B34-1CF5EAC49F88}"/>
          </ac:spMkLst>
        </pc:spChg>
        <pc:spChg chg="mod">
          <ac:chgData name="Hien Tran" userId="c83175c1-415d-458a-9a78-f0273a376849" providerId="ADAL" clId="{4AE6EE04-3E29-40EF-A2E0-03709E05DD18}" dt="2025-06-14T12:17:41.925" v="869" actId="120"/>
          <ac:spMkLst>
            <pc:docMk/>
            <pc:sldMk cId="3509887131" sldId="2590"/>
            <ac:spMk id="6" creationId="{10BDE493-975C-3D72-FF52-FA7B7FF0AEA6}"/>
          </ac:spMkLst>
        </pc:spChg>
        <pc:picChg chg="add del mod">
          <ac:chgData name="Hien Tran" userId="c83175c1-415d-458a-9a78-f0273a376849" providerId="ADAL" clId="{4AE6EE04-3E29-40EF-A2E0-03709E05DD18}" dt="2025-06-14T09:41:11.355" v="157" actId="478"/>
          <ac:picMkLst>
            <pc:docMk/>
            <pc:sldMk cId="3509887131" sldId="2590"/>
            <ac:picMk id="3" creationId="{5C18C79D-8A66-E6CD-3D35-BA49ECD617A9}"/>
          </ac:picMkLst>
        </pc:picChg>
        <pc:picChg chg="add mod">
          <ac:chgData name="Hien Tran" userId="c83175c1-415d-458a-9a78-f0273a376849" providerId="ADAL" clId="{4AE6EE04-3E29-40EF-A2E0-03709E05DD18}" dt="2025-06-14T10:55:52.508" v="400" actId="108"/>
          <ac:picMkLst>
            <pc:docMk/>
            <pc:sldMk cId="3509887131" sldId="2590"/>
            <ac:picMk id="5" creationId="{0654ED38-AA03-A9AA-DCC3-36BB5C0FB559}"/>
          </ac:picMkLst>
        </pc:picChg>
        <pc:picChg chg="add mod">
          <ac:chgData name="Hien Tran" userId="c83175c1-415d-458a-9a78-f0273a376849" providerId="ADAL" clId="{4AE6EE04-3E29-40EF-A2E0-03709E05DD18}" dt="2025-06-14T10:55:52.030" v="399" actId="108"/>
          <ac:picMkLst>
            <pc:docMk/>
            <pc:sldMk cId="3509887131" sldId="2590"/>
            <ac:picMk id="7" creationId="{364F98A0-CBC0-72AF-75AD-5E4388CA16FF}"/>
          </ac:picMkLst>
        </pc:picChg>
        <pc:inkChg chg="add del">
          <ac:chgData name="Hien Tran" userId="c83175c1-415d-458a-9a78-f0273a376849" providerId="ADAL" clId="{4AE6EE04-3E29-40EF-A2E0-03709E05DD18}" dt="2025-06-14T10:57:45.972" v="412"/>
          <ac:inkMkLst>
            <pc:docMk/>
            <pc:sldMk cId="3509887131" sldId="2590"/>
            <ac:inkMk id="2" creationId="{D11E8989-1AB1-4215-D6C9-3E42C7D3F81A}"/>
          </ac:inkMkLst>
        </pc:inkChg>
        <pc:inkChg chg="add mod">
          <ac:chgData name="Hien Tran" userId="c83175c1-415d-458a-9a78-f0273a376849" providerId="ADAL" clId="{4AE6EE04-3E29-40EF-A2E0-03709E05DD18}" dt="2025-06-14T10:57:46.499" v="413"/>
          <ac:inkMkLst>
            <pc:docMk/>
            <pc:sldMk cId="3509887131" sldId="2590"/>
            <ac:inkMk id="3" creationId="{6AA42396-61A5-23C6-9BBB-F98ADE836DDC}"/>
          </ac:inkMkLst>
        </pc:inkChg>
        <pc:inkChg chg="add">
          <ac:chgData name="Hien Tran" userId="c83175c1-415d-458a-9a78-f0273a376849" providerId="ADAL" clId="{4AE6EE04-3E29-40EF-A2E0-03709E05DD18}" dt="2025-06-14T10:57:47.531" v="414" actId="9405"/>
          <ac:inkMkLst>
            <pc:docMk/>
            <pc:sldMk cId="3509887131" sldId="2590"/>
            <ac:inkMk id="4" creationId="{EBED371E-9B0F-8FBD-FE8B-69EA3796F3E2}"/>
          </ac:inkMkLst>
        </pc:inkChg>
        <pc:inkChg chg="add">
          <ac:chgData name="Hien Tran" userId="c83175c1-415d-458a-9a78-f0273a376849" providerId="ADAL" clId="{4AE6EE04-3E29-40EF-A2E0-03709E05DD18}" dt="2025-06-14T10:57:49" v="415" actId="9405"/>
          <ac:inkMkLst>
            <pc:docMk/>
            <pc:sldMk cId="3509887131" sldId="2590"/>
            <ac:inkMk id="8" creationId="{D6B40431-850D-8168-F011-89742EEA593A}"/>
          </ac:inkMkLst>
        </pc:inkChg>
        <pc:inkChg chg="add">
          <ac:chgData name="Hien Tran" userId="c83175c1-415d-458a-9a78-f0273a376849" providerId="ADAL" clId="{4AE6EE04-3E29-40EF-A2E0-03709E05DD18}" dt="2025-06-14T10:58:28.670" v="426" actId="9405"/>
          <ac:inkMkLst>
            <pc:docMk/>
            <pc:sldMk cId="3509887131" sldId="2590"/>
            <ac:inkMk id="9" creationId="{BA2440D1-AC77-9AF9-CFD5-DE7DBC446A51}"/>
          </ac:inkMkLst>
        </pc:inkChg>
        <pc:inkChg chg="add">
          <ac:chgData name="Hien Tran" userId="c83175c1-415d-458a-9a78-f0273a376849" providerId="ADAL" clId="{4AE6EE04-3E29-40EF-A2E0-03709E05DD18}" dt="2025-06-14T10:58:30.017" v="427" actId="9405"/>
          <ac:inkMkLst>
            <pc:docMk/>
            <pc:sldMk cId="3509887131" sldId="2590"/>
            <ac:inkMk id="10" creationId="{F99D2FC1-88E6-AB34-8FF7-34331917E57E}"/>
          </ac:inkMkLst>
        </pc:inkChg>
      </pc:sldChg>
      <pc:sldChg chg="addSp delSp modSp add mod">
        <pc:chgData name="Hien Tran" userId="c83175c1-415d-458a-9a78-f0273a376849" providerId="ADAL" clId="{4AE6EE04-3E29-40EF-A2E0-03709E05DD18}" dt="2025-06-14T12:18:44.379" v="934" actId="20577"/>
        <pc:sldMkLst>
          <pc:docMk/>
          <pc:sldMk cId="3589150480" sldId="2591"/>
        </pc:sldMkLst>
        <pc:spChg chg="add mod">
          <ac:chgData name="Hien Tran" userId="c83175c1-415d-458a-9a78-f0273a376849" providerId="ADAL" clId="{4AE6EE04-3E29-40EF-A2E0-03709E05DD18}" dt="2025-06-14T12:18:44.379" v="934" actId="20577"/>
          <ac:spMkLst>
            <pc:docMk/>
            <pc:sldMk cId="3589150480" sldId="2591"/>
            <ac:spMk id="4" creationId="{206FCD81-F809-3D85-364F-4EAF1484C270}"/>
          </ac:spMkLst>
        </pc:spChg>
        <pc:spChg chg="mod">
          <ac:chgData name="Hien Tran" userId="c83175c1-415d-458a-9a78-f0273a376849" providerId="ADAL" clId="{4AE6EE04-3E29-40EF-A2E0-03709E05DD18}" dt="2025-06-14T12:17:47.438" v="871" actId="120"/>
          <ac:spMkLst>
            <pc:docMk/>
            <pc:sldMk cId="3589150480" sldId="2591"/>
            <ac:spMk id="6" creationId="{C3A21824-6021-7206-C58D-BF55AD32B3C0}"/>
          </ac:spMkLst>
        </pc:spChg>
        <pc:picChg chg="add del mod">
          <ac:chgData name="Hien Tran" userId="c83175c1-415d-458a-9a78-f0273a376849" providerId="ADAL" clId="{4AE6EE04-3E29-40EF-A2E0-03709E05DD18}" dt="2025-06-14T09:41:31.037" v="162" actId="478"/>
          <ac:picMkLst>
            <pc:docMk/>
            <pc:sldMk cId="3589150480" sldId="2591"/>
            <ac:picMk id="3" creationId="{54559984-937F-FDCA-E1B7-AA08CEBB695A}"/>
          </ac:picMkLst>
        </pc:picChg>
        <pc:picChg chg="add mod">
          <ac:chgData name="Hien Tran" userId="c83175c1-415d-458a-9a78-f0273a376849" providerId="ADAL" clId="{4AE6EE04-3E29-40EF-A2E0-03709E05DD18}" dt="2025-06-14T10:56:28.540" v="407" actId="1076"/>
          <ac:picMkLst>
            <pc:docMk/>
            <pc:sldMk cId="3589150480" sldId="2591"/>
            <ac:picMk id="5" creationId="{FB5EB9B5-45FD-AA31-3A83-5F8B3EE456FA}"/>
          </ac:picMkLst>
        </pc:picChg>
        <pc:picChg chg="add mod">
          <ac:chgData name="Hien Tran" userId="c83175c1-415d-458a-9a78-f0273a376849" providerId="ADAL" clId="{4AE6EE04-3E29-40EF-A2E0-03709E05DD18}" dt="2025-06-14T10:55:56.004" v="401" actId="108"/>
          <ac:picMkLst>
            <pc:docMk/>
            <pc:sldMk cId="3589150480" sldId="2591"/>
            <ac:picMk id="7" creationId="{43422B72-7910-72F7-79E5-88F1AE516FD5}"/>
          </ac:picMkLst>
        </pc:picChg>
        <pc:inkChg chg="add">
          <ac:chgData name="Hien Tran" userId="c83175c1-415d-458a-9a78-f0273a376849" providerId="ADAL" clId="{4AE6EE04-3E29-40EF-A2E0-03709E05DD18}" dt="2025-06-14T10:58:05.340" v="418" actId="9405"/>
          <ac:inkMkLst>
            <pc:docMk/>
            <pc:sldMk cId="3589150480" sldId="2591"/>
            <ac:inkMk id="2" creationId="{3AF46F2E-33A1-98C4-38E2-02E74E3CB7DC}"/>
          </ac:inkMkLst>
        </pc:inkChg>
        <pc:inkChg chg="add">
          <ac:chgData name="Hien Tran" userId="c83175c1-415d-458a-9a78-f0273a376849" providerId="ADAL" clId="{4AE6EE04-3E29-40EF-A2E0-03709E05DD18}" dt="2025-06-14T10:58:07.076" v="419" actId="9405"/>
          <ac:inkMkLst>
            <pc:docMk/>
            <pc:sldMk cId="3589150480" sldId="2591"/>
            <ac:inkMk id="3" creationId="{052C06CA-268D-0308-2A51-E991AE442CD0}"/>
          </ac:inkMkLst>
        </pc:inkChg>
        <pc:inkChg chg="add del">
          <ac:chgData name="Hien Tran" userId="c83175c1-415d-458a-9a78-f0273a376849" providerId="ADAL" clId="{4AE6EE04-3E29-40EF-A2E0-03709E05DD18}" dt="2025-06-14T10:58:14.973" v="423" actId="9405"/>
          <ac:inkMkLst>
            <pc:docMk/>
            <pc:sldMk cId="3589150480" sldId="2591"/>
            <ac:inkMk id="4" creationId="{3B060BF0-283A-37B2-062F-9A803E4DBE5C}"/>
          </ac:inkMkLst>
        </pc:inkChg>
        <pc:inkChg chg="add del">
          <ac:chgData name="Hien Tran" userId="c83175c1-415d-458a-9a78-f0273a376849" providerId="ADAL" clId="{4AE6EE04-3E29-40EF-A2E0-03709E05DD18}" dt="2025-06-14T10:58:14.493" v="422" actId="9405"/>
          <ac:inkMkLst>
            <pc:docMk/>
            <pc:sldMk cId="3589150480" sldId="2591"/>
            <ac:inkMk id="8" creationId="{6DE46B7A-5C29-4D55-6E2C-6F55642D81E8}"/>
          </ac:inkMkLst>
        </pc:inkChg>
        <pc:inkChg chg="add">
          <ac:chgData name="Hien Tran" userId="c83175c1-415d-458a-9a78-f0273a376849" providerId="ADAL" clId="{4AE6EE04-3E29-40EF-A2E0-03709E05DD18}" dt="2025-06-14T10:58:23.920" v="424" actId="9405"/>
          <ac:inkMkLst>
            <pc:docMk/>
            <pc:sldMk cId="3589150480" sldId="2591"/>
            <ac:inkMk id="9" creationId="{01A469C3-81C3-FC2E-1BAB-D3C8440B5FE6}"/>
          </ac:inkMkLst>
        </pc:inkChg>
        <pc:inkChg chg="add">
          <ac:chgData name="Hien Tran" userId="c83175c1-415d-458a-9a78-f0273a376849" providerId="ADAL" clId="{4AE6EE04-3E29-40EF-A2E0-03709E05DD18}" dt="2025-06-14T10:58:25.075" v="425" actId="9405"/>
          <ac:inkMkLst>
            <pc:docMk/>
            <pc:sldMk cId="3589150480" sldId="2591"/>
            <ac:inkMk id="10" creationId="{6198ACC4-4F3E-1ACE-D258-9792E2E49FAA}"/>
          </ac:inkMkLst>
        </pc:inkChg>
      </pc:sldChg>
      <pc:sldChg chg="addSp delSp modSp add mod ord">
        <pc:chgData name="Hien Tran" userId="c83175c1-415d-458a-9a78-f0273a376849" providerId="ADAL" clId="{4AE6EE04-3E29-40EF-A2E0-03709E05DD18}" dt="2025-06-14T12:18:29.799" v="928" actId="20577"/>
        <pc:sldMkLst>
          <pc:docMk/>
          <pc:sldMk cId="3866809246" sldId="2592"/>
        </pc:sldMkLst>
        <pc:spChg chg="mod">
          <ac:chgData name="Hien Tran" userId="c83175c1-415d-458a-9a78-f0273a376849" providerId="ADAL" clId="{4AE6EE04-3E29-40EF-A2E0-03709E05DD18}" dt="2025-06-14T12:17:32.810" v="867" actId="120"/>
          <ac:spMkLst>
            <pc:docMk/>
            <pc:sldMk cId="3866809246" sldId="2592"/>
            <ac:spMk id="6" creationId="{5357EF6C-2BDB-0784-65BA-4BDB14A024BC}"/>
          </ac:spMkLst>
        </pc:spChg>
        <pc:spChg chg="add mod">
          <ac:chgData name="Hien Tran" userId="c83175c1-415d-458a-9a78-f0273a376849" providerId="ADAL" clId="{4AE6EE04-3E29-40EF-A2E0-03709E05DD18}" dt="2025-06-14T12:18:29.799" v="928" actId="20577"/>
          <ac:spMkLst>
            <pc:docMk/>
            <pc:sldMk cId="3866809246" sldId="2592"/>
            <ac:spMk id="9" creationId="{16B677CA-1884-2B32-4D3F-141CB46997B2}"/>
          </ac:spMkLst>
        </pc:spChg>
        <pc:picChg chg="add del mod">
          <ac:chgData name="Hien Tran" userId="c83175c1-415d-458a-9a78-f0273a376849" providerId="ADAL" clId="{4AE6EE04-3E29-40EF-A2E0-03709E05DD18}" dt="2025-06-14T09:40:55.287" v="155" actId="478"/>
          <ac:picMkLst>
            <pc:docMk/>
            <pc:sldMk cId="3866809246" sldId="2592"/>
            <ac:picMk id="3" creationId="{5CF66D0E-632A-E929-3985-636CECC62364}"/>
          </ac:picMkLst>
        </pc:picChg>
        <pc:picChg chg="add mod">
          <ac:chgData name="Hien Tran" userId="c83175c1-415d-458a-9a78-f0273a376849" providerId="ADAL" clId="{4AE6EE04-3E29-40EF-A2E0-03709E05DD18}" dt="2025-06-14T10:55:47.827" v="396" actId="108"/>
          <ac:picMkLst>
            <pc:docMk/>
            <pc:sldMk cId="3866809246" sldId="2592"/>
            <ac:picMk id="5" creationId="{40048E61-A31B-3C34-F5FF-744E2B8C80D3}"/>
          </ac:picMkLst>
        </pc:picChg>
        <pc:picChg chg="add mod">
          <ac:chgData name="Hien Tran" userId="c83175c1-415d-458a-9a78-f0273a376849" providerId="ADAL" clId="{4AE6EE04-3E29-40EF-A2E0-03709E05DD18}" dt="2025-06-14T10:55:47.413" v="395" actId="108"/>
          <ac:picMkLst>
            <pc:docMk/>
            <pc:sldMk cId="3866809246" sldId="2592"/>
            <ac:picMk id="7" creationId="{5CFAB20D-0DEC-F6EF-698E-2810091C4EC9}"/>
          </ac:picMkLst>
        </pc:picChg>
        <pc:inkChg chg="add">
          <ac:chgData name="Hien Tran" userId="c83175c1-415d-458a-9a78-f0273a376849" providerId="ADAL" clId="{4AE6EE04-3E29-40EF-A2E0-03709E05DD18}" dt="2025-06-14T10:57:55.823" v="416" actId="9405"/>
          <ac:inkMkLst>
            <pc:docMk/>
            <pc:sldMk cId="3866809246" sldId="2592"/>
            <ac:inkMk id="2" creationId="{51B5D581-EE80-8572-24FC-DBDB19390F72}"/>
          </ac:inkMkLst>
        </pc:inkChg>
        <pc:inkChg chg="add">
          <ac:chgData name="Hien Tran" userId="c83175c1-415d-458a-9a78-f0273a376849" providerId="ADAL" clId="{4AE6EE04-3E29-40EF-A2E0-03709E05DD18}" dt="2025-06-14T10:57:57.255" v="417" actId="9405"/>
          <ac:inkMkLst>
            <pc:docMk/>
            <pc:sldMk cId="3866809246" sldId="2592"/>
            <ac:inkMk id="3" creationId="{354F1B74-2CD6-F664-26B2-94525A5E1D12}"/>
          </ac:inkMkLst>
        </pc:inkChg>
        <pc:inkChg chg="add">
          <ac:chgData name="Hien Tran" userId="c83175c1-415d-458a-9a78-f0273a376849" providerId="ADAL" clId="{4AE6EE04-3E29-40EF-A2E0-03709E05DD18}" dt="2025-06-14T10:58:36.577" v="428" actId="9405"/>
          <ac:inkMkLst>
            <pc:docMk/>
            <pc:sldMk cId="3866809246" sldId="2592"/>
            <ac:inkMk id="4" creationId="{113EED36-BBAD-35D6-793C-028FD343589F}"/>
          </ac:inkMkLst>
        </pc:inkChg>
        <pc:inkChg chg="add">
          <ac:chgData name="Hien Tran" userId="c83175c1-415d-458a-9a78-f0273a376849" providerId="ADAL" clId="{4AE6EE04-3E29-40EF-A2E0-03709E05DD18}" dt="2025-06-14T10:58:37.902" v="429" actId="9405"/>
          <ac:inkMkLst>
            <pc:docMk/>
            <pc:sldMk cId="3866809246" sldId="2592"/>
            <ac:inkMk id="8" creationId="{6AFC069E-E257-2303-78F6-56D76BF543D8}"/>
          </ac:inkMkLst>
        </pc:inkChg>
      </pc:sldChg>
      <pc:sldChg chg="addSp delSp modSp add del mod">
        <pc:chgData name="Hien Tran" userId="c83175c1-415d-458a-9a78-f0273a376849" providerId="ADAL" clId="{4AE6EE04-3E29-40EF-A2E0-03709E05DD18}" dt="2025-06-14T11:54:42.380" v="544" actId="47"/>
        <pc:sldMkLst>
          <pc:docMk/>
          <pc:sldMk cId="2803820140" sldId="2593"/>
        </pc:sldMkLst>
        <pc:spChg chg="mod">
          <ac:chgData name="Hien Tran" userId="c83175c1-415d-458a-9a78-f0273a376849" providerId="ADAL" clId="{4AE6EE04-3E29-40EF-A2E0-03709E05DD18}" dt="2025-06-14T10:40:33.490" v="350" actId="113"/>
          <ac:spMkLst>
            <pc:docMk/>
            <pc:sldMk cId="2803820140" sldId="2593"/>
            <ac:spMk id="6" creationId="{F78BBBC5-A40B-6FDE-5059-039D994247B8}"/>
          </ac:spMkLst>
        </pc:spChg>
        <pc:picChg chg="add mod">
          <ac:chgData name="Hien Tran" userId="c83175c1-415d-458a-9a78-f0273a376849" providerId="ADAL" clId="{4AE6EE04-3E29-40EF-A2E0-03709E05DD18}" dt="2025-06-14T11:15:07.179" v="468" actId="1076"/>
          <ac:picMkLst>
            <pc:docMk/>
            <pc:sldMk cId="2803820140" sldId="2593"/>
            <ac:picMk id="2" creationId="{AB314266-3C3D-EAEE-9728-8593543DF652}"/>
          </ac:picMkLst>
        </pc:picChg>
        <pc:picChg chg="add del">
          <ac:chgData name="Hien Tran" userId="c83175c1-415d-458a-9a78-f0273a376849" providerId="ADAL" clId="{4AE6EE04-3E29-40EF-A2E0-03709E05DD18}" dt="2025-06-14T10:13:18.415" v="245" actId="478"/>
          <ac:picMkLst>
            <pc:docMk/>
            <pc:sldMk cId="2803820140" sldId="2593"/>
            <ac:picMk id="3" creationId="{AD6E2E14-B6DC-9523-D3AA-FE6F74182B04}"/>
          </ac:picMkLst>
        </pc:picChg>
        <pc:picChg chg="del">
          <ac:chgData name="Hien Tran" userId="c83175c1-415d-458a-9a78-f0273a376849" providerId="ADAL" clId="{4AE6EE04-3E29-40EF-A2E0-03709E05DD18}" dt="2025-06-14T09:53:32.843" v="243" actId="478"/>
          <ac:picMkLst>
            <pc:docMk/>
            <pc:sldMk cId="2803820140" sldId="2593"/>
            <ac:picMk id="5" creationId="{B26A1ACF-A813-5D0E-3006-AC8C76160BE3}"/>
          </ac:picMkLst>
        </pc:picChg>
        <pc:picChg chg="del">
          <ac:chgData name="Hien Tran" userId="c83175c1-415d-458a-9a78-f0273a376849" providerId="ADAL" clId="{4AE6EE04-3E29-40EF-A2E0-03709E05DD18}" dt="2025-06-14T09:53:30.876" v="242" actId="478"/>
          <ac:picMkLst>
            <pc:docMk/>
            <pc:sldMk cId="2803820140" sldId="2593"/>
            <ac:picMk id="7" creationId="{B48D5709-7FD4-5285-6D17-B9F41C10F81B}"/>
          </ac:picMkLst>
        </pc:picChg>
        <pc:picChg chg="add del mod">
          <ac:chgData name="Hien Tran" userId="c83175c1-415d-458a-9a78-f0273a376849" providerId="ADAL" clId="{4AE6EE04-3E29-40EF-A2E0-03709E05DD18}" dt="2025-06-14T10:31:13.959" v="276" actId="478"/>
          <ac:picMkLst>
            <pc:docMk/>
            <pc:sldMk cId="2803820140" sldId="2593"/>
            <ac:picMk id="8" creationId="{28551750-E1EF-BD6B-EB69-4374ED64B8DB}"/>
          </ac:picMkLst>
        </pc:picChg>
        <pc:picChg chg="add del mod">
          <ac:chgData name="Hien Tran" userId="c83175c1-415d-458a-9a78-f0273a376849" providerId="ADAL" clId="{4AE6EE04-3E29-40EF-A2E0-03709E05DD18}" dt="2025-06-14T10:31:06.528" v="273" actId="478"/>
          <ac:picMkLst>
            <pc:docMk/>
            <pc:sldMk cId="2803820140" sldId="2593"/>
            <ac:picMk id="10" creationId="{F04AB154-1C9E-D905-C6F2-240772E005ED}"/>
          </ac:picMkLst>
        </pc:picChg>
        <pc:picChg chg="add del mod">
          <ac:chgData name="Hien Tran" userId="c83175c1-415d-458a-9a78-f0273a376849" providerId="ADAL" clId="{4AE6EE04-3E29-40EF-A2E0-03709E05DD18}" dt="2025-06-14T10:31:51.960" v="277" actId="478"/>
          <ac:picMkLst>
            <pc:docMk/>
            <pc:sldMk cId="2803820140" sldId="2593"/>
            <ac:picMk id="12" creationId="{0756765B-4098-C64C-102A-6C471F2FA614}"/>
          </ac:picMkLst>
        </pc:picChg>
        <pc:picChg chg="add del mod">
          <ac:chgData name="Hien Tran" userId="c83175c1-415d-458a-9a78-f0273a376849" providerId="ADAL" clId="{4AE6EE04-3E29-40EF-A2E0-03709E05DD18}" dt="2025-06-14T10:34:01.146" v="283" actId="478"/>
          <ac:picMkLst>
            <pc:docMk/>
            <pc:sldMk cId="2803820140" sldId="2593"/>
            <ac:picMk id="14" creationId="{5DEF0F6E-7582-E3B2-EA76-073C233EA869}"/>
          </ac:picMkLst>
        </pc:picChg>
        <pc:picChg chg="add del mod">
          <ac:chgData name="Hien Tran" userId="c83175c1-415d-458a-9a78-f0273a376849" providerId="ADAL" clId="{4AE6EE04-3E29-40EF-A2E0-03709E05DD18}" dt="2025-06-14T10:34:06.118" v="286" actId="478"/>
          <ac:picMkLst>
            <pc:docMk/>
            <pc:sldMk cId="2803820140" sldId="2593"/>
            <ac:picMk id="16" creationId="{D615A905-B54A-63ED-7F09-39EBAF212AD7}"/>
          </ac:picMkLst>
        </pc:picChg>
        <pc:picChg chg="add del mod">
          <ac:chgData name="Hien Tran" userId="c83175c1-415d-458a-9a78-f0273a376849" providerId="ADAL" clId="{4AE6EE04-3E29-40EF-A2E0-03709E05DD18}" dt="2025-06-14T10:37:36.883" v="333" actId="478"/>
          <ac:picMkLst>
            <pc:docMk/>
            <pc:sldMk cId="2803820140" sldId="2593"/>
            <ac:picMk id="18" creationId="{F021F2BB-BE0C-068B-AE3D-B21A34A5EA53}"/>
          </ac:picMkLst>
        </pc:picChg>
        <pc:picChg chg="add del mod">
          <ac:chgData name="Hien Tran" userId="c83175c1-415d-458a-9a78-f0273a376849" providerId="ADAL" clId="{4AE6EE04-3E29-40EF-A2E0-03709E05DD18}" dt="2025-06-14T10:38:31.622" v="342" actId="478"/>
          <ac:picMkLst>
            <pc:docMk/>
            <pc:sldMk cId="2803820140" sldId="2593"/>
            <ac:picMk id="20" creationId="{3EE9EE42-2978-55F8-3D30-1439C43C4331}"/>
          </ac:picMkLst>
        </pc:picChg>
        <pc:picChg chg="add del mod">
          <ac:chgData name="Hien Tran" userId="c83175c1-415d-458a-9a78-f0273a376849" providerId="ADAL" clId="{4AE6EE04-3E29-40EF-A2E0-03709E05DD18}" dt="2025-06-14T10:46:29.451" v="351" actId="478"/>
          <ac:picMkLst>
            <pc:docMk/>
            <pc:sldMk cId="2803820140" sldId="2593"/>
            <ac:picMk id="22" creationId="{23D68726-2AB6-AAFE-0F82-68E2DBD3EB27}"/>
          </ac:picMkLst>
        </pc:picChg>
        <pc:picChg chg="add del mod">
          <ac:chgData name="Hien Tran" userId="c83175c1-415d-458a-9a78-f0273a376849" providerId="ADAL" clId="{4AE6EE04-3E29-40EF-A2E0-03709E05DD18}" dt="2025-06-14T10:47:01.134" v="358" actId="478"/>
          <ac:picMkLst>
            <pc:docMk/>
            <pc:sldMk cId="2803820140" sldId="2593"/>
            <ac:picMk id="24" creationId="{7824E8B5-BC6E-8BD9-4E06-3168B7C261B8}"/>
          </ac:picMkLst>
        </pc:picChg>
        <pc:picChg chg="add del mod">
          <ac:chgData name="Hien Tran" userId="c83175c1-415d-458a-9a78-f0273a376849" providerId="ADAL" clId="{4AE6EE04-3E29-40EF-A2E0-03709E05DD18}" dt="2025-06-14T10:46:54.100" v="355" actId="478"/>
          <ac:picMkLst>
            <pc:docMk/>
            <pc:sldMk cId="2803820140" sldId="2593"/>
            <ac:picMk id="26" creationId="{CDC341C0-CDF8-BF35-5819-A0C4970CD02F}"/>
          </ac:picMkLst>
        </pc:picChg>
        <pc:picChg chg="add mod">
          <ac:chgData name="Hien Tran" userId="c83175c1-415d-458a-9a78-f0273a376849" providerId="ADAL" clId="{4AE6EE04-3E29-40EF-A2E0-03709E05DD18}" dt="2025-06-14T10:56:17.753" v="406" actId="14100"/>
          <ac:picMkLst>
            <pc:docMk/>
            <pc:sldMk cId="2803820140" sldId="2593"/>
            <ac:picMk id="28" creationId="{2EBD3BCD-6F46-5F44-F6BE-947B16159B99}"/>
          </ac:picMkLst>
        </pc:picChg>
        <pc:picChg chg="add mod">
          <ac:chgData name="Hien Tran" userId="c83175c1-415d-458a-9a78-f0273a376849" providerId="ADAL" clId="{4AE6EE04-3E29-40EF-A2E0-03709E05DD18}" dt="2025-06-14T10:56:01.053" v="404" actId="108"/>
          <ac:picMkLst>
            <pc:docMk/>
            <pc:sldMk cId="2803820140" sldId="2593"/>
            <ac:picMk id="30" creationId="{FD3264E8-1C52-280F-5766-426AADF6A4C2}"/>
          </ac:picMkLst>
        </pc:picChg>
      </pc:sldChg>
      <pc:sldChg chg="modSp new del mod">
        <pc:chgData name="Hien Tran" userId="c83175c1-415d-458a-9a78-f0273a376849" providerId="ADAL" clId="{4AE6EE04-3E29-40EF-A2E0-03709E05DD18}" dt="2025-06-14T11:54:44.468" v="545" actId="47"/>
        <pc:sldMkLst>
          <pc:docMk/>
          <pc:sldMk cId="1496144925" sldId="2594"/>
        </pc:sldMkLst>
        <pc:spChg chg="mod">
          <ac:chgData name="Hien Tran" userId="c83175c1-415d-458a-9a78-f0273a376849" providerId="ADAL" clId="{4AE6EE04-3E29-40EF-A2E0-03709E05DD18}" dt="2025-06-14T11:52:44.478" v="542" actId="20577"/>
          <ac:spMkLst>
            <pc:docMk/>
            <pc:sldMk cId="1496144925" sldId="2594"/>
            <ac:spMk id="2" creationId="{039ED047-4A15-31CB-7E2E-0CB1F27E0171}"/>
          </ac:spMkLst>
        </pc:spChg>
      </pc:sldChg>
      <pc:sldChg chg="modSp new mod">
        <pc:chgData name="Hien Tran" userId="c83175c1-415d-458a-9a78-f0273a376849" providerId="ADAL" clId="{4AE6EE04-3E29-40EF-A2E0-03709E05DD18}" dt="2025-06-14T12:38:36.762" v="952" actId="5793"/>
        <pc:sldMkLst>
          <pc:docMk/>
          <pc:sldMk cId="2735685964" sldId="2594"/>
        </pc:sldMkLst>
        <pc:spChg chg="mod">
          <ac:chgData name="Hien Tran" userId="c83175c1-415d-458a-9a78-f0273a376849" providerId="ADAL" clId="{4AE6EE04-3E29-40EF-A2E0-03709E05DD18}" dt="2025-06-14T11:55:36.083" v="582" actId="20577"/>
          <ac:spMkLst>
            <pc:docMk/>
            <pc:sldMk cId="2735685964" sldId="2594"/>
            <ac:spMk id="2" creationId="{BAC71131-CA6C-3DF1-C90E-86839A15D678}"/>
          </ac:spMkLst>
        </pc:spChg>
        <pc:spChg chg="mod">
          <ac:chgData name="Hien Tran" userId="c83175c1-415d-458a-9a78-f0273a376849" providerId="ADAL" clId="{4AE6EE04-3E29-40EF-A2E0-03709E05DD18}" dt="2025-06-14T11:55:44.068" v="609" actId="20577"/>
          <ac:spMkLst>
            <pc:docMk/>
            <pc:sldMk cId="2735685964" sldId="2594"/>
            <ac:spMk id="3" creationId="{C945F108-3C91-DA3E-A629-405BF9097DD8}"/>
          </ac:spMkLst>
        </pc:spChg>
        <pc:spChg chg="mod">
          <ac:chgData name="Hien Tran" userId="c83175c1-415d-458a-9a78-f0273a376849" providerId="ADAL" clId="{4AE6EE04-3E29-40EF-A2E0-03709E05DD18}" dt="2025-06-14T11:59:03.830" v="831"/>
          <ac:spMkLst>
            <pc:docMk/>
            <pc:sldMk cId="2735685964" sldId="2594"/>
            <ac:spMk id="4" creationId="{35CB26E9-5521-2296-FD87-D64CC36A7EF3}"/>
          </ac:spMkLst>
        </pc:spChg>
        <pc:spChg chg="mod">
          <ac:chgData name="Hien Tran" userId="c83175c1-415d-458a-9a78-f0273a376849" providerId="ADAL" clId="{4AE6EE04-3E29-40EF-A2E0-03709E05DD18}" dt="2025-06-14T11:55:54.131" v="631" actId="20577"/>
          <ac:spMkLst>
            <pc:docMk/>
            <pc:sldMk cId="2735685964" sldId="2594"/>
            <ac:spMk id="5" creationId="{5FD51B6A-CE5F-F416-3B4E-FAC839A4C04A}"/>
          </ac:spMkLst>
        </pc:spChg>
        <pc:spChg chg="mod">
          <ac:chgData name="Hien Tran" userId="c83175c1-415d-458a-9a78-f0273a376849" providerId="ADAL" clId="{4AE6EE04-3E29-40EF-A2E0-03709E05DD18}" dt="2025-06-14T12:38:36.762" v="952" actId="5793"/>
          <ac:spMkLst>
            <pc:docMk/>
            <pc:sldMk cId="2735685964" sldId="2594"/>
            <ac:spMk id="6" creationId="{6A1D6D95-860B-EACE-700A-710E861C08DF}"/>
          </ac:spMkLst>
        </pc:spChg>
      </pc:sldChg>
    </pc:docChg>
  </pc:docChgLst>
  <pc:docChgLst>
    <pc:chgData name="Hien Tran" userId="c83175c1-415d-458a-9a78-f0273a376849" providerId="ADAL" clId="{89158E21-3080-47AB-9B89-06313C88C5D0}"/>
    <pc:docChg chg="custSel addSld delSld modSld addSection delSection modSection">
      <pc:chgData name="Hien Tran" userId="c83175c1-415d-458a-9a78-f0273a376849" providerId="ADAL" clId="{89158E21-3080-47AB-9B89-06313C88C5D0}" dt="2025-06-14T06:13:17.212" v="855" actId="478"/>
      <pc:docMkLst>
        <pc:docMk/>
      </pc:docMkLst>
      <pc:sldChg chg="modSp mod modAnim modNotesTx">
        <pc:chgData name="Hien Tran" userId="c83175c1-415d-458a-9a78-f0273a376849" providerId="ADAL" clId="{89158E21-3080-47AB-9B89-06313C88C5D0}" dt="2025-06-14T04:56:27.895" v="294" actId="6549"/>
        <pc:sldMkLst>
          <pc:docMk/>
          <pc:sldMk cId="2047015263" sldId="2561"/>
        </pc:sldMkLst>
        <pc:spChg chg="mod">
          <ac:chgData name="Hien Tran" userId="c83175c1-415d-458a-9a78-f0273a376849" providerId="ADAL" clId="{89158E21-3080-47AB-9B89-06313C88C5D0}" dt="2025-06-14T04:43:28.080" v="68" actId="20577"/>
          <ac:spMkLst>
            <pc:docMk/>
            <pc:sldMk cId="2047015263" sldId="2561"/>
            <ac:spMk id="3" creationId="{445C8F2A-EFC6-E4E1-08D4-20FC2983C7FB}"/>
          </ac:spMkLst>
        </pc:spChg>
      </pc:sldChg>
      <pc:sldChg chg="modSp mod modNotesTx">
        <pc:chgData name="Hien Tran" userId="c83175c1-415d-458a-9a78-f0273a376849" providerId="ADAL" clId="{89158E21-3080-47AB-9B89-06313C88C5D0}" dt="2025-06-14T04:56:37.493" v="295" actId="6549"/>
        <pc:sldMkLst>
          <pc:docMk/>
          <pc:sldMk cId="3528816405" sldId="2562"/>
        </pc:sldMkLst>
        <pc:spChg chg="mod">
          <ac:chgData name="Hien Tran" userId="c83175c1-415d-458a-9a78-f0273a376849" providerId="ADAL" clId="{89158E21-3080-47AB-9B89-06313C88C5D0}" dt="2025-06-13T13:59:59.978" v="12" actId="20577"/>
          <ac:spMkLst>
            <pc:docMk/>
            <pc:sldMk cId="3528816405" sldId="2562"/>
            <ac:spMk id="2" creationId="{EFA5DE90-8D09-4BD2-8959-1E5D5B10622F}"/>
          </ac:spMkLst>
        </pc:spChg>
        <pc:spChg chg="mod">
          <ac:chgData name="Hien Tran" userId="c83175c1-415d-458a-9a78-f0273a376849" providerId="ADAL" clId="{89158E21-3080-47AB-9B89-06313C88C5D0}" dt="2025-06-14T04:53:24.458" v="278" actId="20577"/>
          <ac:spMkLst>
            <pc:docMk/>
            <pc:sldMk cId="3528816405" sldId="2562"/>
            <ac:spMk id="4" creationId="{90D3851F-6876-53BE-BE25-44E7CECB1ABA}"/>
          </ac:spMkLst>
        </pc:spChg>
      </pc:sldChg>
      <pc:sldChg chg="del">
        <pc:chgData name="Hien Tran" userId="c83175c1-415d-458a-9a78-f0273a376849" providerId="ADAL" clId="{89158E21-3080-47AB-9B89-06313C88C5D0}" dt="2025-06-14T06:10:12.398" v="831" actId="47"/>
        <pc:sldMkLst>
          <pc:docMk/>
          <pc:sldMk cId="1924133813" sldId="2563"/>
        </pc:sldMkLst>
      </pc:sldChg>
      <pc:sldChg chg="del">
        <pc:chgData name="Hien Tran" userId="c83175c1-415d-458a-9a78-f0273a376849" providerId="ADAL" clId="{89158E21-3080-47AB-9B89-06313C88C5D0}" dt="2025-06-14T06:10:13.444" v="832" actId="47"/>
        <pc:sldMkLst>
          <pc:docMk/>
          <pc:sldMk cId="725294871" sldId="2564"/>
        </pc:sldMkLst>
      </pc:sldChg>
      <pc:sldChg chg="del">
        <pc:chgData name="Hien Tran" userId="c83175c1-415d-458a-9a78-f0273a376849" providerId="ADAL" clId="{89158E21-3080-47AB-9B89-06313C88C5D0}" dt="2025-06-14T06:10:14.718" v="833" actId="47"/>
        <pc:sldMkLst>
          <pc:docMk/>
          <pc:sldMk cId="3330349373" sldId="2565"/>
        </pc:sldMkLst>
      </pc:sldChg>
      <pc:sldChg chg="del">
        <pc:chgData name="Hien Tran" userId="c83175c1-415d-458a-9a78-f0273a376849" providerId="ADAL" clId="{89158E21-3080-47AB-9B89-06313C88C5D0}" dt="2025-06-14T06:10:15.653" v="834" actId="47"/>
        <pc:sldMkLst>
          <pc:docMk/>
          <pc:sldMk cId="4288294947" sldId="2566"/>
        </pc:sldMkLst>
      </pc:sldChg>
      <pc:sldChg chg="del">
        <pc:chgData name="Hien Tran" userId="c83175c1-415d-458a-9a78-f0273a376849" providerId="ADAL" clId="{89158E21-3080-47AB-9B89-06313C88C5D0}" dt="2025-06-14T06:10:47.535" v="842" actId="47"/>
        <pc:sldMkLst>
          <pc:docMk/>
          <pc:sldMk cId="863682580" sldId="2567"/>
        </pc:sldMkLst>
      </pc:sldChg>
      <pc:sldChg chg="del">
        <pc:chgData name="Hien Tran" userId="c83175c1-415d-458a-9a78-f0273a376849" providerId="ADAL" clId="{89158E21-3080-47AB-9B89-06313C88C5D0}" dt="2025-06-14T06:10:17.345" v="835" actId="47"/>
        <pc:sldMkLst>
          <pc:docMk/>
          <pc:sldMk cId="3349833749" sldId="2568"/>
        </pc:sldMkLst>
      </pc:sldChg>
      <pc:sldChg chg="addSp delSp modSp mod modNotesTx">
        <pc:chgData name="Hien Tran" userId="c83175c1-415d-458a-9a78-f0273a376849" providerId="ADAL" clId="{89158E21-3080-47AB-9B89-06313C88C5D0}" dt="2025-06-14T06:13:17.212" v="855" actId="478"/>
        <pc:sldMkLst>
          <pc:docMk/>
          <pc:sldMk cId="3519840841" sldId="2569"/>
        </pc:sldMkLst>
        <pc:spChg chg="add mod">
          <ac:chgData name="Hien Tran" userId="c83175c1-415d-458a-9a78-f0273a376849" providerId="ADAL" clId="{89158E21-3080-47AB-9B89-06313C88C5D0}" dt="2025-06-14T06:13:17.212" v="855" actId="478"/>
          <ac:spMkLst>
            <pc:docMk/>
            <pc:sldMk cId="3519840841" sldId="2569"/>
            <ac:spMk id="4" creationId="{B141AE1D-00B7-768C-03BF-56BCF25FB671}"/>
          </ac:spMkLst>
        </pc:spChg>
        <pc:graphicFrameChg chg="del mod">
          <ac:chgData name="Hien Tran" userId="c83175c1-415d-458a-9a78-f0273a376849" providerId="ADAL" clId="{89158E21-3080-47AB-9B89-06313C88C5D0}" dt="2025-06-14T06:13:17.212" v="855" actId="478"/>
          <ac:graphicFrameMkLst>
            <pc:docMk/>
            <pc:sldMk cId="3519840841" sldId="2569"/>
            <ac:graphicFrameMk id="11" creationId="{DACB23B9-1FE4-8331-17C8-5D56EE9BFE7B}"/>
          </ac:graphicFrameMkLst>
        </pc:graphicFrameChg>
      </pc:sldChg>
      <pc:sldChg chg="new del">
        <pc:chgData name="Hien Tran" userId="c83175c1-415d-458a-9a78-f0273a376849" providerId="ADAL" clId="{89158E21-3080-47AB-9B89-06313C88C5D0}" dt="2025-06-14T04:55:54.124" v="287" actId="47"/>
        <pc:sldMkLst>
          <pc:docMk/>
          <pc:sldMk cId="2380097168" sldId="2570"/>
        </pc:sldMkLst>
      </pc:sldChg>
      <pc:sldChg chg="addSp modSp add del mod modTransition setBg">
        <pc:chgData name="Hien Tran" userId="c83175c1-415d-458a-9a78-f0273a376849" providerId="ADAL" clId="{89158E21-3080-47AB-9B89-06313C88C5D0}" dt="2025-06-14T05:48:35.131" v="599" actId="47"/>
        <pc:sldMkLst>
          <pc:docMk/>
          <pc:sldMk cId="2817498949" sldId="2571"/>
        </pc:sldMkLst>
        <pc:spChg chg="mod">
          <ac:chgData name="Hien Tran" userId="c83175c1-415d-458a-9a78-f0273a376849" providerId="ADAL" clId="{89158E21-3080-47AB-9B89-06313C88C5D0}" dt="2025-06-14T04:54:07.293" v="281" actId="48537"/>
          <ac:spMkLst>
            <pc:docMk/>
            <pc:sldMk cId="2817498949" sldId="2571"/>
            <ac:spMk id="2" creationId="{DA1F68C4-F57C-6B08-C035-1D8983D2607D}"/>
          </ac:spMkLst>
        </pc:spChg>
        <pc:spChg chg="mod">
          <ac:chgData name="Hien Tran" userId="c83175c1-415d-458a-9a78-f0273a376849" providerId="ADAL" clId="{89158E21-3080-47AB-9B89-06313C88C5D0}" dt="2025-06-14T04:54:07.293" v="281" actId="48537"/>
          <ac:spMkLst>
            <pc:docMk/>
            <pc:sldMk cId="2817498949" sldId="2571"/>
            <ac:spMk id="3" creationId="{1405C346-A1AB-367A-3679-6BB87D01A5A4}"/>
          </ac:spMkLst>
        </pc:spChg>
        <pc:spChg chg="add">
          <ac:chgData name="Hien Tran" userId="c83175c1-415d-458a-9a78-f0273a376849" providerId="ADAL" clId="{89158E21-3080-47AB-9B89-06313C88C5D0}" dt="2025-06-14T04:54:07.293" v="281" actId="48537"/>
          <ac:spMkLst>
            <pc:docMk/>
            <pc:sldMk cId="2817498949" sldId="2571"/>
            <ac:spMk id="8" creationId="{1653AE3C-AC4F-907C-B473-B9A30D21506F}"/>
          </ac:spMkLst>
        </pc:spChg>
      </pc:sldChg>
      <pc:sldChg chg="addSp delSp modSp new mod modClrScheme chgLayout">
        <pc:chgData name="Hien Tran" userId="c83175c1-415d-458a-9a78-f0273a376849" providerId="ADAL" clId="{89158E21-3080-47AB-9B89-06313C88C5D0}" dt="2025-06-14T05:30:22.527" v="540" actId="14100"/>
        <pc:sldMkLst>
          <pc:docMk/>
          <pc:sldMk cId="4242593672" sldId="2572"/>
        </pc:sldMkLst>
        <pc:spChg chg="del mod ord">
          <ac:chgData name="Hien Tran" userId="c83175c1-415d-458a-9a78-f0273a376849" providerId="ADAL" clId="{89158E21-3080-47AB-9B89-06313C88C5D0}" dt="2025-06-14T04:55:31.538" v="283" actId="700"/>
          <ac:spMkLst>
            <pc:docMk/>
            <pc:sldMk cId="4242593672" sldId="2572"/>
            <ac:spMk id="2" creationId="{B2797C3D-78E6-A634-005B-AEFC808ED846}"/>
          </ac:spMkLst>
        </pc:spChg>
        <pc:spChg chg="del">
          <ac:chgData name="Hien Tran" userId="c83175c1-415d-458a-9a78-f0273a376849" providerId="ADAL" clId="{89158E21-3080-47AB-9B89-06313C88C5D0}" dt="2025-06-14T04:55:31.538" v="283" actId="700"/>
          <ac:spMkLst>
            <pc:docMk/>
            <pc:sldMk cId="4242593672" sldId="2572"/>
            <ac:spMk id="3" creationId="{9804E768-58B2-9DE9-EF99-06E8CE424C96}"/>
          </ac:spMkLst>
        </pc:spChg>
        <pc:spChg chg="del">
          <ac:chgData name="Hien Tran" userId="c83175c1-415d-458a-9a78-f0273a376849" providerId="ADAL" clId="{89158E21-3080-47AB-9B89-06313C88C5D0}" dt="2025-06-14T04:55:31.538" v="283" actId="700"/>
          <ac:spMkLst>
            <pc:docMk/>
            <pc:sldMk cId="4242593672" sldId="2572"/>
            <ac:spMk id="4" creationId="{EE91DB82-7F9F-5BE6-E5DE-A6A157F25C32}"/>
          </ac:spMkLst>
        </pc:spChg>
        <pc:spChg chg="add del mod ord">
          <ac:chgData name="Hien Tran" userId="c83175c1-415d-458a-9a78-f0273a376849" providerId="ADAL" clId="{89158E21-3080-47AB-9B89-06313C88C5D0}" dt="2025-06-14T04:55:41.067" v="284" actId="700"/>
          <ac:spMkLst>
            <pc:docMk/>
            <pc:sldMk cId="4242593672" sldId="2572"/>
            <ac:spMk id="5" creationId="{EB960DEF-CDF8-9D53-DAEF-DD75E091C7A3}"/>
          </ac:spMkLst>
        </pc:spChg>
        <pc:spChg chg="add mod ord">
          <ac:chgData name="Hien Tran" userId="c83175c1-415d-458a-9a78-f0273a376849" providerId="ADAL" clId="{89158E21-3080-47AB-9B89-06313C88C5D0}" dt="2025-06-14T05:13:39.153" v="301" actId="700"/>
          <ac:spMkLst>
            <pc:docMk/>
            <pc:sldMk cId="4242593672" sldId="2572"/>
            <ac:spMk id="6" creationId="{3341FFC9-A6ED-11C4-085A-F915E25FD1BF}"/>
          </ac:spMkLst>
        </pc:spChg>
        <pc:spChg chg="add del mod ord">
          <ac:chgData name="Hien Tran" userId="c83175c1-415d-458a-9a78-f0273a376849" providerId="ADAL" clId="{89158E21-3080-47AB-9B89-06313C88C5D0}" dt="2025-06-14T04:55:51.268" v="286" actId="478"/>
          <ac:spMkLst>
            <pc:docMk/>
            <pc:sldMk cId="4242593672" sldId="2572"/>
            <ac:spMk id="7" creationId="{9FDFA020-499D-F634-575A-93EFCC25261A}"/>
          </ac:spMkLst>
        </pc:spChg>
        <pc:spChg chg="add del mod ord">
          <ac:chgData name="Hien Tran" userId="c83175c1-415d-458a-9a78-f0273a376849" providerId="ADAL" clId="{89158E21-3080-47AB-9B89-06313C88C5D0}" dt="2025-06-14T04:55:51.268" v="286" actId="478"/>
          <ac:spMkLst>
            <pc:docMk/>
            <pc:sldMk cId="4242593672" sldId="2572"/>
            <ac:spMk id="8" creationId="{B62CCB79-6AE6-18CF-105B-AA747C164E84}"/>
          </ac:spMkLst>
        </pc:spChg>
        <pc:spChg chg="add del mod ord">
          <ac:chgData name="Hien Tran" userId="c83175c1-415d-458a-9a78-f0273a376849" providerId="ADAL" clId="{89158E21-3080-47AB-9B89-06313C88C5D0}" dt="2025-06-14T04:55:51.268" v="286" actId="478"/>
          <ac:spMkLst>
            <pc:docMk/>
            <pc:sldMk cId="4242593672" sldId="2572"/>
            <ac:spMk id="9" creationId="{193F9F57-70F9-3EFE-49B4-16D66852903F}"/>
          </ac:spMkLst>
        </pc:spChg>
        <pc:spChg chg="add del mod ord">
          <ac:chgData name="Hien Tran" userId="c83175c1-415d-458a-9a78-f0273a376849" providerId="ADAL" clId="{89158E21-3080-47AB-9B89-06313C88C5D0}" dt="2025-06-14T04:55:51.268" v="286" actId="478"/>
          <ac:spMkLst>
            <pc:docMk/>
            <pc:sldMk cId="4242593672" sldId="2572"/>
            <ac:spMk id="10" creationId="{DBD5AE4A-8D0F-600B-A12A-553C608C5754}"/>
          </ac:spMkLst>
        </pc:spChg>
        <pc:spChg chg="add del mod">
          <ac:chgData name="Hien Tran" userId="c83175c1-415d-458a-9a78-f0273a376849" providerId="ADAL" clId="{89158E21-3080-47AB-9B89-06313C88C5D0}" dt="2025-06-14T04:57:06.953" v="298"/>
          <ac:spMkLst>
            <pc:docMk/>
            <pc:sldMk cId="4242593672" sldId="2572"/>
            <ac:spMk id="11" creationId="{BF731DF2-AA01-949C-BBC2-6FFA4C1A716E}"/>
          </ac:spMkLst>
        </pc:spChg>
        <pc:spChg chg="add mod ord">
          <ac:chgData name="Hien Tran" userId="c83175c1-415d-458a-9a78-f0273a376849" providerId="ADAL" clId="{89158E21-3080-47AB-9B89-06313C88C5D0}" dt="2025-06-14T05:14:34.501" v="326" actId="20577"/>
          <ac:spMkLst>
            <pc:docMk/>
            <pc:sldMk cId="4242593672" sldId="2572"/>
            <ac:spMk id="13" creationId="{79A5A19E-372F-27A6-73DF-DE481CFD5B27}"/>
          </ac:spMkLst>
        </pc:spChg>
        <pc:spChg chg="add del mod ord">
          <ac:chgData name="Hien Tran" userId="c83175c1-415d-458a-9a78-f0273a376849" providerId="ADAL" clId="{89158E21-3080-47AB-9B89-06313C88C5D0}" dt="2025-06-14T05:17:35.973" v="462" actId="478"/>
          <ac:spMkLst>
            <pc:docMk/>
            <pc:sldMk cId="4242593672" sldId="2572"/>
            <ac:spMk id="14" creationId="{8906A879-C642-978F-1C42-BBA02A57810A}"/>
          </ac:spMkLst>
        </pc:spChg>
        <pc:spChg chg="add mod ord">
          <ac:chgData name="Hien Tran" userId="c83175c1-415d-458a-9a78-f0273a376849" providerId="ADAL" clId="{89158E21-3080-47AB-9B89-06313C88C5D0}" dt="2025-06-14T05:16:02.903" v="452" actId="20577"/>
          <ac:spMkLst>
            <pc:docMk/>
            <pc:sldMk cId="4242593672" sldId="2572"/>
            <ac:spMk id="15" creationId="{E178543E-45D3-99A2-C07A-A401C78AD346}"/>
          </ac:spMkLst>
        </pc:spChg>
        <pc:spChg chg="add del mod ord">
          <ac:chgData name="Hien Tran" userId="c83175c1-415d-458a-9a78-f0273a376849" providerId="ADAL" clId="{89158E21-3080-47AB-9B89-06313C88C5D0}" dt="2025-06-14T05:18:58.141" v="487" actId="478"/>
          <ac:spMkLst>
            <pc:docMk/>
            <pc:sldMk cId="4242593672" sldId="2572"/>
            <ac:spMk id="16" creationId="{69551784-6B29-0F0A-56E6-7F0E4E4B135A}"/>
          </ac:spMkLst>
        </pc:spChg>
        <pc:spChg chg="add del mod">
          <ac:chgData name="Hien Tran" userId="c83175c1-415d-458a-9a78-f0273a376849" providerId="ADAL" clId="{89158E21-3080-47AB-9B89-06313C88C5D0}" dt="2025-06-14T05:17:38.668" v="463" actId="478"/>
          <ac:spMkLst>
            <pc:docMk/>
            <pc:sldMk cId="4242593672" sldId="2572"/>
            <ac:spMk id="22" creationId="{870977A4-AC35-F349-083C-2CB851310F63}"/>
          </ac:spMkLst>
        </pc:spChg>
        <pc:spChg chg="add mod">
          <ac:chgData name="Hien Tran" userId="c83175c1-415d-458a-9a78-f0273a376849" providerId="ADAL" clId="{89158E21-3080-47AB-9B89-06313C88C5D0}" dt="2025-06-14T05:30:15.778" v="537" actId="1076"/>
          <ac:spMkLst>
            <pc:docMk/>
            <pc:sldMk cId="4242593672" sldId="2572"/>
            <ac:spMk id="39" creationId="{A50D1962-BBBB-158F-BE93-FF371F5B3686}"/>
          </ac:spMkLst>
        </pc:spChg>
        <pc:spChg chg="add mod">
          <ac:chgData name="Hien Tran" userId="c83175c1-415d-458a-9a78-f0273a376849" providerId="ADAL" clId="{89158E21-3080-47AB-9B89-06313C88C5D0}" dt="2025-06-14T05:30:22.527" v="540" actId="14100"/>
          <ac:spMkLst>
            <pc:docMk/>
            <pc:sldMk cId="4242593672" sldId="2572"/>
            <ac:spMk id="40" creationId="{11828B3F-A464-2785-97F0-821E2572C404}"/>
          </ac:spMkLst>
        </pc:spChg>
        <pc:graphicFrameChg chg="add del modGraphic">
          <ac:chgData name="Hien Tran" userId="c83175c1-415d-458a-9a78-f0273a376849" providerId="ADAL" clId="{89158E21-3080-47AB-9B89-06313C88C5D0}" dt="2025-06-14T05:13:31.327" v="300" actId="478"/>
          <ac:graphicFrameMkLst>
            <pc:docMk/>
            <pc:sldMk cId="4242593672" sldId="2572"/>
            <ac:graphicFrameMk id="12" creationId="{5BDBC703-8218-582E-0B98-23D0A0F9AA10}"/>
          </ac:graphicFrameMkLst>
        </pc:graphicFrameChg>
        <pc:picChg chg="add mod modCrop">
          <ac:chgData name="Hien Tran" userId="c83175c1-415d-458a-9a78-f0273a376849" providerId="ADAL" clId="{89158E21-3080-47AB-9B89-06313C88C5D0}" dt="2025-06-14T05:29:06.543" v="509" actId="14100"/>
          <ac:picMkLst>
            <pc:docMk/>
            <pc:sldMk cId="4242593672" sldId="2572"/>
            <ac:picMk id="18" creationId="{34A7414A-8A24-4013-8E3D-F6CFA83B4D65}"/>
          </ac:picMkLst>
        </pc:picChg>
        <pc:picChg chg="add mod modCrop">
          <ac:chgData name="Hien Tran" userId="c83175c1-415d-458a-9a78-f0273a376849" providerId="ADAL" clId="{89158E21-3080-47AB-9B89-06313C88C5D0}" dt="2025-06-14T05:19:10.323" v="490" actId="1076"/>
          <ac:picMkLst>
            <pc:docMk/>
            <pc:sldMk cId="4242593672" sldId="2572"/>
            <ac:picMk id="20" creationId="{516BBACF-C4AB-20B5-E8E0-EF7533478F62}"/>
          </ac:picMkLst>
        </pc:picChg>
        <pc:picChg chg="add del mod">
          <ac:chgData name="Hien Tran" userId="c83175c1-415d-458a-9a78-f0273a376849" providerId="ADAL" clId="{89158E21-3080-47AB-9B89-06313C88C5D0}" dt="2025-06-14T05:27:43.027" v="500" actId="478"/>
          <ac:picMkLst>
            <pc:docMk/>
            <pc:sldMk cId="4242593672" sldId="2572"/>
            <ac:picMk id="24" creationId="{1A66F541-59CF-291E-3726-040BC6D89C62}"/>
          </ac:picMkLst>
        </pc:picChg>
        <pc:picChg chg="add del mod">
          <ac:chgData name="Hien Tran" userId="c83175c1-415d-458a-9a78-f0273a376849" providerId="ADAL" clId="{89158E21-3080-47AB-9B89-06313C88C5D0}" dt="2025-06-14T05:27:41.002" v="499" actId="478"/>
          <ac:picMkLst>
            <pc:docMk/>
            <pc:sldMk cId="4242593672" sldId="2572"/>
            <ac:picMk id="26" creationId="{6A68565C-4EB2-FDAD-9703-16C722FD20DD}"/>
          </ac:picMkLst>
        </pc:picChg>
        <pc:picChg chg="add mod">
          <ac:chgData name="Hien Tran" userId="c83175c1-415d-458a-9a78-f0273a376849" providerId="ADAL" clId="{89158E21-3080-47AB-9B89-06313C88C5D0}" dt="2025-06-14T05:29:29.776" v="523" actId="1037"/>
          <ac:picMkLst>
            <pc:docMk/>
            <pc:sldMk cId="4242593672" sldId="2572"/>
            <ac:picMk id="28" creationId="{0C45FA56-A110-1128-0963-135133483995}"/>
          </ac:picMkLst>
        </pc:picChg>
        <pc:picChg chg="add mod">
          <ac:chgData name="Hien Tran" userId="c83175c1-415d-458a-9a78-f0273a376849" providerId="ADAL" clId="{89158E21-3080-47AB-9B89-06313C88C5D0}" dt="2025-06-14T05:29:27.891" v="520" actId="1037"/>
          <ac:picMkLst>
            <pc:docMk/>
            <pc:sldMk cId="4242593672" sldId="2572"/>
            <ac:picMk id="30" creationId="{777FCA1F-EE86-2097-1725-E4706C987DDF}"/>
          </ac:picMkLst>
        </pc:picChg>
        <pc:picChg chg="add mod">
          <ac:chgData name="Hien Tran" userId="c83175c1-415d-458a-9a78-f0273a376849" providerId="ADAL" clId="{89158E21-3080-47AB-9B89-06313C88C5D0}" dt="2025-06-14T05:29:43.324" v="533" actId="1036"/>
          <ac:picMkLst>
            <pc:docMk/>
            <pc:sldMk cId="4242593672" sldId="2572"/>
            <ac:picMk id="32" creationId="{7C038FFD-0DF3-A32E-3915-4EB0B7624F8E}"/>
          </ac:picMkLst>
        </pc:picChg>
        <pc:picChg chg="add mod">
          <ac:chgData name="Hien Tran" userId="c83175c1-415d-458a-9a78-f0273a376849" providerId="ADAL" clId="{89158E21-3080-47AB-9B89-06313C88C5D0}" dt="2025-06-14T05:29:22.942" v="518" actId="1037"/>
          <ac:picMkLst>
            <pc:docMk/>
            <pc:sldMk cId="4242593672" sldId="2572"/>
            <ac:picMk id="34" creationId="{6B5AD46B-A59D-7FF6-36F4-8FFAF6260BCC}"/>
          </ac:picMkLst>
        </pc:picChg>
        <pc:picChg chg="add del">
          <ac:chgData name="Hien Tran" userId="c83175c1-415d-458a-9a78-f0273a376849" providerId="ADAL" clId="{89158E21-3080-47AB-9B89-06313C88C5D0}" dt="2025-06-14T05:29:10.728" v="511" actId="478"/>
          <ac:picMkLst>
            <pc:docMk/>
            <pc:sldMk cId="4242593672" sldId="2572"/>
            <ac:picMk id="36" creationId="{0D78B1FF-020B-316F-712C-54A3B186F3A0}"/>
          </ac:picMkLst>
        </pc:picChg>
        <pc:picChg chg="add mod">
          <ac:chgData name="Hien Tran" userId="c83175c1-415d-458a-9a78-f0273a376849" providerId="ADAL" clId="{89158E21-3080-47AB-9B89-06313C88C5D0}" dt="2025-06-14T05:29:35.880" v="530" actId="1035"/>
          <ac:picMkLst>
            <pc:docMk/>
            <pc:sldMk cId="4242593672" sldId="2572"/>
            <ac:picMk id="38" creationId="{881E2D98-8676-7DE4-915A-10E50F18752B}"/>
          </ac:picMkLst>
        </pc:picChg>
      </pc:sldChg>
      <pc:sldChg chg="addSp modSp add mod modNotesTx">
        <pc:chgData name="Hien Tran" userId="c83175c1-415d-458a-9a78-f0273a376849" providerId="ADAL" clId="{89158E21-3080-47AB-9B89-06313C88C5D0}" dt="2025-06-14T05:51:49.296" v="684" actId="1036"/>
        <pc:sldMkLst>
          <pc:docMk/>
          <pc:sldMk cId="196731697" sldId="2573"/>
        </pc:sldMkLst>
        <pc:spChg chg="mod">
          <ac:chgData name="Hien Tran" userId="c83175c1-415d-458a-9a78-f0273a376849" providerId="ADAL" clId="{89158E21-3080-47AB-9B89-06313C88C5D0}" dt="2025-06-14T05:51:42.295" v="671" actId="20577"/>
          <ac:spMkLst>
            <pc:docMk/>
            <pc:sldMk cId="196731697" sldId="2573"/>
            <ac:spMk id="6" creationId="{FDD8F0B8-EE05-9D2A-A67C-DE514B804573}"/>
          </ac:spMkLst>
        </pc:spChg>
        <pc:picChg chg="add mod">
          <ac:chgData name="Hien Tran" userId="c83175c1-415d-458a-9a78-f0273a376849" providerId="ADAL" clId="{89158E21-3080-47AB-9B89-06313C88C5D0}" dt="2025-06-14T05:51:49.296" v="684" actId="1036"/>
          <ac:picMkLst>
            <pc:docMk/>
            <pc:sldMk cId="196731697" sldId="2573"/>
            <ac:picMk id="2" creationId="{8D47E58B-2680-AD94-F80D-199F561E6AB6}"/>
          </ac:picMkLst>
        </pc:picChg>
        <pc:picChg chg="add mod">
          <ac:chgData name="Hien Tran" userId="c83175c1-415d-458a-9a78-f0273a376849" providerId="ADAL" clId="{89158E21-3080-47AB-9B89-06313C88C5D0}" dt="2025-06-14T05:41:35.956" v="579" actId="14100"/>
          <ac:picMkLst>
            <pc:docMk/>
            <pc:sldMk cId="196731697" sldId="2573"/>
            <ac:picMk id="3" creationId="{66F2EAC1-E2B9-FC11-EE63-488A4D9C502C}"/>
          </ac:picMkLst>
        </pc:picChg>
        <pc:picChg chg="add mod">
          <ac:chgData name="Hien Tran" userId="c83175c1-415d-458a-9a78-f0273a376849" providerId="ADAL" clId="{89158E21-3080-47AB-9B89-06313C88C5D0}" dt="2025-06-14T05:51:49.296" v="684" actId="1036"/>
          <ac:picMkLst>
            <pc:docMk/>
            <pc:sldMk cId="196731697" sldId="2573"/>
            <ac:picMk id="1026" creationId="{2C6F1B28-46DB-A0BE-C232-B8E03BDA8A53}"/>
          </ac:picMkLst>
        </pc:picChg>
      </pc:sldChg>
      <pc:sldChg chg="addSp modSp add mod">
        <pc:chgData name="Hien Tran" userId="c83175c1-415d-458a-9a78-f0273a376849" providerId="ADAL" clId="{89158E21-3080-47AB-9B89-06313C88C5D0}" dt="2025-06-14T05:50:31.598" v="612" actId="1076"/>
        <pc:sldMkLst>
          <pc:docMk/>
          <pc:sldMk cId="167027514" sldId="2574"/>
        </pc:sldMkLst>
        <pc:spChg chg="mod">
          <ac:chgData name="Hien Tran" userId="c83175c1-415d-458a-9a78-f0273a376849" providerId="ADAL" clId="{89158E21-3080-47AB-9B89-06313C88C5D0}" dt="2025-06-14T05:46:55.836" v="596" actId="6549"/>
          <ac:spMkLst>
            <pc:docMk/>
            <pc:sldMk cId="167027514" sldId="2574"/>
            <ac:spMk id="6" creationId="{A997C640-45B4-FE20-3D47-F36999C9E41C}"/>
          </ac:spMkLst>
        </pc:spChg>
        <pc:picChg chg="add mod">
          <ac:chgData name="Hien Tran" userId="c83175c1-415d-458a-9a78-f0273a376849" providerId="ADAL" clId="{89158E21-3080-47AB-9B89-06313C88C5D0}" dt="2025-06-14T05:50:19.706" v="607" actId="1076"/>
          <ac:picMkLst>
            <pc:docMk/>
            <pc:sldMk cId="167027514" sldId="2574"/>
            <ac:picMk id="2" creationId="{7F66DA97-7653-A97A-B95A-77DAFD5CFB90}"/>
          </ac:picMkLst>
        </pc:picChg>
        <pc:picChg chg="add mod">
          <ac:chgData name="Hien Tran" userId="c83175c1-415d-458a-9a78-f0273a376849" providerId="ADAL" clId="{89158E21-3080-47AB-9B89-06313C88C5D0}" dt="2025-06-14T05:50:31.598" v="612" actId="1076"/>
          <ac:picMkLst>
            <pc:docMk/>
            <pc:sldMk cId="167027514" sldId="2574"/>
            <ac:picMk id="2050" creationId="{898BF06D-7045-CF60-67A7-76F0887DFD3A}"/>
          </ac:picMkLst>
        </pc:picChg>
      </pc:sldChg>
      <pc:sldChg chg="new del">
        <pc:chgData name="Hien Tran" userId="c83175c1-415d-458a-9a78-f0273a376849" providerId="ADAL" clId="{89158E21-3080-47AB-9B89-06313C88C5D0}" dt="2025-06-14T05:50:58.604" v="616" actId="47"/>
        <pc:sldMkLst>
          <pc:docMk/>
          <pc:sldMk cId="302321452" sldId="2575"/>
        </pc:sldMkLst>
      </pc:sldChg>
      <pc:sldChg chg="addSp delSp modSp add mod modNotesTx">
        <pc:chgData name="Hien Tran" userId="c83175c1-415d-458a-9a78-f0273a376849" providerId="ADAL" clId="{89158E21-3080-47AB-9B89-06313C88C5D0}" dt="2025-06-14T06:00:03.652" v="792" actId="6549"/>
        <pc:sldMkLst>
          <pc:docMk/>
          <pc:sldMk cId="4271883083" sldId="2576"/>
        </pc:sldMkLst>
        <pc:spChg chg="mod">
          <ac:chgData name="Hien Tran" userId="c83175c1-415d-458a-9a78-f0273a376849" providerId="ADAL" clId="{89158E21-3080-47AB-9B89-06313C88C5D0}" dt="2025-06-14T05:52:15.412" v="704" actId="20577"/>
          <ac:spMkLst>
            <pc:docMk/>
            <pc:sldMk cId="4271883083" sldId="2576"/>
            <ac:spMk id="6" creationId="{0620EFA9-8EFC-6EEA-E7F1-87CEDAC7F622}"/>
          </ac:spMkLst>
        </pc:spChg>
        <pc:picChg chg="del">
          <ac:chgData name="Hien Tran" userId="c83175c1-415d-458a-9a78-f0273a376849" providerId="ADAL" clId="{89158E21-3080-47AB-9B89-06313C88C5D0}" dt="2025-06-14T05:50:09.979" v="604" actId="478"/>
          <ac:picMkLst>
            <pc:docMk/>
            <pc:sldMk cId="4271883083" sldId="2576"/>
            <ac:picMk id="2" creationId="{31DEB0EF-C410-3F77-02A8-2E00CF1A18C2}"/>
          </ac:picMkLst>
        </pc:picChg>
        <pc:picChg chg="add mod">
          <ac:chgData name="Hien Tran" userId="c83175c1-415d-458a-9a78-f0273a376849" providerId="ADAL" clId="{89158E21-3080-47AB-9B89-06313C88C5D0}" dt="2025-06-14T05:50:47.316" v="615" actId="14100"/>
          <ac:picMkLst>
            <pc:docMk/>
            <pc:sldMk cId="4271883083" sldId="2576"/>
            <ac:picMk id="3074" creationId="{CE27D6AF-9B59-762D-0C68-8CA79C7AE2B5}"/>
          </ac:picMkLst>
        </pc:picChg>
      </pc:sldChg>
      <pc:sldChg chg="addSp delSp modSp add mod modNotesTx">
        <pc:chgData name="Hien Tran" userId="c83175c1-415d-458a-9a78-f0273a376849" providerId="ADAL" clId="{89158E21-3080-47AB-9B89-06313C88C5D0}" dt="2025-06-14T06:00:00.749" v="791" actId="6549"/>
        <pc:sldMkLst>
          <pc:docMk/>
          <pc:sldMk cId="2498118050" sldId="2577"/>
        </pc:sldMkLst>
        <pc:spChg chg="mod">
          <ac:chgData name="Hien Tran" userId="c83175c1-415d-458a-9a78-f0273a376849" providerId="ADAL" clId="{89158E21-3080-47AB-9B89-06313C88C5D0}" dt="2025-06-14T05:52:29.828" v="712" actId="20577"/>
          <ac:spMkLst>
            <pc:docMk/>
            <pc:sldMk cId="2498118050" sldId="2577"/>
            <ac:spMk id="6" creationId="{039191F0-E4C7-9108-D29A-6BB8A67F84A7}"/>
          </ac:spMkLst>
        </pc:spChg>
        <pc:picChg chg="del">
          <ac:chgData name="Hien Tran" userId="c83175c1-415d-458a-9a78-f0273a376849" providerId="ADAL" clId="{89158E21-3080-47AB-9B89-06313C88C5D0}" dt="2025-06-14T05:51:02.359" v="618" actId="478"/>
          <ac:picMkLst>
            <pc:docMk/>
            <pc:sldMk cId="2498118050" sldId="2577"/>
            <ac:picMk id="3074" creationId="{61C40B81-340E-EB0D-3AE5-B418A2515FE7}"/>
          </ac:picMkLst>
        </pc:picChg>
        <pc:picChg chg="add mod">
          <ac:chgData name="Hien Tran" userId="c83175c1-415d-458a-9a78-f0273a376849" providerId="ADAL" clId="{89158E21-3080-47AB-9B89-06313C88C5D0}" dt="2025-06-14T05:51:09.514" v="622" actId="14100"/>
          <ac:picMkLst>
            <pc:docMk/>
            <pc:sldMk cId="2498118050" sldId="2577"/>
            <ac:picMk id="4098" creationId="{5A0B376C-95A1-2152-12D7-F5514810CF95}"/>
          </ac:picMkLst>
        </pc:picChg>
      </pc:sldChg>
      <pc:sldChg chg="addSp delSp modSp add mod modNotesTx">
        <pc:chgData name="Hien Tran" userId="c83175c1-415d-458a-9a78-f0273a376849" providerId="ADAL" clId="{89158E21-3080-47AB-9B89-06313C88C5D0}" dt="2025-06-14T06:05:57.030" v="810" actId="1037"/>
        <pc:sldMkLst>
          <pc:docMk/>
          <pc:sldMk cId="3302899348" sldId="2578"/>
        </pc:sldMkLst>
        <pc:spChg chg="mod">
          <ac:chgData name="Hien Tran" userId="c83175c1-415d-458a-9a78-f0273a376849" providerId="ADAL" clId="{89158E21-3080-47AB-9B89-06313C88C5D0}" dt="2025-06-14T05:53:51.829" v="728" actId="20577"/>
          <ac:spMkLst>
            <pc:docMk/>
            <pc:sldMk cId="3302899348" sldId="2578"/>
            <ac:spMk id="6" creationId="{F08B686E-A4F8-9679-C1BA-90CE61A1FDE5}"/>
          </ac:spMkLst>
        </pc:spChg>
        <pc:picChg chg="add mod">
          <ac:chgData name="Hien Tran" userId="c83175c1-415d-458a-9a78-f0273a376849" providerId="ADAL" clId="{89158E21-3080-47AB-9B89-06313C88C5D0}" dt="2025-06-14T05:54:52.509" v="731" actId="1076"/>
          <ac:picMkLst>
            <pc:docMk/>
            <pc:sldMk cId="3302899348" sldId="2578"/>
            <ac:picMk id="3" creationId="{51B8E6A0-0384-2D41-5BC1-49EB5E3EEA97}"/>
          </ac:picMkLst>
        </pc:picChg>
        <pc:picChg chg="add del mod">
          <ac:chgData name="Hien Tran" userId="c83175c1-415d-458a-9a78-f0273a376849" providerId="ADAL" clId="{89158E21-3080-47AB-9B89-06313C88C5D0}" dt="2025-06-14T06:05:42.220" v="794" actId="478"/>
          <ac:picMkLst>
            <pc:docMk/>
            <pc:sldMk cId="3302899348" sldId="2578"/>
            <ac:picMk id="5" creationId="{FDB09EB8-F0DB-931A-BFD3-725FF3D9C1EF}"/>
          </ac:picMkLst>
        </pc:picChg>
        <pc:picChg chg="add mod">
          <ac:chgData name="Hien Tran" userId="c83175c1-415d-458a-9a78-f0273a376849" providerId="ADAL" clId="{89158E21-3080-47AB-9B89-06313C88C5D0}" dt="2025-06-14T06:05:57.030" v="810" actId="1037"/>
          <ac:picMkLst>
            <pc:docMk/>
            <pc:sldMk cId="3302899348" sldId="2578"/>
            <ac:picMk id="8" creationId="{BC91C612-82B0-2CAA-CC84-9D1CB9A93168}"/>
          </ac:picMkLst>
        </pc:picChg>
        <pc:picChg chg="del">
          <ac:chgData name="Hien Tran" userId="c83175c1-415d-458a-9a78-f0273a376849" providerId="ADAL" clId="{89158E21-3080-47AB-9B89-06313C88C5D0}" dt="2025-06-14T05:52:37.277" v="714" actId="478"/>
          <ac:picMkLst>
            <pc:docMk/>
            <pc:sldMk cId="3302899348" sldId="2578"/>
            <ac:picMk id="4098" creationId="{25BC8B5C-2316-FF5B-97FB-2A0A658107F7}"/>
          </ac:picMkLst>
        </pc:picChg>
        <pc:picChg chg="add del">
          <ac:chgData name="Hien Tran" userId="c83175c1-415d-458a-9a78-f0273a376849" providerId="ADAL" clId="{89158E21-3080-47AB-9B89-06313C88C5D0}" dt="2025-06-14T05:53:05.724" v="717" actId="478"/>
          <ac:picMkLst>
            <pc:docMk/>
            <pc:sldMk cId="3302899348" sldId="2578"/>
            <ac:picMk id="5122" creationId="{8A8ED6D2-CCEC-E072-422B-46D5BA8C2EFD}"/>
          </ac:picMkLst>
        </pc:picChg>
      </pc:sldChg>
      <pc:sldChg chg="addSp modSp add mod modNotesTx">
        <pc:chgData name="Hien Tran" userId="c83175c1-415d-458a-9a78-f0273a376849" providerId="ADAL" clId="{89158E21-3080-47AB-9B89-06313C88C5D0}" dt="2025-06-14T05:59:55.310" v="789" actId="6549"/>
        <pc:sldMkLst>
          <pc:docMk/>
          <pc:sldMk cId="3050931949" sldId="2579"/>
        </pc:sldMkLst>
        <pc:spChg chg="mod">
          <ac:chgData name="Hien Tran" userId="c83175c1-415d-458a-9a78-f0273a376849" providerId="ADAL" clId="{89158E21-3080-47AB-9B89-06313C88C5D0}" dt="2025-06-14T05:55:40.010" v="752" actId="20577"/>
          <ac:spMkLst>
            <pc:docMk/>
            <pc:sldMk cId="3050931949" sldId="2579"/>
            <ac:spMk id="6" creationId="{5B62B577-2A10-8B89-E8B5-CEA617EED379}"/>
          </ac:spMkLst>
        </pc:spChg>
        <pc:picChg chg="add mod">
          <ac:chgData name="Hien Tran" userId="c83175c1-415d-458a-9a78-f0273a376849" providerId="ADAL" clId="{89158E21-3080-47AB-9B89-06313C88C5D0}" dt="2025-06-14T05:55:56.956" v="757" actId="1076"/>
          <ac:picMkLst>
            <pc:docMk/>
            <pc:sldMk cId="3050931949" sldId="2579"/>
            <ac:picMk id="6146" creationId="{92FCD5AA-2768-A5CD-52B5-843F0CBA92C8}"/>
          </ac:picMkLst>
        </pc:picChg>
      </pc:sldChg>
      <pc:sldChg chg="new del">
        <pc:chgData name="Hien Tran" userId="c83175c1-415d-458a-9a78-f0273a376849" providerId="ADAL" clId="{89158E21-3080-47AB-9B89-06313C88C5D0}" dt="2025-06-14T05:56:35.979" v="760" actId="47"/>
        <pc:sldMkLst>
          <pc:docMk/>
          <pc:sldMk cId="441069685" sldId="2580"/>
        </pc:sldMkLst>
      </pc:sldChg>
      <pc:sldChg chg="addSp delSp modSp add mod modNotesTx">
        <pc:chgData name="Hien Tran" userId="c83175c1-415d-458a-9a78-f0273a376849" providerId="ADAL" clId="{89158E21-3080-47AB-9B89-06313C88C5D0}" dt="2025-06-14T06:12:56.060" v="853" actId="1076"/>
        <pc:sldMkLst>
          <pc:docMk/>
          <pc:sldMk cId="1696346739" sldId="2581"/>
        </pc:sldMkLst>
        <pc:spChg chg="mod">
          <ac:chgData name="Hien Tran" userId="c83175c1-415d-458a-9a78-f0273a376849" providerId="ADAL" clId="{89158E21-3080-47AB-9B89-06313C88C5D0}" dt="2025-06-14T05:56:47.047" v="771" actId="20577"/>
          <ac:spMkLst>
            <pc:docMk/>
            <pc:sldMk cId="1696346739" sldId="2581"/>
            <ac:spMk id="6" creationId="{7108404F-03A9-EBAB-C3EF-FD93381FFC53}"/>
          </ac:spMkLst>
        </pc:spChg>
        <pc:picChg chg="add del mod">
          <ac:chgData name="Hien Tran" userId="c83175c1-415d-458a-9a78-f0273a376849" providerId="ADAL" clId="{89158E21-3080-47AB-9B89-06313C88C5D0}" dt="2025-06-14T06:07:28.456" v="811" actId="478"/>
          <ac:picMkLst>
            <pc:docMk/>
            <pc:sldMk cId="1696346739" sldId="2581"/>
            <ac:picMk id="3" creationId="{5B15DC48-9EDA-2D6C-5D65-FEBD9B22BE86}"/>
          </ac:picMkLst>
        </pc:picChg>
        <pc:picChg chg="add del mod">
          <ac:chgData name="Hien Tran" userId="c83175c1-415d-458a-9a78-f0273a376849" providerId="ADAL" clId="{89158E21-3080-47AB-9B89-06313C88C5D0}" dt="2025-06-14T06:07:55.877" v="818" actId="478"/>
          <ac:picMkLst>
            <pc:docMk/>
            <pc:sldMk cId="1696346739" sldId="2581"/>
            <ac:picMk id="5" creationId="{28B0CA4E-6693-DEE6-4D9A-99FADC9D88C0}"/>
          </ac:picMkLst>
        </pc:picChg>
        <pc:picChg chg="add del mod">
          <ac:chgData name="Hien Tran" userId="c83175c1-415d-458a-9a78-f0273a376849" providerId="ADAL" clId="{89158E21-3080-47AB-9B89-06313C88C5D0}" dt="2025-06-14T06:07:41.649" v="814" actId="478"/>
          <ac:picMkLst>
            <pc:docMk/>
            <pc:sldMk cId="1696346739" sldId="2581"/>
            <ac:picMk id="8" creationId="{A5B13F22-3D17-5523-0C47-A0E61FC4C6B6}"/>
          </ac:picMkLst>
        </pc:picChg>
        <pc:picChg chg="add mod">
          <ac:chgData name="Hien Tran" userId="c83175c1-415d-458a-9a78-f0273a376849" providerId="ADAL" clId="{89158E21-3080-47AB-9B89-06313C88C5D0}" dt="2025-06-14T06:12:55.550" v="852" actId="1076"/>
          <ac:picMkLst>
            <pc:docMk/>
            <pc:sldMk cId="1696346739" sldId="2581"/>
            <ac:picMk id="10" creationId="{0AE86F3D-B15E-44B3-CFAC-31F957D32A31}"/>
          </ac:picMkLst>
        </pc:picChg>
        <pc:picChg chg="add mod">
          <ac:chgData name="Hien Tran" userId="c83175c1-415d-458a-9a78-f0273a376849" providerId="ADAL" clId="{89158E21-3080-47AB-9B89-06313C88C5D0}" dt="2025-06-14T06:12:56.060" v="853" actId="1076"/>
          <ac:picMkLst>
            <pc:docMk/>
            <pc:sldMk cId="1696346739" sldId="2581"/>
            <ac:picMk id="12" creationId="{784B30EB-92D1-6E9D-4619-BCAFA48E142C}"/>
          </ac:picMkLst>
        </pc:picChg>
        <pc:picChg chg="add mod">
          <ac:chgData name="Hien Tran" userId="c83175c1-415d-458a-9a78-f0273a376849" providerId="ADAL" clId="{89158E21-3080-47AB-9B89-06313C88C5D0}" dt="2025-06-14T06:12:50.113" v="850" actId="14100"/>
          <ac:picMkLst>
            <pc:docMk/>
            <pc:sldMk cId="1696346739" sldId="2581"/>
            <ac:picMk id="14" creationId="{FFFB0000-73BE-6A72-ED84-CD0D220584BE}"/>
          </ac:picMkLst>
        </pc:picChg>
        <pc:picChg chg="del">
          <ac:chgData name="Hien Tran" userId="c83175c1-415d-458a-9a78-f0273a376849" providerId="ADAL" clId="{89158E21-3080-47AB-9B89-06313C88C5D0}" dt="2025-06-14T05:56:38.531" v="761" actId="478"/>
          <ac:picMkLst>
            <pc:docMk/>
            <pc:sldMk cId="1696346739" sldId="2581"/>
            <ac:picMk id="6146" creationId="{28990A62-8A39-F90D-5787-8F8AA9E5C6E8}"/>
          </ac:picMkLst>
        </pc:picChg>
      </pc:sldChg>
      <pc:sldChg chg="new del">
        <pc:chgData name="Hien Tran" userId="c83175c1-415d-458a-9a78-f0273a376849" providerId="ADAL" clId="{89158E21-3080-47AB-9B89-06313C88C5D0}" dt="2025-06-14T06:10:59.004" v="845" actId="47"/>
        <pc:sldMkLst>
          <pc:docMk/>
          <pc:sldMk cId="2653308899" sldId="2582"/>
        </pc:sldMkLst>
      </pc:sldChg>
      <pc:sldChg chg="delSp add">
        <pc:chgData name="Hien Tran" userId="c83175c1-415d-458a-9a78-f0273a376849" providerId="ADAL" clId="{89158E21-3080-47AB-9B89-06313C88C5D0}" dt="2025-06-14T06:11:02.071" v="846" actId="478"/>
        <pc:sldMkLst>
          <pc:docMk/>
          <pc:sldMk cId="3009539803" sldId="2583"/>
        </pc:sldMkLst>
        <pc:picChg chg="del">
          <ac:chgData name="Hien Tran" userId="c83175c1-415d-458a-9a78-f0273a376849" providerId="ADAL" clId="{89158E21-3080-47AB-9B89-06313C88C5D0}" dt="2025-06-14T06:11:02.071" v="846" actId="478"/>
          <ac:picMkLst>
            <pc:docMk/>
            <pc:sldMk cId="3009539803" sldId="2583"/>
            <ac:picMk id="6146" creationId="{54633C16-A4C1-2638-1A5F-F6E0C9D348F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09:30:05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 0,'2137'-33'0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7:57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71,'34'-2,"-1"-1,58-14,7-1,359-13,4 33,-173 1,80-3,-334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36.5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1 132,'459'0,"-434"-2,1 0,43-11,21-2,-64 11,-1-1,1-1,28-11,-25 7,59-12,56 13,-94 7,49-7,-16-2,-48 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37.9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0 118,'47'-1,"-24"0,1 1,-1 0,1 2,-1 1,24 6,20 9,1-4,1-2,0-4,0-2,129-7,-179 0,-1-2,1 0,-1-1,0-1,-1-1,1 0,-1-2,0 1,0-2,-1-1,-1 0,1 0,-2-2,1 0,-2 0,17-20,1-4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0:57:45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0,'1204'0'0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7:47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0,'12'2,"-1"0,1 0,-1 1,0 0,0 1,12 5,30 10,68 3,-76-16,65 18,-29-1,1-4,118 11,-91-16,100 6,-177-20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7:48.9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0,'1612'0,"-1574"0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28.6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1,'15'7,"1"-2,0 1,0-2,0 0,0-1,28 2,106-3,-91-4,11 0,111-17,-155 15,1 2,0 1,0 0,0 2,0 2,36 7,-20-4,64 3,-69-9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30.0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13,'1093'0,"-1080"0,0 0,1-1,16-4,-6-2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05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1,'14'2,"-1"0,0 1,0 0,0 1,0 0,-1 1,16 9,18 6,2-2,0-3,1-2,0-3,1-1,0-3,83 1,240-10,-340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07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0,'1527'0,"-1492"0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09:30:07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30,'111'-1,"25"0,136 16,88 8,5-24,-132-1,-192-1,-1-1,1-2,51-15,34-5,-123 25,0 0,0 1,0 0,0 0,1 0,-1 0,0 0,0 1,0-1,0 1,5 2,-7-3,0 1,0 0,0 0,0 0,-1-1,1 1,0 0,0 0,-1 0,1 0,-1 0,1 1,-1-1,1 0,-1 0,0 0,0 0,1 0,-1 1,0-1,0 0,0 0,0 0,0 0,0 1,-1-1,1 0,0 0,-1 0,1 0,-1 2,-6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23.9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1 101,'381'0,"-358"-1,0-2,0-1,0 0,-1-2,24-9,-19 7,-1 0,56-8,64 14,-105 3,0-1,0-3,45-7,-41 2,1 2,49-1,-58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25.0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30,'10'0,"-1"1,0 1,0 0,17 6,21 4,52 5,-47-6,80 4,-116-15,0 0,1 0,-1-2,0 0,1-1,-1-1,-1 0,1-1,17-8,106-44,-114 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09:30:09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2,'20'-1,"0"1,-1 1,1 1,-1 0,1 2,-1 0,0 1,0 1,33 16,14 15,-2 3,-2 3,-1 2,88 87,-89-78,-29-27,31 35,229 297,-272-337,1 0,0-1,30 22,29 30,-54-46,5 3,-1 2,-2 1,-1 2,42 73,-14-7,15 33,-54-100,0-8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09:30:12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0,0 1,0-1,0 0,1 0,0 0,-1 0,2 0,2 5,29 36,-27-37,19 25,1-2,37 32,104 95,-127-123,-15-11,2-2,1 0,60 34,27 13,-30-15,53 29,-119-70,0 0,23 20,-22-15,30 17,-46-32,8 4,-1 0,0 1,-1 1,1 0,18 19,-17-15,1 0,1 0,0-2,0 0,1-1,1 0,0-2,26 11,-22-10,1 1,-2 1,1 1,34 27,-9 5,-28-27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09:45:47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 0,'1103'0'0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53.5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0,'58'0,"0"2,100 17,-79-7,19 5,-61-10,0 0,68 1,79-9,-71-2,-72 4,-19 0,1-1,0-2,28-4,-23-1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7:31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69,'0'-2,"0"1,0-1,0 0,1 0,-1 1,1-1,-1 0,1 1,0-1,0 1,-1-1,1 0,0 1,1 0,-1-1,0 1,0 0,2-2,1 0,0 0,0 0,1 1,-1 0,1 0,7-3,3 1,1 0,0 1,17-1,-16 2,1 2,0 0,0 1,-1 0,1 2,23 5,-13 1,1 1,51 28,-55-26,2 3,0-1,1-2,0-1,44 12,-66-22,209 36,-184-34,1-1,0-1,-1-2,59-10,-28 1,1 3,0 2,82 5,-141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8:41.4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37,'0'-1,"1"0,-1-1,1 1,-1 0,1 0,0-1,0 1,0 0,0 0,0 0,0 0,0 0,0 0,0 0,0 0,0 0,0 1,1-1,-1 1,0-1,1 0,-1 1,0 0,1-1,-1 1,3 0,46-7,-43 6,346-5,-201 9,181-3,-298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0:57:55.8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0,'6'1,"0"0,1 0,-1 1,0-1,0 2,0-1,-1 1,1-1,6 5,25 11,0-8,-1-2,2-1,-1-2,43 0,20 3,-14-3,1-3,122-14,8 0,-181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8E906-4953-4288-8900-93C48A4A91B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DC8B-A1A4-4D6D-88C3-C2BC233B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0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B4B76-1240-130E-8C9E-CBBB02E17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98614-5047-5A8D-DB12-839D50B3C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0D6076-D28B-36E4-A2E6-D1AAAF07A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10995-24D6-7768-D3DA-B6A4ADC25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6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B8FB-C8CE-CDD2-1ABA-09B61ED82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4748C-BBBC-A948-EA67-A528E8B65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13CF39-F16D-3183-FEEB-C93EAD024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LDA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n_topics</a:t>
            </a:r>
            <a:r>
              <a:rPr lang="en-US" dirty="0"/>
              <a:t>=5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0A623-E5A9-EB48-EE97-5AA845E32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90ACE-AB95-12F4-622F-9E86F273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768A95-AFB2-5B4D-E2CE-158B1E8D8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82E115-1281-3990-7D5C-FBA3F139E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#1: ot, tốt, lương, làm_việc, công_ty, môi_trường, chế_độ, bảo_hiểm, đồng_nghiệp, văn_phòng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#2: công_ty, ot, văn_phòng, đi, team, lương, xe, tốt, làm_việc, đẹp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#3: lương, ot, dự_án, tốt, làm_việc, môi_trường, công_ty, thoải_mái, tiền, rõ_ràng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#4: ot, làm_việc, tốt, công_ty, môi_trường, công_việc, lương, dự_án, sếp, thân_thiện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#5: ot, làm_việc, lương, công_ty, tốt, xe, dự_án, rõ_ràng, thoải_mái, hơi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5CA2-F0B7-475A-2EAF-2AB1122D9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3B9D-DF9F-CDA6-172E-FA1FF67F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8A0F2-8806-0F04-663A-92147F310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62C95-06D8-3382-9F61-B5F52E183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#1: ot, tốt, lương, làm_việc, công_ty, môi_trường, chế_độ, bảo_hiểm, đồng_nghiệp, văn_phòng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#2: công_ty, ot, văn_phòng, đi, team, lương, xe, tốt, làm_việc, đẹp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#3: lương, ot, dự_án, tốt, làm_việc, môi_trường, công_ty, thoải_mái, tiền, rõ_ràng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#4: ot, làm_việc, tốt, công_ty, môi_trường, công_việc, lương, dự_án, sếp, thân_thiện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#5: ot, làm_việc, lương, công_ty, tốt, xe, dự_án, rõ_ràng, thoải_mái, hơi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533C5-2E2B-3DD0-B410-EA2D240C1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D29D1-EEF1-9E4B-0A87-4B5860879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CDEBF1-3520-7EE3-BD15-078C6FD74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2CC8D-CB79-0AE1-970F-C81064634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#1: ot, tốt, lương, làm_việc, công_ty, môi_trường, chế_độ, bảo_hiểm, đồng_nghiệp, văn_phòng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#2: công_ty, ot, văn_phòng, đi, team, lương, xe, tốt, làm_việc, đẹp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#3: lương, ot, dự_án, tốt, làm_việc, môi_trường, công_ty, thoải_mái, tiền, rõ_ràng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#4: ot, làm_việc, tốt, công_ty, môi_trường, công_việc, lương, dự_án, sếp, thân_thiện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#5: ot, làm_việc, lương, công_ty, tốt, xe, dự_án, rõ_ràng, thoải_mái, hơi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39CA-E4E8-9A8B-6A0D-E85AB3F5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427C8-6DF2-4AD3-3C7D-86ADE5AD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9DE07-18AA-9524-C7D1-8A484DF468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AD0F4-29F0-4EA3-6F7C-D4F567A7A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#1: ot, tốt, lương, làm_việc, công_ty, môi_trường, chế_độ, bảo_hiểm, đồng_nghiệp, văn_phòng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#2: công_ty, ot, văn_phòng, đi, team, lương, xe, tốt, làm_việc, đẹp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#3: lương, ot, dự_án, tốt, làm_việc, môi_trường, công_ty, thoải_mái, tiền, rõ_ràng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#4: ot, làm_việc, tốt, công_ty, môi_trường, công_việc, lương, dự_án, sếp, thân_thiện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#5: ot, làm_việc, lương, công_ty, tốt, xe, dự_án, rõ_ràng, thoải_mái, hơi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39799-DB68-D786-ED42-212E4CA56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6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A0C9-AB5F-4604-0092-1ED5D2EF6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D52CD-6CF9-0C5D-0E5B-FDAFD1EF6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E99D9-9F5B-A631-A18D-D46F59D05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#1: ot, tốt, lương, làm_việc, công_ty, môi_trường, chế_độ, bảo_hiểm, đồng_nghiệp, văn_phòng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#2: công_ty, ot, văn_phòng, đi, team, lương, xe, tốt, làm_việc, đẹp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#3: lương, ot, dự_án, tốt, làm_việc, môi_trường, công_ty, thoải_mái, tiền, rõ_ràng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#4: ot, làm_việc, tốt, công_ty, môi_trường, công_việc, lương, dự_án, sếp, thân_thiện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#5: ot, làm_việc, lương, công_ty, tốt, xe, dự_án, rõ_ràng, thoải_mái, hơi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522EE-24BA-3FCC-E705-D525F78B6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7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7006A-DBA2-F7DD-4DBD-E46FE2967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39041C-B882-3E51-86EB-A00B9AFC8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5D687-9FA9-E52A-E038-574C37609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#1: ot, tốt, lương, làm_việc, công_ty, môi_trường, chế_độ, bảo_hiểm, đồng_nghiệp, văn_phòng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#2: công_ty, ot, văn_phòng, đi, team, lương, xe, tốt, làm_việc, đẹp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#3: lương, ot, dự_án, tốt, làm_việc, môi_trường, công_ty, thoải_mái, tiền, rõ_ràng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#4: ot, làm_việc, tốt, công_ty, môi_trường, công_việc, lương, dự_án, sếp, thân_thiện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#5: ot, làm_việc, lương, công_ty, tốt, xe, dự_án, rõ_ràng, thoải_mái, hơi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6A0A9-1349-F656-1B6E-CCF604785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7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F2982-5716-0D1F-42C3-C30ED292D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41E44-7412-0893-E424-F0B0946C5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A819C-06C3-9D2B-9C1D-155041722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#1: ot, tốt, lương, làm_việc, công_ty, môi_trường, chế_độ, bảo_hiểm, đồng_nghiệp, văn_phòng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#2: công_ty, ot, văn_phòng, đi, team, lương, xe, tốt, làm_việc, đẹp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#3: lương, ot, dự_án, tốt, làm_việc, môi_trường, công_ty, thoải_mái, tiền, rõ_ràng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#4: ot, làm_việc, tốt, công_ty, môi_trường, công_việc, lương, dự_án, sếp, thân_thiện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 đề #5: ot, làm_việc, lương, công_ty, tốt, xe, dự_án, rõ_ràng, thoải_mái, hơi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06EC4-058F-EA49-383B-7B584C05C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2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Logic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if all(r == 5 for r in ratings):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return 2  #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all(r &gt;= 4 for r in ratings) and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pos_count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neg_count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return 2  #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any(r &lt;= 2 for r in ratings) and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ratings.mean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&lt;= 3 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pos_count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neg_count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return 0  #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else: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return 1  # Trung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D6513-0F81-57FC-411A-A06CC619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F7D3A-CD68-F432-8540-D0AE2D9C1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0384A-82F9-DD60-1459-6A29B0C37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EAA2A-BA8B-8DA3-2A80-46ACAF845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DB3D7-4F4D-9392-6FD1-5C469007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F789E-DA5D-B27F-A6C3-B573A0493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BE158-667B-0DCF-E2AB-EFCA12F61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25BBF-2C9D-82B3-6A72-1F86DB3B1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65946-8F06-4D4C-1031-8E1680486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A5198-7B82-FB2E-7601-CC81DAAAD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EC6D9-3BDA-D342-5985-79B34E4D5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B6EA4-7776-D8ED-E34B-DA6ACDBAC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1AFA1-5535-3685-D0C5-23C91062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D85A4-65A8-8CEF-39BF-5DE73E3B0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6B0E2-031B-D374-5AA5-03DEC560D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E5F81-A48E-69D2-939A-1F1887994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9679C-F75B-9989-35F6-966B10AF4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5EC05-0786-8E95-BA23-EC056543B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17F5C-15E3-D0D8-5697-EEBA93A5E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80CCD-0664-EAB6-F24D-16F05C85F5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8DC8B-A1A4-4D6D-88C3-C2BC233B7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26.png"/><Relationship Id="rId5" Type="http://schemas.openxmlformats.org/officeDocument/2006/relationships/image" Target="../media/image23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customXml" Target="../ink/ink5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customXml" Target="../ink/ink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customXml" Target="../ink/ink10.xm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customXml" Target="../ink/ink17.xml"/><Relationship Id="rId3" Type="http://schemas.openxmlformats.org/officeDocument/2006/relationships/image" Target="../media/image40.png"/><Relationship Id="rId7" Type="http://schemas.openxmlformats.org/officeDocument/2006/relationships/customXml" Target="../ink/ink14.xm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customXml" Target="../ink/ink15.xml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customXml" Target="../ink/ink19.xm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0" Type="http://schemas.openxmlformats.org/officeDocument/2006/relationships/image" Target="../media/image49.png"/><Relationship Id="rId4" Type="http://schemas.openxmlformats.org/officeDocument/2006/relationships/image" Target="../media/image29.png"/><Relationship Id="rId9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0C5AC7D7-C5E1-4E81-A60B-B1FA4FA9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EF54C-CD85-6896-6D00-DA9564088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5" y="701964"/>
            <a:ext cx="5370950" cy="364030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Sentiment Analysis and Employee Review Clustering for </a:t>
            </a:r>
            <a:r>
              <a:rPr lang="en-US" sz="5100" dirty="0" err="1">
                <a:solidFill>
                  <a:srgbClr val="FFFFFF"/>
                </a:solidFill>
              </a:rPr>
              <a:t>ITviec</a:t>
            </a:r>
            <a:endParaRPr lang="en-US" sz="5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8F2A-EFC6-E4E1-08D4-20FC2983C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FFFFF"/>
                </a:solidFill>
              </a:rPr>
              <a:t>Group 14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FFFFF"/>
                </a:solidFill>
              </a:rPr>
              <a:t>Trần THỊ THU HIỀN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FFFFF"/>
                </a:solidFill>
              </a:rPr>
              <a:t>VÕ HUY HOÀNG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1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C3B33-8879-512C-2117-D32ED445F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08404F-03A9-EBAB-C3EF-FD93381F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/>
          </a:bodyPr>
          <a:lstStyle/>
          <a:p>
            <a:r>
              <a:rPr lang="en-US" b="0" dirty="0"/>
              <a:t>Modelling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E86F3D-B15E-44B3-CFAC-31F957D3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07" y="847221"/>
            <a:ext cx="8145671" cy="1577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4B30EB-92D1-6E9D-4619-BCAFA48E1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223" y="2628345"/>
            <a:ext cx="6136298" cy="31222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FB0000-73BE-6A72-ED84-CD0D22058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00" y="2628345"/>
            <a:ext cx="3980007" cy="31222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634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BFCD-F916-57C7-C592-798B775B0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43F637-59C2-566F-0BFA-849CBF9F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/>
          </a:bodyPr>
          <a:lstStyle/>
          <a:p>
            <a:r>
              <a:rPr lang="en-US" b="0" dirty="0" err="1"/>
              <a:t>WordCloud</a:t>
            </a:r>
            <a:r>
              <a:rPr lang="en-US" b="0" dirty="0"/>
              <a:t> for Review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D8BBFF-C42A-19A5-3BEA-5E51EBC1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57" y="992915"/>
            <a:ext cx="8424345" cy="5329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53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297D3-50E3-47AE-813E-4D2B2DAE4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82B327-C4F0-D604-B2B6-9E6BE783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/>
          </a:bodyPr>
          <a:lstStyle/>
          <a:p>
            <a:r>
              <a:rPr lang="en-US" b="0" dirty="0" err="1"/>
              <a:t>Elblow</a:t>
            </a:r>
            <a:r>
              <a:rPr lang="en-US" b="0" dirty="0"/>
              <a:t> vs </a:t>
            </a:r>
            <a:r>
              <a:rPr lang="en-US" b="0" dirty="0" err="1"/>
              <a:t>Sihouette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05EAFA-BBEF-91BA-1B30-4E33105A6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30" y="1408196"/>
            <a:ext cx="11325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4EDCA3-25A8-FA1D-AC93-ADCB70FC3B5F}"/>
                  </a:ext>
                </a:extLst>
              </p14:cNvPr>
              <p14:cNvContentPartPr/>
              <p14:nvPr/>
            </p14:nvContentPartPr>
            <p14:xfrm>
              <a:off x="3152217" y="5630968"/>
              <a:ext cx="770040" cy="1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4EDCA3-25A8-FA1D-AC93-ADCB70FC3B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8577" y="5522968"/>
                <a:ext cx="877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7353B0-282A-1F38-8F66-DEED5138D3EA}"/>
                  </a:ext>
                </a:extLst>
              </p14:cNvPr>
              <p14:cNvContentPartPr/>
              <p14:nvPr/>
            </p14:nvContentPartPr>
            <p14:xfrm>
              <a:off x="8085297" y="5704408"/>
              <a:ext cx="673920" cy="2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7353B0-282A-1F38-8F66-DEED5138D3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1297" y="5596768"/>
                <a:ext cx="7815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19A605-3EF5-4F04-2ACA-AACC58682E0F}"/>
                  </a:ext>
                </a:extLst>
              </p14:cNvPr>
              <p14:cNvContentPartPr/>
              <p14:nvPr/>
            </p14:nvContentPartPr>
            <p14:xfrm>
              <a:off x="8133537" y="4210408"/>
              <a:ext cx="582840" cy="57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19A605-3EF5-4F04-2ACA-AACC58682E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79537" y="4102768"/>
                <a:ext cx="6904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E97B7-B080-8D0D-D225-71AF80FDBF22}"/>
                  </a:ext>
                </a:extLst>
              </p14:cNvPr>
              <p14:cNvContentPartPr/>
              <p14:nvPr/>
            </p14:nvContentPartPr>
            <p14:xfrm>
              <a:off x="3789417" y="3861928"/>
              <a:ext cx="546120" cy="427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E97B7-B080-8D0D-D225-71AF80FDB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5777" y="3753928"/>
                <a:ext cx="653760" cy="6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97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5A59A-5D52-C694-D7EB-3B9BF54F2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8900D2-D4B4-3515-B3FC-79EFD64F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/>
          </a:bodyPr>
          <a:lstStyle/>
          <a:p>
            <a:r>
              <a:rPr lang="en-US" b="0" dirty="0"/>
              <a:t>LDA + </a:t>
            </a:r>
            <a:r>
              <a:rPr lang="en-US" b="0" dirty="0" err="1"/>
              <a:t>KMeans</a:t>
            </a:r>
            <a:r>
              <a:rPr lang="en-US" b="0" dirty="0"/>
              <a:t> Clustering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B00A2-D2A1-9B80-70B9-0D727C1B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79" y="1216479"/>
            <a:ext cx="8180973" cy="50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0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B44EC-99AA-BB36-D0CF-B96BBCCBD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6D6657-5C36-6D43-35AC-AD733D29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53162"/>
            <a:ext cx="11802979" cy="704827"/>
          </a:xfrm>
        </p:spPr>
        <p:txBody>
          <a:bodyPr>
            <a:noAutofit/>
          </a:bodyPr>
          <a:lstStyle/>
          <a:p>
            <a:r>
              <a:rPr lang="en-US" sz="2800" dirty="0"/>
              <a:t>Employee Review Clustering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7F3DD2-2E86-5134-3ED8-8DF58B6B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156" y="1645489"/>
            <a:ext cx="6798855" cy="36340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39D17407-FEE5-4FE6-032A-B0DE8A14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" y="1645489"/>
            <a:ext cx="4551463" cy="36340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5B0726-4B55-DB79-9859-4F9AD7525A3A}"/>
                  </a:ext>
                </a:extLst>
              </p14:cNvPr>
              <p14:cNvContentPartPr/>
              <p14:nvPr/>
            </p14:nvContentPartPr>
            <p14:xfrm>
              <a:off x="529257" y="3933909"/>
              <a:ext cx="397440" cy="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5B0726-4B55-DB79-9859-4F9AD7525A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257" y="3717909"/>
                <a:ext cx="5050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126055-E101-D268-EEAA-41BDCB60DD43}"/>
                  </a:ext>
                </a:extLst>
              </p14:cNvPr>
              <p14:cNvContentPartPr/>
              <p14:nvPr/>
            </p14:nvContentPartPr>
            <p14:xfrm>
              <a:off x="1479657" y="3729448"/>
              <a:ext cx="401760" cy="2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126055-E101-D268-EEAA-41BDCB60DD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5657" y="3621448"/>
                <a:ext cx="50940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9B9313B-99AA-8ED6-843F-0D2A32B862EC}"/>
              </a:ext>
            </a:extLst>
          </p:cNvPr>
          <p:cNvSpPr/>
          <p:nvPr/>
        </p:nvSpPr>
        <p:spPr>
          <a:xfrm>
            <a:off x="0" y="589098"/>
            <a:ext cx="12192000" cy="38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CỤM 0</a:t>
            </a:r>
          </a:p>
        </p:txBody>
      </p:sp>
    </p:spTree>
    <p:extLst>
      <p:ext uri="{BB962C8B-B14F-4D97-AF65-F5344CB8AC3E}">
        <p14:creationId xmlns:p14="http://schemas.microsoft.com/office/powerpoint/2010/main" val="169802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73E4-987A-69A7-D431-F4193FB8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FEDD31-8B97-4C26-AD2A-BFFA9212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53162"/>
            <a:ext cx="11802979" cy="939753"/>
          </a:xfrm>
        </p:spPr>
        <p:txBody>
          <a:bodyPr>
            <a:noAutofit/>
          </a:bodyPr>
          <a:lstStyle/>
          <a:p>
            <a:r>
              <a:rPr lang="en-US" sz="2800" dirty="0"/>
              <a:t>Employee Review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BDCA6-4D86-C969-61C7-DA840152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06" y="1626353"/>
            <a:ext cx="6476476" cy="350193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05E2FB1-CB82-AACB-BDA8-C31A0E5F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5" y="1660359"/>
            <a:ext cx="4343399" cy="34679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6A888C-67FB-FB26-25B1-759922140A89}"/>
                  </a:ext>
                </a:extLst>
              </p14:cNvPr>
              <p14:cNvContentPartPr/>
              <p14:nvPr/>
            </p14:nvContentPartPr>
            <p14:xfrm>
              <a:off x="1972857" y="4956328"/>
              <a:ext cx="503640" cy="7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6A888C-67FB-FB26-25B1-759922140A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9217" y="4848688"/>
                <a:ext cx="6112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09642-CF74-D9BF-3614-CBAD258D775E}"/>
                  </a:ext>
                </a:extLst>
              </p14:cNvPr>
              <p14:cNvContentPartPr/>
              <p14:nvPr/>
            </p14:nvContentPartPr>
            <p14:xfrm>
              <a:off x="2261577" y="4306168"/>
              <a:ext cx="346320" cy="1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09642-CF74-D9BF-3614-CBAD258D77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7937" y="4198168"/>
                <a:ext cx="453960" cy="229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622F989-EB92-FA4F-DE5B-225E794A1DC8}"/>
              </a:ext>
            </a:extLst>
          </p:cNvPr>
          <p:cNvSpPr/>
          <p:nvPr/>
        </p:nvSpPr>
        <p:spPr>
          <a:xfrm>
            <a:off x="0" y="589098"/>
            <a:ext cx="12192000" cy="38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CỤM 1</a:t>
            </a:r>
          </a:p>
        </p:txBody>
      </p:sp>
    </p:spTree>
    <p:extLst>
      <p:ext uri="{BB962C8B-B14F-4D97-AF65-F5344CB8AC3E}">
        <p14:creationId xmlns:p14="http://schemas.microsoft.com/office/powerpoint/2010/main" val="179936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FE502-8888-53D0-C0BA-AA54D5B43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57EF6C-2BDB-0784-65BA-4BDB14A0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53162"/>
            <a:ext cx="11802979" cy="939753"/>
          </a:xfrm>
        </p:spPr>
        <p:txBody>
          <a:bodyPr>
            <a:noAutofit/>
          </a:bodyPr>
          <a:lstStyle/>
          <a:p>
            <a:r>
              <a:rPr lang="en-US" sz="2800" dirty="0"/>
              <a:t>Employee Review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48E61-A31B-3C34-F5FF-744E2B8C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21" y="1446628"/>
            <a:ext cx="6846794" cy="368166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CFAB20D-0DEC-F6EF-698E-2810091C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r="5319"/>
          <a:stretch>
            <a:fillRect/>
          </a:stretch>
        </p:blipFill>
        <p:spPr bwMode="auto">
          <a:xfrm>
            <a:off x="433139" y="1446628"/>
            <a:ext cx="4162924" cy="370835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B5D581-EE80-8572-24FC-DBDB19390F72}"/>
                  </a:ext>
                </a:extLst>
              </p14:cNvPr>
              <p14:cNvContentPartPr/>
              <p14:nvPr/>
            </p14:nvContentPartPr>
            <p14:xfrm>
              <a:off x="3789417" y="4511728"/>
              <a:ext cx="384120" cy="3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B5D581-EE80-8572-24FC-DBDB19390F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5777" y="4403728"/>
                <a:ext cx="4917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4F1B74-2CD6-F664-26B2-94525A5E1D12}"/>
                  </a:ext>
                </a:extLst>
              </p14:cNvPr>
              <p14:cNvContentPartPr/>
              <p14:nvPr/>
            </p14:nvContentPartPr>
            <p14:xfrm>
              <a:off x="8795217" y="1526248"/>
              <a:ext cx="671400" cy="2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4F1B74-2CD6-F664-26B2-94525A5E1D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41217" y="1418248"/>
                <a:ext cx="779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3EED36-BBAD-35D6-793C-028FD343589F}"/>
                  </a:ext>
                </a:extLst>
              </p14:cNvPr>
              <p14:cNvContentPartPr/>
              <p14:nvPr/>
            </p14:nvContentPartPr>
            <p14:xfrm>
              <a:off x="2971497" y="3911248"/>
              <a:ext cx="478440" cy="4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3EED36-BBAD-35D6-793C-028FD34358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7857" y="3803248"/>
                <a:ext cx="5860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FC069E-E257-2303-78F6-56D76BF543D8}"/>
                  </a:ext>
                </a:extLst>
              </p14:cNvPr>
              <p14:cNvContentPartPr/>
              <p14:nvPr/>
            </p14:nvContentPartPr>
            <p14:xfrm>
              <a:off x="3043857" y="4036168"/>
              <a:ext cx="388440" cy="67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FC069E-E257-2303-78F6-56D76BF543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89857" y="3928528"/>
                <a:ext cx="49608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6B677CA-1884-2B32-4D3F-141CB46997B2}"/>
              </a:ext>
            </a:extLst>
          </p:cNvPr>
          <p:cNvSpPr/>
          <p:nvPr/>
        </p:nvSpPr>
        <p:spPr>
          <a:xfrm>
            <a:off x="0" y="589098"/>
            <a:ext cx="12192000" cy="38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CỤM 2</a:t>
            </a:r>
          </a:p>
        </p:txBody>
      </p:sp>
    </p:spTree>
    <p:extLst>
      <p:ext uri="{BB962C8B-B14F-4D97-AF65-F5344CB8AC3E}">
        <p14:creationId xmlns:p14="http://schemas.microsoft.com/office/powerpoint/2010/main" val="386680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7873C-5405-3637-9EC0-8BC3BFF7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BDE493-975C-3D72-FF52-FA7B7FF0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53162"/>
            <a:ext cx="11802979" cy="939753"/>
          </a:xfrm>
        </p:spPr>
        <p:txBody>
          <a:bodyPr>
            <a:noAutofit/>
          </a:bodyPr>
          <a:lstStyle/>
          <a:p>
            <a:r>
              <a:rPr lang="en-US" sz="2800" dirty="0"/>
              <a:t>Employee Review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ED38-AA03-A9AA-DCC3-36BB5C0F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589" y="1583981"/>
            <a:ext cx="6462838" cy="369003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364F98A0-CBC0-72AF-75AD-5E4388CA1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5" y="1660359"/>
            <a:ext cx="4621575" cy="369003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A42396-61A5-23C6-9BBB-F98ADE836DDC}"/>
                  </a:ext>
                </a:extLst>
              </p14:cNvPr>
              <p14:cNvContentPartPr/>
              <p14:nvPr/>
            </p14:nvContentPartPr>
            <p14:xfrm>
              <a:off x="4186857" y="2815408"/>
              <a:ext cx="433440" cy="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A42396-61A5-23C6-9BBB-F98ADE836D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2857" y="2599408"/>
                <a:ext cx="5410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ED371E-9B0F-8FBD-FE8B-69EA3796F3E2}"/>
                  </a:ext>
                </a:extLst>
              </p14:cNvPr>
              <p14:cNvContentPartPr/>
              <p14:nvPr/>
            </p14:nvContentPartPr>
            <p14:xfrm>
              <a:off x="4259217" y="2923408"/>
              <a:ext cx="408240" cy="7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ED371E-9B0F-8FBD-FE8B-69EA3796F3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5217" y="2815408"/>
                <a:ext cx="5158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B40431-850D-8168-F011-89742EEA593A}"/>
                  </a:ext>
                </a:extLst>
              </p14:cNvPr>
              <p14:cNvContentPartPr/>
              <p14:nvPr/>
            </p14:nvContentPartPr>
            <p14:xfrm>
              <a:off x="9144057" y="1708048"/>
              <a:ext cx="594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B40431-850D-8168-F011-89742EEA59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90417" y="1600048"/>
                <a:ext cx="702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2440D1-AC77-9AF9-CFD5-DE7DBC446A51}"/>
                  </a:ext>
                </a:extLst>
              </p14:cNvPr>
              <p14:cNvContentPartPr/>
              <p14:nvPr/>
            </p14:nvContentPartPr>
            <p14:xfrm>
              <a:off x="3296937" y="3139768"/>
              <a:ext cx="364320" cy="13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2440D1-AC77-9AF9-CFD5-DE7DBC446A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2937" y="3032128"/>
                <a:ext cx="471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9D2FC1-88E6-AB34-8FF7-34331917E57E}"/>
                  </a:ext>
                </a:extLst>
              </p14:cNvPr>
              <p14:cNvContentPartPr/>
              <p14:nvPr/>
            </p14:nvContentPartPr>
            <p14:xfrm>
              <a:off x="3344457" y="3291688"/>
              <a:ext cx="427680" cy="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9D2FC1-88E6-AB34-8FF7-34331917E5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90817" y="3183688"/>
                <a:ext cx="53532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0976839-FD90-32D8-8B34-1CF5EAC49F88}"/>
              </a:ext>
            </a:extLst>
          </p:cNvPr>
          <p:cNvSpPr/>
          <p:nvPr/>
        </p:nvSpPr>
        <p:spPr>
          <a:xfrm>
            <a:off x="0" y="589098"/>
            <a:ext cx="12192000" cy="38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CỤM 3</a:t>
            </a:r>
          </a:p>
        </p:txBody>
      </p:sp>
    </p:spTree>
    <p:extLst>
      <p:ext uri="{BB962C8B-B14F-4D97-AF65-F5344CB8AC3E}">
        <p14:creationId xmlns:p14="http://schemas.microsoft.com/office/powerpoint/2010/main" val="350988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3BD37-4A4E-1AE0-EE83-F14E52579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A21824-6021-7206-C58D-BF55AD32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53162"/>
            <a:ext cx="11802979" cy="939753"/>
          </a:xfrm>
        </p:spPr>
        <p:txBody>
          <a:bodyPr>
            <a:noAutofit/>
          </a:bodyPr>
          <a:lstStyle/>
          <a:p>
            <a:r>
              <a:rPr lang="en-US" sz="2800" dirty="0"/>
              <a:t>Employee Review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EB9B5-45FD-AA31-3A83-5F8B3EE4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05" y="1547186"/>
            <a:ext cx="6829927" cy="362359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43422B72-7910-72F7-79E5-88F1AE51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9" y="1547186"/>
            <a:ext cx="4547936" cy="36312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F46F2E-33A1-98C4-38E2-02E74E3CB7DC}"/>
                  </a:ext>
                </a:extLst>
              </p14:cNvPr>
              <p14:cNvContentPartPr/>
              <p14:nvPr/>
            </p14:nvContentPartPr>
            <p14:xfrm>
              <a:off x="2081577" y="1804528"/>
              <a:ext cx="359280" cy="4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F46F2E-33A1-98C4-38E2-02E74E3CB7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7577" y="1696888"/>
                <a:ext cx="4669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2C06CA-268D-0308-2A51-E991AE442CD0}"/>
                  </a:ext>
                </a:extLst>
              </p14:cNvPr>
              <p14:cNvContentPartPr/>
              <p14:nvPr/>
            </p14:nvContentPartPr>
            <p14:xfrm>
              <a:off x="8903217" y="1684288"/>
              <a:ext cx="5626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2C06CA-268D-0308-2A51-E991AE442C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9217" y="1576288"/>
                <a:ext cx="67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469C3-81C3-FC2E-1BAB-D3C8440B5FE6}"/>
                  </a:ext>
                </a:extLst>
              </p14:cNvPr>
              <p14:cNvContentPartPr/>
              <p14:nvPr/>
            </p14:nvContentPartPr>
            <p14:xfrm>
              <a:off x="2261577" y="2465848"/>
              <a:ext cx="451800" cy="3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469C3-81C3-FC2E-1BAB-D3C8440B5F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07937" y="2357848"/>
                <a:ext cx="559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98ACC4-4F3E-1ACE-D258-9792E2E49FAA}"/>
                  </a:ext>
                </a:extLst>
              </p14:cNvPr>
              <p14:cNvContentPartPr/>
              <p14:nvPr/>
            </p14:nvContentPartPr>
            <p14:xfrm>
              <a:off x="2345817" y="2576368"/>
              <a:ext cx="264960" cy="35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98ACC4-4F3E-1ACE-D258-9792E2E49F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1817" y="2468368"/>
                <a:ext cx="372600" cy="251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06FCD81-F809-3D85-364F-4EAF1484C270}"/>
              </a:ext>
            </a:extLst>
          </p:cNvPr>
          <p:cNvSpPr/>
          <p:nvPr/>
        </p:nvSpPr>
        <p:spPr>
          <a:xfrm>
            <a:off x="0" y="589098"/>
            <a:ext cx="12192000" cy="38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CỤM 4</a:t>
            </a:r>
          </a:p>
        </p:txBody>
      </p:sp>
    </p:spTree>
    <p:extLst>
      <p:ext uri="{BB962C8B-B14F-4D97-AF65-F5344CB8AC3E}">
        <p14:creationId xmlns:p14="http://schemas.microsoft.com/office/powerpoint/2010/main" val="358915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C7F5-81F2-0057-F1E2-D7263AD74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8BBBC5-A40B-6FDE-5059-039D9942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7"/>
            <a:ext cx="11802979" cy="939753"/>
          </a:xfrm>
        </p:spPr>
        <p:txBody>
          <a:bodyPr>
            <a:noAutofit/>
          </a:bodyPr>
          <a:lstStyle/>
          <a:p>
            <a:pPr algn="ctr"/>
            <a:r>
              <a:rPr lang="vi-VN" sz="2800" dirty="0"/>
              <a:t>Thực hiện phân tích Công ty</a:t>
            </a:r>
            <a:endParaRPr lang="en-US" sz="2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BD3BCD-6F46-5F44-F6BE-947B1615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0" y="1314368"/>
            <a:ext cx="5044000" cy="6227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3264E8-1C52-280F-5766-426AADF6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20" y="2318938"/>
            <a:ext cx="11465845" cy="311524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Content Placeholder 4" descr="Login web form">
            <a:extLst>
              <a:ext uri="{FF2B5EF4-FFF2-40B4-BE49-F238E27FC236}">
                <a16:creationId xmlns:a16="http://schemas.microsoft.com/office/drawing/2014/main" id="{AB314266-3C3D-EAEE-9728-8593543DF6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213" r="30021" b="1"/>
          <a:stretch>
            <a:fillRect/>
          </a:stretch>
        </p:blipFill>
        <p:spPr>
          <a:xfrm>
            <a:off x="9975881" y="142239"/>
            <a:ext cx="1732528" cy="21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5DE90-8D09-4BD2-8959-1E5D5B10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851F-6876-53BE-BE25-44E7CECB1AB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Project Scope</a:t>
            </a:r>
          </a:p>
          <a:p>
            <a:r>
              <a:rPr lang="en-US" dirty="0">
                <a:solidFill>
                  <a:srgbClr val="000000"/>
                </a:solidFill>
                <a:latin typeface="Grandview Display" panose="020B0502040204020203" pitchFamily="34" charset="0"/>
              </a:rPr>
              <a:t>Sentiment Analysis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Cluster Employee Reviews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Product delivery</a:t>
            </a:r>
            <a:endParaRPr lang="en-US" dirty="0"/>
          </a:p>
        </p:txBody>
      </p:sp>
      <p:pic>
        <p:nvPicPr>
          <p:cNvPr id="8" name="Content Placeholder 4" descr="Business Chalkboard Background">
            <a:extLst>
              <a:ext uri="{FF2B5EF4-FFF2-40B4-BE49-F238E27FC236}">
                <a16:creationId xmlns:a16="http://schemas.microsoft.com/office/drawing/2014/main" id="{64754895-ACB0-1ED4-55DD-CD99DF06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41" r="18951" b="-2"/>
          <a:stretch>
            <a:fillRect/>
          </a:stretch>
        </p:blipFill>
        <p:spPr>
          <a:xfrm>
            <a:off x="133762" y="1210744"/>
            <a:ext cx="3249021" cy="3942687"/>
          </a:xfrm>
          <a:prstGeom prst="rect">
            <a:avLst/>
          </a:prstGeom>
        </p:spPr>
      </p:pic>
      <p:sp>
        <p:nvSpPr>
          <p:cNvPr id="9" name="Rectangle 8" descr="Connected light beams">
            <a:extLst>
              <a:ext uri="{FF2B5EF4-FFF2-40B4-BE49-F238E27FC236}">
                <a16:creationId xmlns:a16="http://schemas.microsoft.com/office/drawing/2014/main" id="{2D140DE4-B060-4309-1C95-92BFCA53E51C}"/>
              </a:ext>
            </a:extLst>
          </p:cNvPr>
          <p:cNvSpPr/>
          <p:nvPr/>
        </p:nvSpPr>
        <p:spPr>
          <a:xfrm>
            <a:off x="3374260" y="1210744"/>
            <a:ext cx="3761881" cy="394267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30" r="12219" b="-3"/>
            <a:stretch/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6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1131-CA6C-3DF1-C90E-86839A15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F108-3C91-DA3E-A629-405BF9097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Trần Thị THU HIỀN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26E9-5521-2296-FD87-D64CC36A7E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1, sentiment labeling &amp; modeling 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3- Delivery product for IT </a:t>
            </a:r>
            <a:r>
              <a:rPr lang="en-US" dirty="0" err="1"/>
              <a:t>Viec</a:t>
            </a:r>
            <a:endParaRPr lang="en-US" dirty="0"/>
          </a:p>
          <a:p>
            <a:r>
              <a:rPr lang="en-US" dirty="0"/>
              <a:t>Slide and 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51B6A-CE5F-F416-3B4E-FAC839A4C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Võ HUY HOÀNG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D6D95-860B-EACE-700A-710E861C0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843" y="2948285"/>
            <a:ext cx="5212080" cy="3191256"/>
          </a:xfrm>
        </p:spPr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  <a:latin typeface="Grandview Display" panose="020B0502040204020203" pitchFamily="34" charset="0"/>
              </a:rPr>
              <a:t>Cluster Employee Reviews</a:t>
            </a:r>
          </a:p>
          <a:p>
            <a:r>
              <a:rPr lang="en-US" dirty="0" err="1">
                <a:solidFill>
                  <a:srgbClr val="000000"/>
                </a:solidFill>
                <a:latin typeface="Grandview Display" panose="020B0502040204020203" pitchFamily="34" charset="0"/>
              </a:rPr>
              <a:t>Yêu</a:t>
            </a:r>
            <a:r>
              <a:rPr lang="en-US" dirty="0">
                <a:solidFill>
                  <a:srgbClr val="000000"/>
                </a:solidFill>
                <a:latin typeface="Grandview Display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randview Display" panose="020B0502040204020203" pitchFamily="34" charset="0"/>
              </a:rPr>
              <a:t>cầu</a:t>
            </a:r>
            <a:r>
              <a:rPr lang="en-US" dirty="0">
                <a:solidFill>
                  <a:srgbClr val="000000"/>
                </a:solidFill>
                <a:latin typeface="Grandview Display" panose="020B0502040204020203" pitchFamily="34" charset="0"/>
              </a:rPr>
              <a:t> 3- Delivery product for IT </a:t>
            </a:r>
            <a:r>
              <a:rPr lang="en-US" dirty="0" err="1">
                <a:solidFill>
                  <a:srgbClr val="000000"/>
                </a:solidFill>
                <a:latin typeface="Grandview Display" panose="020B0502040204020203" pitchFamily="34" charset="0"/>
              </a:rPr>
              <a:t>Viec</a:t>
            </a:r>
            <a:endParaRPr lang="en-US" dirty="0">
              <a:solidFill>
                <a:srgbClr val="000000"/>
              </a:solidFill>
              <a:latin typeface="Grandview Display" panose="020B0502040204020203" pitchFamily="34" charset="0"/>
            </a:endParaRPr>
          </a:p>
          <a:p>
            <a:r>
              <a:rPr lang="en-US" dirty="0"/>
              <a:t>Slide and presentation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8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F4F72-EB43-7BA6-7BE0-2AB93D4D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572768"/>
            <a:ext cx="8162176" cy="1406993"/>
          </a:xfrm>
        </p:spPr>
        <p:txBody>
          <a:bodyPr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3256965"/>
            <a:ext cx="978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408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41FFC9-A6ED-11C4-085A-F915E25F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Grandview Display" panose="020B0502040204020203" pitchFamily="34" charset="0"/>
              </a:rPr>
              <a:t>Project Scope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A5A19E-372F-27A6-73DF-DE481CFD5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. Sentiment LABELING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178543E-45D3-99A2-C07A-A401C78AD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# 2. Information </a:t>
            </a:r>
            <a:r>
              <a:rPr lang="en-US" dirty="0" err="1"/>
              <a:t>CLUSTERINg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A7414A-8A24-4013-8E3D-F6CFA83B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9" t="29764"/>
          <a:stretch>
            <a:fillRect/>
          </a:stretch>
        </p:blipFill>
        <p:spPr>
          <a:xfrm>
            <a:off x="1176887" y="4888173"/>
            <a:ext cx="2952750" cy="17320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6BBACF-C4AB-20B5-E8E0-EF753347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16"/>
          <a:stretch>
            <a:fillRect/>
          </a:stretch>
        </p:blipFill>
        <p:spPr>
          <a:xfrm>
            <a:off x="6935399" y="3144976"/>
            <a:ext cx="4419956" cy="31525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45FA56-A110-1128-0963-13513348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29" y="2940188"/>
            <a:ext cx="2190750" cy="409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7FCA1F-EE86-2097-1725-E4706C987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27" y="3351170"/>
            <a:ext cx="1905000" cy="3143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038FFD-0DF3-A32E-3915-4EB0B7624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393" y="3675717"/>
            <a:ext cx="2076450" cy="2571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5AD46B-A59D-7FF6-36F4-8FFAF6260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75" y="4009940"/>
            <a:ext cx="2952750" cy="3143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81E2D98-8676-7DE4-915A-10E50F187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5636" y="4355956"/>
            <a:ext cx="1971675" cy="333375"/>
          </a:xfrm>
          <a:prstGeom prst="rect">
            <a:avLst/>
          </a:prstGeom>
        </p:spPr>
      </p:pic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A50D1962-BBBB-158F-BE93-FF371F5B3686}"/>
              </a:ext>
            </a:extLst>
          </p:cNvPr>
          <p:cNvSpPr/>
          <p:nvPr/>
        </p:nvSpPr>
        <p:spPr>
          <a:xfrm>
            <a:off x="3585584" y="4324638"/>
            <a:ext cx="1031358" cy="695373"/>
          </a:xfrm>
          <a:prstGeom prst="wedgeEllipseCallout">
            <a:avLst>
              <a:gd name="adj1" fmla="val -47637"/>
              <a:gd name="adj2" fmla="val 579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11828B3F-A464-2785-97F0-821E2572C404}"/>
              </a:ext>
            </a:extLst>
          </p:cNvPr>
          <p:cNvSpPr/>
          <p:nvPr/>
        </p:nvSpPr>
        <p:spPr>
          <a:xfrm>
            <a:off x="235769" y="4441066"/>
            <a:ext cx="1031358" cy="695373"/>
          </a:xfrm>
          <a:prstGeom prst="wedgeEllipseCallout">
            <a:avLst>
              <a:gd name="adj1" fmla="val 84322"/>
              <a:gd name="adj2" fmla="val 303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08CF-3537-DE88-9AA2-EB238A570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D8F0B8-EE05-9D2A-A67C-DE514B80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RATING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F1B28-46DB-A0BE-C232-B8E03BDA8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2" b="33643"/>
          <a:stretch>
            <a:fillRect/>
          </a:stretch>
        </p:blipFill>
        <p:spPr bwMode="auto">
          <a:xfrm>
            <a:off x="6316644" y="682531"/>
            <a:ext cx="5875356" cy="281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D47E58B-2680-AD94-F80D-199F561E6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55"/>
          <a:stretch>
            <a:fillRect/>
          </a:stretch>
        </p:blipFill>
        <p:spPr bwMode="auto">
          <a:xfrm>
            <a:off x="6316644" y="3683700"/>
            <a:ext cx="5875356" cy="281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2EAC1-E2B9-FC11-EE63-488A4D9C5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55"/>
          <a:stretch>
            <a:fillRect/>
          </a:stretch>
        </p:blipFill>
        <p:spPr bwMode="auto">
          <a:xfrm>
            <a:off x="0" y="1893125"/>
            <a:ext cx="6174521" cy="295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86C02-ACD3-7386-728F-FD0D8107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97C640-45B4-FE20-3D47-F36999C9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Labelling sentiment</a:t>
            </a:r>
            <a:br>
              <a:rPr lang="en-US" b="0" dirty="0"/>
            </a:b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F66DA97-7653-A97A-B95A-77DAFD5C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8" y="1432136"/>
            <a:ext cx="5058973" cy="33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98BF06D-7045-CF60-67A7-76F0887D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42" y="1644767"/>
            <a:ext cx="5922494" cy="29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285D-FDA6-AB58-F20A-5102216C3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20EFA9-8EFC-6EEA-E7F1-87CEDAC7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Labelling sentiment by Company Size</a:t>
            </a:r>
            <a:br>
              <a:rPr lang="en-US" b="0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27D6AF-9B59-762D-0C68-8CA79C7A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448961"/>
            <a:ext cx="10711862" cy="534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8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C03A-9316-6F48-290B-382EC0C6E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9191F0-E4C7-9108-D29A-6BB8A67F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Labelling sentiment by year</a:t>
            </a:r>
            <a:br>
              <a:rPr lang="en-US" b="0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0B376C-95A1-2152-12D7-F5514810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28" y="1443772"/>
            <a:ext cx="10122197" cy="50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1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7EFFD-D1D9-9114-934E-3E5B18080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8B686E-A4F8-9679-C1BA-90CE61A1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Labelling sentiment by country</a:t>
            </a:r>
            <a:br>
              <a:rPr lang="en-US" b="0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8E6A0-0384-2D41-5BC1-49EB5E3E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356443"/>
            <a:ext cx="10618382" cy="336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1C612-82B0-2CAA-CC84-9D1CB9A93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" y="1356443"/>
            <a:ext cx="3014884" cy="34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FDB8C-D2EA-436A-D89F-6EBAFC390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62B577-2A10-8B89-E8B5-CEA617EE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3162"/>
            <a:ext cx="10890929" cy="93975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Labelling sentiment by company industry</a:t>
            </a:r>
            <a:br>
              <a:rPr lang="en-US" b="0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FCD5AA-2768-A5CD-52B5-843F0CBA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92" y="1120260"/>
            <a:ext cx="9503381" cy="540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3194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0783a99-cbd3-49a4-98bb-5c45ed13e996}" enabled="1" method="Privileged" siteId="{e85feadf-11e7-47bb-a160-43b98dcc96f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1522</Words>
  <Application>Microsoft Office PowerPoint</Application>
  <PresentationFormat>Widescreen</PresentationFormat>
  <Paragraphs>110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Grandview Display</vt:lpstr>
      <vt:lpstr>Neue Haas Grotesk Text Pro</vt:lpstr>
      <vt:lpstr>DashVTI</vt:lpstr>
      <vt:lpstr>Sentiment Analysis and Employee Review Clustering for ITviec</vt:lpstr>
      <vt:lpstr>Agenda</vt:lpstr>
      <vt:lpstr>Project Scope</vt:lpstr>
      <vt:lpstr>Biểu đồ phân phối theo RATING</vt:lpstr>
      <vt:lpstr>Labelling sentiment </vt:lpstr>
      <vt:lpstr>Labelling sentiment by Company Size </vt:lpstr>
      <vt:lpstr>Labelling sentiment by year </vt:lpstr>
      <vt:lpstr>Labelling sentiment by country </vt:lpstr>
      <vt:lpstr>Labelling sentiment by company industry </vt:lpstr>
      <vt:lpstr>Modelling</vt:lpstr>
      <vt:lpstr>WordCloud for Review</vt:lpstr>
      <vt:lpstr>Elblow vs Sihouette</vt:lpstr>
      <vt:lpstr>LDA + KMeans Clustering </vt:lpstr>
      <vt:lpstr>Employee Review Clustering</vt:lpstr>
      <vt:lpstr>Employee Review Clustering</vt:lpstr>
      <vt:lpstr>Employee Review Clustering</vt:lpstr>
      <vt:lpstr>Employee Review Clustering</vt:lpstr>
      <vt:lpstr>Employee Review Clustering</vt:lpstr>
      <vt:lpstr>Thực hiện phân tích Công ty</vt:lpstr>
      <vt:lpstr>Bảng phân công công việc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Hien Tran</dc:creator>
  <cp:lastModifiedBy>Hien Tran</cp:lastModifiedBy>
  <cp:revision>1</cp:revision>
  <dcterms:created xsi:type="dcterms:W3CDTF">2025-06-13T13:31:45Z</dcterms:created>
  <dcterms:modified xsi:type="dcterms:W3CDTF">2025-06-14T13:53:57Z</dcterms:modified>
</cp:coreProperties>
</file>