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8288000" cy="10287000"/>
  <p:notesSz cx="6858000" cy="9144000"/>
  <p:embeddedFontLst>
    <p:embeddedFont>
      <p:font typeface="Noto Sans" panose="020B0604020202020204" charset="0"/>
      <p:regular r:id="rId15"/>
    </p:embeddedFont>
    <p:embeddedFont>
      <p:font typeface="Josefin Sans" panose="020B0604020202020204" charset="0"/>
      <p:regular r:id="rId16"/>
    </p:embeddedFont>
    <p:embeddedFont>
      <p:font typeface="Josefin Sans Bold" panose="020B0604020202020204" charset="0"/>
      <p:regular r:id="rId17"/>
    </p:embeddedFont>
    <p:embeddedFont>
      <p:font typeface="Wingdings 3" panose="05040102010807070707" pitchFamily="18" charset="2"/>
      <p:regular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Noto Sans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7" d="100"/>
          <a:sy n="77" d="100"/>
        </p:scale>
        <p:origin x="4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318" y="1028699"/>
            <a:ext cx="12001500" cy="4457702"/>
          </a:xfrm>
        </p:spPr>
        <p:txBody>
          <a:bodyPr anchor="b">
            <a:normAutofit/>
          </a:bodyPr>
          <a:lstStyle>
            <a:lvl1pPr algn="l">
              <a:defRPr sz="72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318" y="5765801"/>
            <a:ext cx="9601200" cy="2921000"/>
          </a:xfrm>
        </p:spPr>
        <p:txBody>
          <a:bodyPr anchor="t">
            <a:normAutofit/>
          </a:bodyPr>
          <a:lstStyle>
            <a:lvl1pPr marL="0" indent="0" algn="l">
              <a:buNone/>
              <a:defRPr sz="315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2342018" y="12701"/>
            <a:ext cx="5715000" cy="5715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162256" y="137318"/>
            <a:ext cx="9120983" cy="9120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853738" y="342900"/>
            <a:ext cx="7429500" cy="742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03756" y="48418"/>
            <a:ext cx="7279484" cy="72794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768140" y="914402"/>
            <a:ext cx="6515099" cy="6515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6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28700" y="800100"/>
            <a:ext cx="16228218" cy="46863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371603" y="5765801"/>
            <a:ext cx="12456315" cy="6858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4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anchor="ctr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6172200"/>
            <a:ext cx="12803982" cy="28194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58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1028700"/>
            <a:ext cx="13716002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69318" y="5143500"/>
            <a:ext cx="12801600" cy="571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451601"/>
            <a:ext cx="12801600" cy="2527298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535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8" y="5143500"/>
            <a:ext cx="12801600" cy="25461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699472"/>
            <a:ext cx="12803985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23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1028700"/>
            <a:ext cx="13716000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9" y="5892801"/>
            <a:ext cx="12801602" cy="157479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467600"/>
            <a:ext cx="12801602" cy="15240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7806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8" y="5892801"/>
            <a:ext cx="1280160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150098"/>
            <a:ext cx="12801602" cy="18415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3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27818" y="1028700"/>
            <a:ext cx="30861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028700"/>
            <a:ext cx="11734800" cy="79629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2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7" y="3009900"/>
            <a:ext cx="12801602" cy="3422400"/>
          </a:xfrm>
        </p:spPr>
        <p:txBody>
          <a:bodyPr anchor="b">
            <a:normAutofit/>
          </a:bodyPr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743700"/>
            <a:ext cx="12801600" cy="22479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0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6317" y="1028701"/>
            <a:ext cx="7406483" cy="54229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2200" y="1028702"/>
            <a:ext cx="7401719" cy="542289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121" y="1028700"/>
            <a:ext cx="697468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6317" y="1905794"/>
            <a:ext cx="7406483" cy="454580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8599" y="1028700"/>
            <a:ext cx="699770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09818" y="1893093"/>
            <a:ext cx="7393782" cy="454580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6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9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3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7518" y="1028700"/>
            <a:ext cx="5486400" cy="2057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18" y="1028700"/>
            <a:ext cx="8915402" cy="79629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27518" y="3314699"/>
            <a:ext cx="5486400" cy="3136901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9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218" y="2171700"/>
            <a:ext cx="9029700" cy="1714500"/>
          </a:xfrm>
        </p:spPr>
        <p:txBody>
          <a:bodyPr anchor="b">
            <a:normAutofit/>
          </a:bodyPr>
          <a:lstStyle>
            <a:lvl1pPr algn="l">
              <a:defRPr sz="4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3518" y="1371600"/>
            <a:ext cx="4921461" cy="6858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4218" y="4165600"/>
            <a:ext cx="9032082" cy="3073400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810454" y="4445000"/>
            <a:ext cx="4472787" cy="4813301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6318" y="6730998"/>
            <a:ext cx="12801600" cy="22606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1028701"/>
            <a:ext cx="12801600" cy="5422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6618" y="9258301"/>
            <a:ext cx="24003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6318" y="9258301"/>
            <a:ext cx="113157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44801" y="8367713"/>
            <a:ext cx="1713368" cy="100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2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7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57380" y="641191"/>
            <a:ext cx="13337055" cy="6400928"/>
            <a:chOff x="0" y="0"/>
            <a:chExt cx="17782739" cy="8534570"/>
          </a:xfrm>
        </p:grpSpPr>
        <p:sp>
          <p:nvSpPr>
            <p:cNvPr id="3" name="TextBox 3"/>
            <p:cNvSpPr txBox="1"/>
            <p:nvPr/>
          </p:nvSpPr>
          <p:spPr>
            <a:xfrm>
              <a:off x="0" y="47625"/>
              <a:ext cx="17782739" cy="2846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274"/>
                </a:lnSpc>
              </a:pPr>
              <a:r>
                <a:rPr lang="en-US" sz="7387">
                  <a:solidFill>
                    <a:srgbClr val="F7B4A7"/>
                  </a:solidFill>
                  <a:latin typeface="Josefin Sans"/>
                </a:rPr>
                <a:t>Đồ án môn ReactJS</a:t>
              </a:r>
            </a:p>
            <a:p>
              <a:pPr algn="ctr">
                <a:lnSpc>
                  <a:spcPts val="8274"/>
                </a:lnSpc>
              </a:pPr>
              <a:r>
                <a:rPr lang="en-US" sz="7387">
                  <a:solidFill>
                    <a:srgbClr val="F7B4A7"/>
                  </a:solidFill>
                  <a:latin typeface="Josefin Sans"/>
                </a:rPr>
                <a:t>Website Thương Mại Điện Tử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847772"/>
              <a:ext cx="17782739" cy="46867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04"/>
                </a:lnSpc>
              </a:pPr>
              <a:r>
                <a:rPr lang="en-US" sz="3360">
                  <a:solidFill>
                    <a:srgbClr val="94DDDE"/>
                  </a:solidFill>
                  <a:latin typeface="Josefin Sans"/>
                </a:rPr>
                <a:t>Giáo viên : Võ Văn Đức</a:t>
              </a:r>
            </a:p>
            <a:p>
              <a:pPr algn="ctr">
                <a:lnSpc>
                  <a:spcPts val="4704"/>
                </a:lnSpc>
              </a:pPr>
              <a:r>
                <a:rPr lang="en-US" sz="3360">
                  <a:solidFill>
                    <a:srgbClr val="94DDDE"/>
                  </a:solidFill>
                  <a:latin typeface="Josefin Sans"/>
                </a:rPr>
                <a:t>Nhóm : Tứ Quý</a:t>
              </a:r>
            </a:p>
            <a:p>
              <a:pPr algn="ctr">
                <a:lnSpc>
                  <a:spcPts val="4704"/>
                </a:lnSpc>
              </a:pPr>
              <a:r>
                <a:rPr lang="en-US" sz="3360">
                  <a:solidFill>
                    <a:srgbClr val="94DDDE"/>
                  </a:solidFill>
                  <a:latin typeface="Josefin Sans"/>
                </a:rPr>
                <a:t>Thành Viên : Trần Mạnh Hiếu</a:t>
              </a:r>
            </a:p>
            <a:p>
              <a:pPr algn="ctr">
                <a:lnSpc>
                  <a:spcPts val="4704"/>
                </a:lnSpc>
              </a:pPr>
              <a:r>
                <a:rPr lang="en-US" sz="3360">
                  <a:solidFill>
                    <a:srgbClr val="94DDDE"/>
                  </a:solidFill>
                  <a:latin typeface="Josefin Sans"/>
                </a:rPr>
                <a:t>                   Nguyễn Quốc Long</a:t>
              </a:r>
            </a:p>
            <a:p>
              <a:pPr algn="ctr">
                <a:lnSpc>
                  <a:spcPts val="4704"/>
                </a:lnSpc>
              </a:pPr>
              <a:r>
                <a:rPr lang="en-US" sz="3360">
                  <a:solidFill>
                    <a:srgbClr val="94DDDE"/>
                  </a:solidFill>
                  <a:latin typeface="Josefin Sans"/>
                </a:rPr>
                <a:t>                   Nguyễn Quốc Tuấn </a:t>
              </a:r>
            </a:p>
            <a:p>
              <a:pPr algn="ctr">
                <a:lnSpc>
                  <a:spcPts val="4704"/>
                </a:lnSpc>
              </a:pPr>
              <a:r>
                <a:rPr lang="en-US" sz="3360">
                  <a:solidFill>
                    <a:srgbClr val="94DDDE"/>
                  </a:solidFill>
                  <a:latin typeface="Josefin Sans"/>
                </a:rPr>
                <a:t>                   Đặng Hà Khanh</a:t>
              </a:r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1893486" y="5451785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3"/>
                </a:lnTo>
                <a:lnTo>
                  <a:pt x="5357753" y="5591583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6292" y="1681431"/>
            <a:ext cx="13455417" cy="6924138"/>
          </a:xfrm>
          <a:custGeom>
            <a:avLst/>
            <a:gdLst/>
            <a:ahLst/>
            <a:cxnLst/>
            <a:rect l="l" t="t" r="r" b="b"/>
            <a:pathLst>
              <a:path w="13455417" h="6924138">
                <a:moveTo>
                  <a:pt x="0" y="0"/>
                </a:moveTo>
                <a:lnTo>
                  <a:pt x="13455416" y="0"/>
                </a:lnTo>
                <a:lnTo>
                  <a:pt x="13455416" y="6924138"/>
                </a:lnTo>
                <a:lnTo>
                  <a:pt x="0" y="6924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714500"/>
            <a:ext cx="14156700" cy="731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85900"/>
            <a:ext cx="14616654" cy="752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52383" y="2202815"/>
            <a:ext cx="7312717" cy="294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19"/>
              </a:lnSpc>
            </a:pPr>
            <a:r>
              <a:rPr lang="en-US" sz="8000" spc="-88">
                <a:solidFill>
                  <a:srgbClr val="2B4B82"/>
                </a:solidFill>
                <a:latin typeface="Josefin Sans Bold"/>
              </a:rPr>
              <a:t>Cảm Ơn Thầy Và Các Bạn Đã Xem !</a:t>
            </a:r>
          </a:p>
        </p:txBody>
      </p:sp>
      <p:sp>
        <p:nvSpPr>
          <p:cNvPr id="3" name="Freeform 3"/>
          <p:cNvSpPr/>
          <p:nvPr/>
        </p:nvSpPr>
        <p:spPr>
          <a:xfrm>
            <a:off x="9854137" y="3018272"/>
            <a:ext cx="7411325" cy="4635447"/>
          </a:xfrm>
          <a:custGeom>
            <a:avLst/>
            <a:gdLst/>
            <a:ahLst/>
            <a:cxnLst/>
            <a:rect l="l" t="t" r="r" b="b"/>
            <a:pathLst>
              <a:path w="7411325" h="4635447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665100" y="8613636"/>
            <a:ext cx="4338720" cy="2713672"/>
          </a:xfrm>
          <a:custGeom>
            <a:avLst/>
            <a:gdLst/>
            <a:ahLst/>
            <a:cxnLst/>
            <a:rect l="l" t="t" r="r" b="b"/>
            <a:pathLst>
              <a:path w="4338720" h="2713672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976014" y="7483497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320348" y="712171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42663" y="4188514"/>
            <a:ext cx="8592473" cy="2957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9918" lvl="1" indent="-304959" algn="just">
              <a:lnSpc>
                <a:spcPts val="3955"/>
              </a:lnSpc>
              <a:buFont typeface="Arial"/>
              <a:buChar char="•"/>
            </a:pP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Đăng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</a:t>
            </a: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nhập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/ </a:t>
            </a: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Đăng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</a:t>
            </a: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ký</a:t>
            </a:r>
            <a:endParaRPr lang="en-US" sz="2825" dirty="0">
              <a:solidFill>
                <a:srgbClr val="94DDDE"/>
              </a:solidFill>
              <a:latin typeface="Josefin Sans"/>
            </a:endParaRPr>
          </a:p>
          <a:p>
            <a:pPr marL="609918" lvl="1" indent="-304959" algn="just">
              <a:lnSpc>
                <a:spcPts val="3955"/>
              </a:lnSpc>
              <a:buFont typeface="Arial"/>
              <a:buChar char="•"/>
            </a:pP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Mua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</a:t>
            </a: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hàng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/ </a:t>
            </a: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Đặt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</a:t>
            </a: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hàng</a:t>
            </a:r>
            <a:endParaRPr lang="en-US" sz="2825" dirty="0">
              <a:solidFill>
                <a:srgbClr val="94DDDE"/>
              </a:solidFill>
              <a:latin typeface="Josefin Sans"/>
            </a:endParaRPr>
          </a:p>
          <a:p>
            <a:pPr marL="609918" lvl="1" indent="-304959" algn="just">
              <a:lnSpc>
                <a:spcPts val="3955"/>
              </a:lnSpc>
              <a:buFont typeface="Arial"/>
              <a:buChar char="•"/>
            </a:pP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Tìm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</a:t>
            </a: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kiếm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</a:t>
            </a: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sản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</a:t>
            </a: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phẩm</a:t>
            </a:r>
            <a:endParaRPr lang="en-US" sz="2825" dirty="0">
              <a:solidFill>
                <a:srgbClr val="94DDDE"/>
              </a:solidFill>
              <a:latin typeface="Josefin Sans"/>
            </a:endParaRPr>
          </a:p>
          <a:p>
            <a:pPr marL="609918" lvl="1" indent="-304959" algn="just">
              <a:lnSpc>
                <a:spcPts val="3955"/>
              </a:lnSpc>
              <a:buFont typeface="Arial"/>
              <a:buChar char="•"/>
            </a:pP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Lọc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</a:t>
            </a: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sản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</a:t>
            </a: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phẩm</a:t>
            </a:r>
            <a:endParaRPr lang="en-US" sz="2825" dirty="0">
              <a:solidFill>
                <a:srgbClr val="94DDDE"/>
              </a:solidFill>
              <a:latin typeface="Josefin Sans"/>
            </a:endParaRPr>
          </a:p>
          <a:p>
            <a:pPr marL="609918" lvl="1" indent="-304959" algn="just">
              <a:lnSpc>
                <a:spcPts val="3955"/>
              </a:lnSpc>
              <a:buFont typeface="Arial"/>
              <a:buChar char="•"/>
            </a:pP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Chức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</a:t>
            </a: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năng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</a:t>
            </a: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thanh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</a:t>
            </a: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toán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</a:t>
            </a: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tiền</a:t>
            </a:r>
            <a:endParaRPr lang="en-US" sz="2825" dirty="0">
              <a:solidFill>
                <a:srgbClr val="94DDDE"/>
              </a:solidFill>
              <a:latin typeface="Josefin Sans"/>
            </a:endParaRPr>
          </a:p>
          <a:p>
            <a:pPr marL="609918" lvl="1" indent="-304959" algn="just">
              <a:lnSpc>
                <a:spcPts val="3955"/>
              </a:lnSpc>
              <a:buFont typeface="Arial"/>
              <a:buChar char="•"/>
            </a:pP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Và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1 </a:t>
            </a: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số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</a:t>
            </a: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cái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</a:t>
            </a: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như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</a:t>
            </a: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thông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tin </a:t>
            </a: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sản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</a:t>
            </a: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phẩm,số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</a:t>
            </a:r>
            <a:r>
              <a:rPr lang="en-US" sz="2825" dirty="0" err="1">
                <a:solidFill>
                  <a:srgbClr val="94DDDE"/>
                </a:solidFill>
                <a:latin typeface="Josefin Sans"/>
              </a:rPr>
              <a:t>lượng</a:t>
            </a:r>
            <a:r>
              <a:rPr lang="en-US" sz="2825" dirty="0">
                <a:solidFill>
                  <a:srgbClr val="94DDDE"/>
                </a:solidFill>
                <a:latin typeface="Josefin Sans"/>
              </a:rPr>
              <a:t> ....</a:t>
            </a:r>
          </a:p>
        </p:txBody>
      </p:sp>
      <p:sp>
        <p:nvSpPr>
          <p:cNvPr id="3" name="Freeform 3"/>
          <p:cNvSpPr/>
          <p:nvPr/>
        </p:nvSpPr>
        <p:spPr>
          <a:xfrm>
            <a:off x="1309758" y="1684366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380976" y="2475095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495732" y="3214319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488056" y="1160825"/>
            <a:ext cx="11101685" cy="2628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8"/>
              </a:lnSpc>
            </a:pPr>
            <a:r>
              <a:rPr lang="en-US" sz="7542" dirty="0" err="1">
                <a:solidFill>
                  <a:srgbClr val="94DDDE"/>
                </a:solidFill>
                <a:latin typeface="Noto Sans"/>
              </a:rPr>
              <a:t>Các</a:t>
            </a:r>
            <a:r>
              <a:rPr lang="en-US" sz="7542" dirty="0">
                <a:solidFill>
                  <a:srgbClr val="94DDDE"/>
                </a:solidFill>
                <a:latin typeface="Noto Sans"/>
              </a:rPr>
              <a:t> </a:t>
            </a:r>
            <a:r>
              <a:rPr lang="en-US" sz="7542" dirty="0" err="1">
                <a:solidFill>
                  <a:srgbClr val="94DDDE"/>
                </a:solidFill>
                <a:latin typeface="Noto Sans"/>
              </a:rPr>
              <a:t>Chức</a:t>
            </a:r>
            <a:r>
              <a:rPr lang="en-US" sz="7542" dirty="0">
                <a:solidFill>
                  <a:srgbClr val="94DDDE"/>
                </a:solidFill>
                <a:latin typeface="Noto Sans"/>
              </a:rPr>
              <a:t> </a:t>
            </a:r>
            <a:r>
              <a:rPr lang="en-US" sz="7542" dirty="0" err="1">
                <a:solidFill>
                  <a:srgbClr val="94DDDE"/>
                </a:solidFill>
                <a:latin typeface="Noto Sans"/>
              </a:rPr>
              <a:t>Năng</a:t>
            </a:r>
            <a:r>
              <a:rPr lang="en-US" sz="7542" dirty="0">
                <a:solidFill>
                  <a:srgbClr val="94DDDE"/>
                </a:solidFill>
                <a:latin typeface="Noto Sans"/>
              </a:rPr>
              <a:t> </a:t>
            </a:r>
            <a:r>
              <a:rPr lang="en-US" sz="7542" dirty="0" err="1" smtClean="0">
                <a:solidFill>
                  <a:srgbClr val="94DDDE"/>
                </a:solidFill>
                <a:latin typeface="Noto Sans"/>
              </a:rPr>
              <a:t>Của</a:t>
            </a:r>
            <a:r>
              <a:rPr lang="en-US" sz="7542" dirty="0" smtClean="0">
                <a:solidFill>
                  <a:srgbClr val="94DDDE"/>
                </a:solidFill>
                <a:latin typeface="Noto Sans"/>
              </a:rPr>
              <a:t> Web</a:t>
            </a:r>
            <a:endParaRPr lang="en-US" sz="7542" dirty="0">
              <a:solidFill>
                <a:srgbClr val="94DDDE"/>
              </a:solidFill>
              <a:latin typeface="No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94557" y="-837813"/>
            <a:ext cx="5131837" cy="4114800"/>
          </a:xfrm>
          <a:custGeom>
            <a:avLst/>
            <a:gdLst/>
            <a:ahLst/>
            <a:cxnLst/>
            <a:rect l="l" t="t" r="r" b="b"/>
            <a:pathLst>
              <a:path w="5131837" h="4114800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384318" y="3276987"/>
            <a:ext cx="5367526" cy="6379822"/>
          </a:xfrm>
          <a:custGeom>
            <a:avLst/>
            <a:gdLst/>
            <a:ahLst/>
            <a:cxnLst/>
            <a:rect l="l" t="t" r="r" b="b"/>
            <a:pathLst>
              <a:path w="5367526" h="6379822">
                <a:moveTo>
                  <a:pt x="0" y="0"/>
                </a:moveTo>
                <a:lnTo>
                  <a:pt x="5367526" y="0"/>
                </a:lnTo>
                <a:lnTo>
                  <a:pt x="5367526" y="6379823"/>
                </a:lnTo>
                <a:lnTo>
                  <a:pt x="0" y="63798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76942" y="3276987"/>
            <a:ext cx="7704437" cy="4625399"/>
          </a:xfrm>
          <a:custGeom>
            <a:avLst/>
            <a:gdLst/>
            <a:ahLst/>
            <a:cxnLst/>
            <a:rect l="l" t="t" r="r" b="b"/>
            <a:pathLst>
              <a:path w="7704437" h="4625399">
                <a:moveTo>
                  <a:pt x="0" y="0"/>
                </a:moveTo>
                <a:lnTo>
                  <a:pt x="7704437" y="0"/>
                </a:lnTo>
                <a:lnTo>
                  <a:pt x="7704437" y="4625399"/>
                </a:lnTo>
                <a:lnTo>
                  <a:pt x="0" y="46253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392138" y="1796267"/>
            <a:ext cx="9768230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en-US" sz="6400">
                <a:solidFill>
                  <a:srgbClr val="31356E"/>
                </a:solidFill>
                <a:latin typeface="Josefin Sans"/>
              </a:rPr>
              <a:t>Đăng nhập / Đăng ký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551837" y="390596"/>
            <a:ext cx="2076668" cy="1276207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138681" y="-2447996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994246" y="-375920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364" y="4800551"/>
            <a:ext cx="8011563" cy="4261355"/>
          </a:xfrm>
          <a:custGeom>
            <a:avLst/>
            <a:gdLst/>
            <a:ahLst/>
            <a:cxnLst/>
            <a:rect l="l" t="t" r="r" b="b"/>
            <a:pathLst>
              <a:path w="8011563" h="4261355">
                <a:moveTo>
                  <a:pt x="0" y="0"/>
                </a:moveTo>
                <a:lnTo>
                  <a:pt x="8011563" y="0"/>
                </a:lnTo>
                <a:lnTo>
                  <a:pt x="8011563" y="4261355"/>
                </a:lnTo>
                <a:lnTo>
                  <a:pt x="0" y="426135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44439" r="-18532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237527" y="4854545"/>
            <a:ext cx="7802309" cy="4153367"/>
          </a:xfrm>
          <a:custGeom>
            <a:avLst/>
            <a:gdLst/>
            <a:ahLst/>
            <a:cxnLst/>
            <a:rect l="l" t="t" r="r" b="b"/>
            <a:pathLst>
              <a:path w="7802309" h="4153367">
                <a:moveTo>
                  <a:pt x="0" y="0"/>
                </a:moveTo>
                <a:lnTo>
                  <a:pt x="7802309" y="0"/>
                </a:lnTo>
                <a:lnTo>
                  <a:pt x="7802309" y="4153367"/>
                </a:lnTo>
                <a:lnTo>
                  <a:pt x="0" y="415336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803350" y="2732649"/>
            <a:ext cx="6023474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>
                <a:solidFill>
                  <a:srgbClr val="2B4B82"/>
                </a:solidFill>
                <a:latin typeface="Josefin Sans Bold"/>
              </a:rPr>
              <a:t>Đặt Hàng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55781" y="3650964"/>
            <a:ext cx="13109827" cy="6538709"/>
          </a:xfrm>
          <a:custGeom>
            <a:avLst/>
            <a:gdLst/>
            <a:ahLst/>
            <a:cxnLst/>
            <a:rect l="l" t="t" r="r" b="b"/>
            <a:pathLst>
              <a:path w="13109827" h="6538709">
                <a:moveTo>
                  <a:pt x="0" y="0"/>
                </a:moveTo>
                <a:lnTo>
                  <a:pt x="13109827" y="0"/>
                </a:lnTo>
                <a:lnTo>
                  <a:pt x="13109827" y="6538709"/>
                </a:lnTo>
                <a:lnTo>
                  <a:pt x="0" y="65387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05400" y="1257300"/>
            <a:ext cx="5985570" cy="1505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8000" dirty="0" err="1" smtClean="0">
                <a:solidFill>
                  <a:srgbClr val="000000"/>
                </a:solidFill>
                <a:latin typeface="Noto Sans Bold"/>
              </a:rPr>
              <a:t>Mua</a:t>
            </a:r>
            <a:r>
              <a:rPr lang="en-US" sz="8000" dirty="0" smtClean="0">
                <a:solidFill>
                  <a:srgbClr val="000000"/>
                </a:solidFill>
                <a:latin typeface="Noto Sans Bold"/>
              </a:rPr>
              <a:t> </a:t>
            </a:r>
            <a:r>
              <a:rPr lang="en-US" sz="8000" dirty="0" err="1" smtClean="0">
                <a:solidFill>
                  <a:srgbClr val="000000"/>
                </a:solidFill>
                <a:latin typeface="Noto Sans Bold"/>
              </a:rPr>
              <a:t>Hàng</a:t>
            </a:r>
            <a:endParaRPr lang="en-US" sz="8000" dirty="0">
              <a:solidFill>
                <a:srgbClr val="000000"/>
              </a:solidFill>
              <a:latin typeface="Noto Sans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2686732" y="-1767091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3" y="0"/>
                </a:lnTo>
                <a:lnTo>
                  <a:pt x="5357753" y="5591582"/>
                </a:lnTo>
                <a:lnTo>
                  <a:pt x="0" y="55915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055694" y="-1650880"/>
            <a:ext cx="6414740" cy="6631780"/>
          </a:xfrm>
          <a:custGeom>
            <a:avLst/>
            <a:gdLst/>
            <a:ahLst/>
            <a:cxnLst/>
            <a:rect l="l" t="t" r="r" b="b"/>
            <a:pathLst>
              <a:path w="6414740" h="6631780">
                <a:moveTo>
                  <a:pt x="0" y="0"/>
                </a:moveTo>
                <a:lnTo>
                  <a:pt x="6414740" y="0"/>
                </a:lnTo>
                <a:lnTo>
                  <a:pt x="6414740" y="6631780"/>
                </a:lnTo>
                <a:lnTo>
                  <a:pt x="0" y="66317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23479" y="3600488"/>
            <a:ext cx="7725934" cy="5829866"/>
          </a:xfrm>
          <a:custGeom>
            <a:avLst/>
            <a:gdLst/>
            <a:ahLst/>
            <a:cxnLst/>
            <a:rect l="l" t="t" r="r" b="b"/>
            <a:pathLst>
              <a:path w="7725934" h="5829866">
                <a:moveTo>
                  <a:pt x="0" y="0"/>
                </a:moveTo>
                <a:lnTo>
                  <a:pt x="7725934" y="0"/>
                </a:lnTo>
                <a:lnTo>
                  <a:pt x="7725934" y="5829866"/>
                </a:lnTo>
                <a:lnTo>
                  <a:pt x="0" y="58298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846477" y="856215"/>
            <a:ext cx="7165867" cy="1955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7"/>
              </a:lnSpc>
            </a:pPr>
            <a:r>
              <a:rPr lang="en-US" sz="7150">
                <a:solidFill>
                  <a:srgbClr val="F7B4A7"/>
                </a:solidFill>
                <a:latin typeface="Josefin Sans Bold"/>
              </a:rPr>
              <a:t>Tìm kiếm sản phẩm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4142468" y="622084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4597438" y="0"/>
                </a:moveTo>
                <a:lnTo>
                  <a:pt x="0" y="0"/>
                </a:lnTo>
                <a:lnTo>
                  <a:pt x="0" y="2842052"/>
                </a:lnTo>
                <a:lnTo>
                  <a:pt x="4597438" y="2842052"/>
                </a:lnTo>
                <a:lnTo>
                  <a:pt x="459743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60692" y="-174235"/>
            <a:ext cx="3662625" cy="5642699"/>
          </a:xfrm>
          <a:custGeom>
            <a:avLst/>
            <a:gdLst/>
            <a:ahLst/>
            <a:cxnLst/>
            <a:rect l="l" t="t" r="r" b="b"/>
            <a:pathLst>
              <a:path w="3662625" h="5642699">
                <a:moveTo>
                  <a:pt x="0" y="0"/>
                </a:moveTo>
                <a:lnTo>
                  <a:pt x="3662625" y="0"/>
                </a:lnTo>
                <a:lnTo>
                  <a:pt x="3662625" y="5642699"/>
                </a:lnTo>
                <a:lnTo>
                  <a:pt x="0" y="56426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6912767" cy="10287000"/>
          </a:xfrm>
          <a:custGeom>
            <a:avLst/>
            <a:gdLst/>
            <a:ahLst/>
            <a:cxnLst/>
            <a:rect l="l" t="t" r="r" b="b"/>
            <a:pathLst>
              <a:path w="6912767" h="10287000">
                <a:moveTo>
                  <a:pt x="0" y="0"/>
                </a:moveTo>
                <a:lnTo>
                  <a:pt x="6912767" y="0"/>
                </a:lnTo>
                <a:lnTo>
                  <a:pt x="691276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224" r="-9699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763806" y="2632303"/>
            <a:ext cx="3714685" cy="6416217"/>
          </a:xfrm>
          <a:custGeom>
            <a:avLst/>
            <a:gdLst/>
            <a:ahLst/>
            <a:cxnLst/>
            <a:rect l="l" t="t" r="r" b="b"/>
            <a:pathLst>
              <a:path w="3714685" h="6416217">
                <a:moveTo>
                  <a:pt x="0" y="0"/>
                </a:moveTo>
                <a:lnTo>
                  <a:pt x="3714685" y="0"/>
                </a:lnTo>
                <a:lnTo>
                  <a:pt x="3714685" y="6416217"/>
                </a:lnTo>
                <a:lnTo>
                  <a:pt x="0" y="64162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040" b="-104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639316" y="2632303"/>
            <a:ext cx="4720506" cy="5469154"/>
          </a:xfrm>
          <a:custGeom>
            <a:avLst/>
            <a:gdLst/>
            <a:ahLst/>
            <a:cxnLst/>
            <a:rect l="l" t="t" r="r" b="b"/>
            <a:pathLst>
              <a:path w="4720506" h="5469154">
                <a:moveTo>
                  <a:pt x="0" y="0"/>
                </a:moveTo>
                <a:lnTo>
                  <a:pt x="4720506" y="0"/>
                </a:lnTo>
                <a:lnTo>
                  <a:pt x="4720506" y="5469154"/>
                </a:lnTo>
                <a:lnTo>
                  <a:pt x="0" y="54691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3305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581871" y="571500"/>
            <a:ext cx="9162237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30"/>
              </a:lnSpc>
            </a:pPr>
            <a:r>
              <a:rPr lang="en-US" sz="6025">
                <a:solidFill>
                  <a:srgbClr val="2B4B82"/>
                </a:solidFill>
                <a:latin typeface="Josefin Sans Bold"/>
              </a:rPr>
              <a:t>Lọc sản phẩm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06783" y="2545288"/>
            <a:ext cx="13456320" cy="6928006"/>
          </a:xfrm>
          <a:custGeom>
            <a:avLst/>
            <a:gdLst/>
            <a:ahLst/>
            <a:cxnLst/>
            <a:rect l="l" t="t" r="r" b="b"/>
            <a:pathLst>
              <a:path w="13456320" h="6928006">
                <a:moveTo>
                  <a:pt x="0" y="0"/>
                </a:moveTo>
                <a:lnTo>
                  <a:pt x="13456321" y="0"/>
                </a:lnTo>
                <a:lnTo>
                  <a:pt x="13456321" y="6928006"/>
                </a:lnTo>
                <a:lnTo>
                  <a:pt x="0" y="692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221797" y="-64562"/>
            <a:ext cx="8489114" cy="2609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US" sz="8500" dirty="0" err="1">
                <a:solidFill>
                  <a:srgbClr val="F7B4A7"/>
                </a:solidFill>
                <a:latin typeface="Josefin Sans Bold"/>
              </a:rPr>
              <a:t>Tổng</a:t>
            </a:r>
            <a:r>
              <a:rPr lang="en-US" sz="8500" dirty="0">
                <a:solidFill>
                  <a:srgbClr val="F7B4A7"/>
                </a:solidFill>
                <a:latin typeface="Josefin Sans Bold"/>
              </a:rPr>
              <a:t> </a:t>
            </a:r>
            <a:r>
              <a:rPr lang="en-US" sz="8500" dirty="0" err="1">
                <a:solidFill>
                  <a:srgbClr val="F7B4A7"/>
                </a:solidFill>
                <a:latin typeface="Josefin Sans Bold"/>
              </a:rPr>
              <a:t>Quan</a:t>
            </a:r>
            <a:r>
              <a:rPr lang="en-US" sz="8500" dirty="0">
                <a:solidFill>
                  <a:srgbClr val="F7B4A7"/>
                </a:solidFill>
                <a:latin typeface="Josefin Sans Bold"/>
              </a:rPr>
              <a:t> </a:t>
            </a:r>
            <a:r>
              <a:rPr lang="en-US" sz="8500" dirty="0" err="1">
                <a:solidFill>
                  <a:srgbClr val="F7B4A7"/>
                </a:solidFill>
                <a:latin typeface="Josefin Sans Bold"/>
              </a:rPr>
              <a:t>Giao</a:t>
            </a:r>
            <a:r>
              <a:rPr lang="en-US" sz="8500" dirty="0">
                <a:solidFill>
                  <a:srgbClr val="F7B4A7"/>
                </a:solidFill>
                <a:latin typeface="Josefin Sans Bold"/>
              </a:rPr>
              <a:t> </a:t>
            </a:r>
            <a:r>
              <a:rPr lang="en-US" sz="8500" dirty="0" err="1">
                <a:solidFill>
                  <a:srgbClr val="F7B4A7"/>
                </a:solidFill>
                <a:latin typeface="Josefin Sans Bold"/>
              </a:rPr>
              <a:t>Diện</a:t>
            </a:r>
            <a:r>
              <a:rPr lang="en-US" sz="8500" dirty="0">
                <a:solidFill>
                  <a:srgbClr val="F7B4A7"/>
                </a:solidFill>
                <a:latin typeface="Josefin Sans Bold"/>
              </a:rPr>
              <a:t> Web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5389" y="1663546"/>
            <a:ext cx="13457222" cy="6959907"/>
          </a:xfrm>
          <a:custGeom>
            <a:avLst/>
            <a:gdLst/>
            <a:ahLst/>
            <a:cxnLst/>
            <a:rect l="l" t="t" r="r" b="b"/>
            <a:pathLst>
              <a:path w="13457222" h="6959907">
                <a:moveTo>
                  <a:pt x="0" y="0"/>
                </a:moveTo>
                <a:lnTo>
                  <a:pt x="13457222" y="0"/>
                </a:lnTo>
                <a:lnTo>
                  <a:pt x="13457222" y="6959908"/>
                </a:lnTo>
                <a:lnTo>
                  <a:pt x="0" y="6959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</TotalTime>
  <Words>105</Words>
  <Application>Microsoft Office PowerPoint</Application>
  <PresentationFormat>Custom</PresentationFormat>
  <Paragraphs>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Noto Sans</vt:lpstr>
      <vt:lpstr>Josefin Sans</vt:lpstr>
      <vt:lpstr>Josefin Sans Bold</vt:lpstr>
      <vt:lpstr>Wingdings 3</vt:lpstr>
      <vt:lpstr>Arial</vt:lpstr>
      <vt:lpstr>Century Gothic</vt:lpstr>
      <vt:lpstr>Noto Sans Bold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dương Các thành phần Cùng kích thước &amp; Giả lập Công nghệ trong Giáo dục Bản thuyết trình Công nghệ</dc:title>
  <cp:lastModifiedBy>FPT</cp:lastModifiedBy>
  <cp:revision>5</cp:revision>
  <dcterms:created xsi:type="dcterms:W3CDTF">2006-08-16T00:00:00Z</dcterms:created>
  <dcterms:modified xsi:type="dcterms:W3CDTF">2023-12-16T12:12:56Z</dcterms:modified>
  <dc:identifier>DAF3I5oqdJY</dc:identifier>
</cp:coreProperties>
</file>