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8" r:id="rId4"/>
    <p:sldId id="259" r:id="rId5"/>
    <p:sldId id="260" r:id="rId6"/>
    <p:sldId id="263" r:id="rId7"/>
    <p:sldId id="270" r:id="rId8"/>
    <p:sldId id="264" r:id="rId9"/>
    <p:sldId id="265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060131-5C88-469D-919C-028C4A320FFD}">
          <p14:sldIdLst>
            <p14:sldId id="256"/>
            <p14:sldId id="266"/>
            <p14:sldId id="258"/>
            <p14:sldId id="259"/>
            <p14:sldId id="260"/>
            <p14:sldId id="263"/>
            <p14:sldId id="270"/>
            <p14:sldId id="264"/>
            <p14:sldId id="265"/>
          </p14:sldIdLst>
        </p14:section>
        <p14:section name="Procurement process in SAP" id="{C2DCDB83-40B3-4ACB-860C-493BF8302051}">
          <p14:sldIdLst>
            <p14:sldId id="267"/>
            <p14:sldId id="26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02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B9930-10D7-4B79-96F4-F678D5662D6F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93FAB-E937-4711-887A-D84C2DA49244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2B6F277-CB29-4AD5-A29A-F1B6C179FF97}" type="parTrans" cxnId="{1D5E8B22-CC65-4C36-B1B5-B5DB99C5A0C1}">
      <dgm:prSet/>
      <dgm:spPr/>
      <dgm:t>
        <a:bodyPr/>
        <a:lstStyle/>
        <a:p>
          <a:endParaRPr lang="en-US"/>
        </a:p>
      </dgm:t>
    </dgm:pt>
    <dgm:pt modelId="{E81C2A84-1E47-4139-9363-EC4E05C4DECB}" type="sibTrans" cxnId="{1D5E8B22-CC65-4C36-B1B5-B5DB99C5A0C1}">
      <dgm:prSet/>
      <dgm:spPr/>
      <dgm:t>
        <a:bodyPr/>
        <a:lstStyle/>
        <a:p>
          <a:endParaRPr lang="en-US"/>
        </a:p>
      </dgm:t>
    </dgm:pt>
    <dgm:pt modelId="{5440D005-EAB7-4E92-B7FD-8F8D145C0073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24E80C5-58CA-43B0-89F2-02E81D0F867B}" type="parTrans" cxnId="{0F0B32D7-CF00-446A-8ABE-43316A62C6E5}">
      <dgm:prSet/>
      <dgm:spPr/>
      <dgm:t>
        <a:bodyPr/>
        <a:lstStyle/>
        <a:p>
          <a:endParaRPr lang="en-US"/>
        </a:p>
      </dgm:t>
    </dgm:pt>
    <dgm:pt modelId="{374B28FB-B63D-4E57-9C31-58F9A415DA5F}" type="sibTrans" cxnId="{0F0B32D7-CF00-446A-8ABE-43316A62C6E5}">
      <dgm:prSet/>
      <dgm:spPr/>
      <dgm:t>
        <a:bodyPr/>
        <a:lstStyle/>
        <a:p>
          <a:endParaRPr lang="en-US"/>
        </a:p>
      </dgm:t>
    </dgm:pt>
    <dgm:pt modelId="{3BE6085B-F50D-40B8-A15D-7528F904F91A}">
      <dgm:prSet phldrT="[Text]"/>
      <dgm:spPr/>
      <dgm:t>
        <a:bodyPr/>
        <a:lstStyle/>
        <a:p>
          <a:endParaRPr lang="en-US" dirty="0"/>
        </a:p>
      </dgm:t>
    </dgm:pt>
    <dgm:pt modelId="{C8C99AE2-BDFC-420D-B30C-F470D4AAF9B6}" type="parTrans" cxnId="{2341676F-F6CB-4920-BA3A-0545949F60DE}">
      <dgm:prSet/>
      <dgm:spPr/>
      <dgm:t>
        <a:bodyPr/>
        <a:lstStyle/>
        <a:p>
          <a:endParaRPr lang="en-US"/>
        </a:p>
      </dgm:t>
    </dgm:pt>
    <dgm:pt modelId="{3B1522BE-7785-4FEA-A042-597BCBEC8A4D}" type="sibTrans" cxnId="{2341676F-F6CB-4920-BA3A-0545949F60DE}">
      <dgm:prSet/>
      <dgm:spPr/>
      <dgm:t>
        <a:bodyPr/>
        <a:lstStyle/>
        <a:p>
          <a:endParaRPr lang="en-US"/>
        </a:p>
      </dgm:t>
    </dgm:pt>
    <dgm:pt modelId="{215FDE41-D61D-4FDE-9906-D744D0DC57CC}">
      <dgm:prSet phldrT="[Text]"/>
      <dgm:spPr/>
      <dgm:t>
        <a:bodyPr/>
        <a:lstStyle/>
        <a:p>
          <a:endParaRPr lang="en-US" dirty="0"/>
        </a:p>
      </dgm:t>
    </dgm:pt>
    <dgm:pt modelId="{45339D42-64A0-4A2A-81EF-09472D761842}" type="parTrans" cxnId="{C32C95A3-ED9E-4F61-BC5D-175DCF876B7D}">
      <dgm:prSet/>
      <dgm:spPr/>
      <dgm:t>
        <a:bodyPr/>
        <a:lstStyle/>
        <a:p>
          <a:endParaRPr lang="en-US"/>
        </a:p>
      </dgm:t>
    </dgm:pt>
    <dgm:pt modelId="{023E1384-48A5-46A2-876F-FE0020D69530}" type="sibTrans" cxnId="{C32C95A3-ED9E-4F61-BC5D-175DCF876B7D}">
      <dgm:prSet/>
      <dgm:spPr/>
      <dgm:t>
        <a:bodyPr/>
        <a:lstStyle/>
        <a:p>
          <a:endParaRPr lang="en-US"/>
        </a:p>
      </dgm:t>
    </dgm:pt>
    <dgm:pt modelId="{C880EC32-B26A-4531-895E-F8D5F58FFB01}">
      <dgm:prSet phldrT="[Text]"/>
      <dgm:spPr/>
      <dgm:t>
        <a:bodyPr/>
        <a:lstStyle/>
        <a:p>
          <a:endParaRPr lang="en-US" dirty="0"/>
        </a:p>
      </dgm:t>
    </dgm:pt>
    <dgm:pt modelId="{FF3A4E17-BC09-419B-B884-5EBC0E47F898}" type="parTrans" cxnId="{79ACC3ED-9180-40E6-99AB-7028A745F47A}">
      <dgm:prSet/>
      <dgm:spPr/>
      <dgm:t>
        <a:bodyPr/>
        <a:lstStyle/>
        <a:p>
          <a:endParaRPr lang="en-US"/>
        </a:p>
      </dgm:t>
    </dgm:pt>
    <dgm:pt modelId="{3F156573-56A2-4DDD-A77D-22F269E12FA3}" type="sibTrans" cxnId="{79ACC3ED-9180-40E6-99AB-7028A745F47A}">
      <dgm:prSet/>
      <dgm:spPr/>
      <dgm:t>
        <a:bodyPr/>
        <a:lstStyle/>
        <a:p>
          <a:endParaRPr lang="en-US"/>
        </a:p>
      </dgm:t>
    </dgm:pt>
    <dgm:pt modelId="{9F7D74AD-180E-4383-B006-F83B4441C5AD}">
      <dgm:prSet/>
      <dgm:spPr/>
      <dgm:t>
        <a:bodyPr/>
        <a:lstStyle/>
        <a:p>
          <a:endParaRPr lang="en-US" dirty="0"/>
        </a:p>
      </dgm:t>
    </dgm:pt>
    <dgm:pt modelId="{406AAAFD-2301-45A8-A6E4-824475740D9E}" type="parTrans" cxnId="{6B70DABE-19E2-4FDE-8CED-35DBE15D9962}">
      <dgm:prSet/>
      <dgm:spPr/>
      <dgm:t>
        <a:bodyPr/>
        <a:lstStyle/>
        <a:p>
          <a:endParaRPr lang="en-US"/>
        </a:p>
      </dgm:t>
    </dgm:pt>
    <dgm:pt modelId="{28CF3E07-9240-4E2C-94DC-A00F749B41FE}" type="sibTrans" cxnId="{6B70DABE-19E2-4FDE-8CED-35DBE15D9962}">
      <dgm:prSet/>
      <dgm:spPr/>
      <dgm:t>
        <a:bodyPr/>
        <a:lstStyle/>
        <a:p>
          <a:endParaRPr lang="en-US"/>
        </a:p>
      </dgm:t>
    </dgm:pt>
    <dgm:pt modelId="{0FBA92C3-6DFE-4259-B6F9-5907EF595A3F}">
      <dgm:prSet/>
      <dgm:spPr/>
      <dgm:t>
        <a:bodyPr/>
        <a:lstStyle/>
        <a:p>
          <a:endParaRPr lang="en-US" dirty="0"/>
        </a:p>
      </dgm:t>
    </dgm:pt>
    <dgm:pt modelId="{F442FAEE-03A1-4065-A7BC-511969B0F9E8}" type="parTrans" cxnId="{4BBBB2EF-16D0-447A-B369-3F6074CD7A89}">
      <dgm:prSet/>
      <dgm:spPr/>
      <dgm:t>
        <a:bodyPr/>
        <a:lstStyle/>
        <a:p>
          <a:endParaRPr lang="en-US"/>
        </a:p>
      </dgm:t>
    </dgm:pt>
    <dgm:pt modelId="{D26CFDF3-BE95-4455-9C38-C5DF1313DC47}" type="sibTrans" cxnId="{4BBBB2EF-16D0-447A-B369-3F6074CD7A89}">
      <dgm:prSet/>
      <dgm:spPr/>
      <dgm:t>
        <a:bodyPr/>
        <a:lstStyle/>
        <a:p>
          <a:endParaRPr lang="en-US"/>
        </a:p>
      </dgm:t>
    </dgm:pt>
    <dgm:pt modelId="{781470B4-8BC5-47CD-9671-1DE63F6006DB}" type="pres">
      <dgm:prSet presAssocID="{1A3B9930-10D7-4B79-96F4-F678D5662D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E42F6F-0997-4173-B977-C05F68E6520F}" type="pres">
      <dgm:prSet presAssocID="{89593FAB-E937-4711-887A-D84C2DA4924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84A6-3537-4E80-81AD-778C340BC66C}" type="pres">
      <dgm:prSet presAssocID="{89593FAB-E937-4711-887A-D84C2DA49244}" presName="spNode" presStyleCnt="0"/>
      <dgm:spPr/>
    </dgm:pt>
    <dgm:pt modelId="{CC3121D2-4483-4E1A-BA7A-04C4BCD660FE}" type="pres">
      <dgm:prSet presAssocID="{E81C2A84-1E47-4139-9363-EC4E05C4DECB}" presName="sibTrans" presStyleLbl="sibTrans1D1" presStyleIdx="0" presStyleCnt="7"/>
      <dgm:spPr/>
      <dgm:t>
        <a:bodyPr/>
        <a:lstStyle/>
        <a:p>
          <a:endParaRPr lang="en-US"/>
        </a:p>
      </dgm:t>
    </dgm:pt>
    <dgm:pt modelId="{E42DD470-7FE3-4A7C-A008-FEF51E7CD7B0}" type="pres">
      <dgm:prSet presAssocID="{5440D005-EAB7-4E92-B7FD-8F8D145C007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7F336-DD52-4B64-97A3-B81CD8BFE786}" type="pres">
      <dgm:prSet presAssocID="{5440D005-EAB7-4E92-B7FD-8F8D145C0073}" presName="spNode" presStyleCnt="0"/>
      <dgm:spPr/>
    </dgm:pt>
    <dgm:pt modelId="{C327A881-C85A-4BFF-A352-F2885AA36368}" type="pres">
      <dgm:prSet presAssocID="{374B28FB-B63D-4E57-9C31-58F9A415DA5F}" presName="sibTrans" presStyleLbl="sibTrans1D1" presStyleIdx="1" presStyleCnt="7"/>
      <dgm:spPr/>
      <dgm:t>
        <a:bodyPr/>
        <a:lstStyle/>
        <a:p>
          <a:endParaRPr lang="en-US"/>
        </a:p>
      </dgm:t>
    </dgm:pt>
    <dgm:pt modelId="{0C07C12D-B55B-42D5-A1B5-DC60A7291712}" type="pres">
      <dgm:prSet presAssocID="{3BE6085B-F50D-40B8-A15D-7528F904F91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33EF-8B38-4997-92A2-FA46C9AE17DE}" type="pres">
      <dgm:prSet presAssocID="{3BE6085B-F50D-40B8-A15D-7528F904F91A}" presName="spNode" presStyleCnt="0"/>
      <dgm:spPr/>
    </dgm:pt>
    <dgm:pt modelId="{2AE2B0D3-CA5E-4156-96AB-4A2D271C277A}" type="pres">
      <dgm:prSet presAssocID="{3B1522BE-7785-4FEA-A042-597BCBEC8A4D}" presName="sibTrans" presStyleLbl="sibTrans1D1" presStyleIdx="2" presStyleCnt="7"/>
      <dgm:spPr/>
      <dgm:t>
        <a:bodyPr/>
        <a:lstStyle/>
        <a:p>
          <a:endParaRPr lang="en-US"/>
        </a:p>
      </dgm:t>
    </dgm:pt>
    <dgm:pt modelId="{92A3FD4E-FFD9-4929-8119-6F7C7F2D1AA4}" type="pres">
      <dgm:prSet presAssocID="{215FDE41-D61D-4FDE-9906-D744D0DC57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A0BAD-3597-4A81-B0F0-4C2B2C501878}" type="pres">
      <dgm:prSet presAssocID="{215FDE41-D61D-4FDE-9906-D744D0DC57CC}" presName="spNode" presStyleCnt="0"/>
      <dgm:spPr/>
    </dgm:pt>
    <dgm:pt modelId="{8AFAF862-44D9-483F-AEC4-02E40B096E79}" type="pres">
      <dgm:prSet presAssocID="{023E1384-48A5-46A2-876F-FE0020D69530}" presName="sibTrans" presStyleLbl="sibTrans1D1" presStyleIdx="3" presStyleCnt="7"/>
      <dgm:spPr/>
      <dgm:t>
        <a:bodyPr/>
        <a:lstStyle/>
        <a:p>
          <a:endParaRPr lang="en-US"/>
        </a:p>
      </dgm:t>
    </dgm:pt>
    <dgm:pt modelId="{5E56F669-3A9A-4822-A0C5-CAF8D589F232}" type="pres">
      <dgm:prSet presAssocID="{C880EC32-B26A-4531-895E-F8D5F58FFB0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215E4-80A1-4BF7-B5F2-C7DEEF6FE821}" type="pres">
      <dgm:prSet presAssocID="{C880EC32-B26A-4531-895E-F8D5F58FFB01}" presName="spNode" presStyleCnt="0"/>
      <dgm:spPr/>
    </dgm:pt>
    <dgm:pt modelId="{3485126E-B585-4CC3-9182-72834695C46E}" type="pres">
      <dgm:prSet presAssocID="{3F156573-56A2-4DDD-A77D-22F269E12FA3}" presName="sibTrans" presStyleLbl="sibTrans1D1" presStyleIdx="4" presStyleCnt="7"/>
      <dgm:spPr/>
      <dgm:t>
        <a:bodyPr/>
        <a:lstStyle/>
        <a:p>
          <a:endParaRPr lang="en-US"/>
        </a:p>
      </dgm:t>
    </dgm:pt>
    <dgm:pt modelId="{E47D0E9B-6E0B-4D3B-9295-E42CCF220B30}" type="pres">
      <dgm:prSet presAssocID="{9F7D74AD-180E-4383-B006-F83B4441C5AD}" presName="node" presStyleLbl="node1" presStyleIdx="5" presStyleCnt="7" custRadScaleRad="100354" custRadScaleInc="-2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8B18-F1CE-452A-900F-C79D3B32E64B}" type="pres">
      <dgm:prSet presAssocID="{9F7D74AD-180E-4383-B006-F83B4441C5AD}" presName="spNode" presStyleCnt="0"/>
      <dgm:spPr/>
    </dgm:pt>
    <dgm:pt modelId="{E0D4F0CE-5076-4C4F-9C65-4D914FC3BE01}" type="pres">
      <dgm:prSet presAssocID="{28CF3E07-9240-4E2C-94DC-A00F749B41F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43F2D81B-26C7-43F3-8178-CA5F03BBF1C0}" type="pres">
      <dgm:prSet presAssocID="{0FBA92C3-6DFE-4259-B6F9-5907EF595A3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AD3D4-92BD-4649-BE00-E0186050262F}" type="pres">
      <dgm:prSet presAssocID="{0FBA92C3-6DFE-4259-B6F9-5907EF595A3F}" presName="spNode" presStyleCnt="0"/>
      <dgm:spPr/>
    </dgm:pt>
    <dgm:pt modelId="{09D0DE32-6736-463D-8909-017ADDF26BEC}" type="pres">
      <dgm:prSet presAssocID="{D26CFDF3-BE95-4455-9C38-C5DF1313DC47}" presName="sibTrans" presStyleLbl="sibTrans1D1" presStyleIdx="6" presStyleCnt="7"/>
      <dgm:spPr/>
      <dgm:t>
        <a:bodyPr/>
        <a:lstStyle/>
        <a:p>
          <a:endParaRPr lang="en-US"/>
        </a:p>
      </dgm:t>
    </dgm:pt>
  </dgm:ptLst>
  <dgm:cxnLst>
    <dgm:cxn modelId="{7BCC5C9C-3DC8-43E9-B9EC-952A29BCD1BA}" type="presOf" srcId="{9F7D74AD-180E-4383-B006-F83B4441C5AD}" destId="{E47D0E9B-6E0B-4D3B-9295-E42CCF220B30}" srcOrd="0" destOrd="0" presId="urn:microsoft.com/office/officeart/2005/8/layout/cycle5"/>
    <dgm:cxn modelId="{0F0B32D7-CF00-446A-8ABE-43316A62C6E5}" srcId="{1A3B9930-10D7-4B79-96F4-F678D5662D6F}" destId="{5440D005-EAB7-4E92-B7FD-8F8D145C0073}" srcOrd="1" destOrd="0" parTransId="{924E80C5-58CA-43B0-89F2-02E81D0F867B}" sibTransId="{374B28FB-B63D-4E57-9C31-58F9A415DA5F}"/>
    <dgm:cxn modelId="{B75BF5F4-1E0E-4A8D-9511-45D4DBF2459A}" type="presOf" srcId="{3BE6085B-F50D-40B8-A15D-7528F904F91A}" destId="{0C07C12D-B55B-42D5-A1B5-DC60A7291712}" srcOrd="0" destOrd="0" presId="urn:microsoft.com/office/officeart/2005/8/layout/cycle5"/>
    <dgm:cxn modelId="{243FFCB2-15B1-4AEE-B983-12416E0E677C}" type="presOf" srcId="{215FDE41-D61D-4FDE-9906-D744D0DC57CC}" destId="{92A3FD4E-FFD9-4929-8119-6F7C7F2D1AA4}" srcOrd="0" destOrd="0" presId="urn:microsoft.com/office/officeart/2005/8/layout/cycle5"/>
    <dgm:cxn modelId="{6F2A439B-A637-43B2-BCB7-D29F0C83A934}" type="presOf" srcId="{C880EC32-B26A-4531-895E-F8D5F58FFB01}" destId="{5E56F669-3A9A-4822-A0C5-CAF8D589F232}" srcOrd="0" destOrd="0" presId="urn:microsoft.com/office/officeart/2005/8/layout/cycle5"/>
    <dgm:cxn modelId="{16651AE7-438A-43DA-A215-BAE6FEC75B39}" type="presOf" srcId="{3B1522BE-7785-4FEA-A042-597BCBEC8A4D}" destId="{2AE2B0D3-CA5E-4156-96AB-4A2D271C277A}" srcOrd="0" destOrd="0" presId="urn:microsoft.com/office/officeart/2005/8/layout/cycle5"/>
    <dgm:cxn modelId="{2341676F-F6CB-4920-BA3A-0545949F60DE}" srcId="{1A3B9930-10D7-4B79-96F4-F678D5662D6F}" destId="{3BE6085B-F50D-40B8-A15D-7528F904F91A}" srcOrd="2" destOrd="0" parTransId="{C8C99AE2-BDFC-420D-B30C-F470D4AAF9B6}" sibTransId="{3B1522BE-7785-4FEA-A042-597BCBEC8A4D}"/>
    <dgm:cxn modelId="{A38C10B5-B22C-40B5-AB67-697C1080F222}" type="presOf" srcId="{3F156573-56A2-4DDD-A77D-22F269E12FA3}" destId="{3485126E-B585-4CC3-9182-72834695C46E}" srcOrd="0" destOrd="0" presId="urn:microsoft.com/office/officeart/2005/8/layout/cycle5"/>
    <dgm:cxn modelId="{1D5E8B22-CC65-4C36-B1B5-B5DB99C5A0C1}" srcId="{1A3B9930-10D7-4B79-96F4-F678D5662D6F}" destId="{89593FAB-E937-4711-887A-D84C2DA49244}" srcOrd="0" destOrd="0" parTransId="{12B6F277-CB29-4AD5-A29A-F1B6C179FF97}" sibTransId="{E81C2A84-1E47-4139-9363-EC4E05C4DECB}"/>
    <dgm:cxn modelId="{4BBBB2EF-16D0-447A-B369-3F6074CD7A89}" srcId="{1A3B9930-10D7-4B79-96F4-F678D5662D6F}" destId="{0FBA92C3-6DFE-4259-B6F9-5907EF595A3F}" srcOrd="6" destOrd="0" parTransId="{F442FAEE-03A1-4065-A7BC-511969B0F9E8}" sibTransId="{D26CFDF3-BE95-4455-9C38-C5DF1313DC47}"/>
    <dgm:cxn modelId="{86F429C6-A084-4E9B-8918-C0854FF10E15}" type="presOf" srcId="{0FBA92C3-6DFE-4259-B6F9-5907EF595A3F}" destId="{43F2D81B-26C7-43F3-8178-CA5F03BBF1C0}" srcOrd="0" destOrd="0" presId="urn:microsoft.com/office/officeart/2005/8/layout/cycle5"/>
    <dgm:cxn modelId="{77760632-6818-43FE-8176-1A870792C96A}" type="presOf" srcId="{1A3B9930-10D7-4B79-96F4-F678D5662D6F}" destId="{781470B4-8BC5-47CD-9671-1DE63F6006DB}" srcOrd="0" destOrd="0" presId="urn:microsoft.com/office/officeart/2005/8/layout/cycle5"/>
    <dgm:cxn modelId="{79ACC3ED-9180-40E6-99AB-7028A745F47A}" srcId="{1A3B9930-10D7-4B79-96F4-F678D5662D6F}" destId="{C880EC32-B26A-4531-895E-F8D5F58FFB01}" srcOrd="4" destOrd="0" parTransId="{FF3A4E17-BC09-419B-B884-5EBC0E47F898}" sibTransId="{3F156573-56A2-4DDD-A77D-22F269E12FA3}"/>
    <dgm:cxn modelId="{9C091783-CFA4-4B30-853E-B5D65C40A831}" type="presOf" srcId="{023E1384-48A5-46A2-876F-FE0020D69530}" destId="{8AFAF862-44D9-483F-AEC4-02E40B096E79}" srcOrd="0" destOrd="0" presId="urn:microsoft.com/office/officeart/2005/8/layout/cycle5"/>
    <dgm:cxn modelId="{C32C95A3-ED9E-4F61-BC5D-175DCF876B7D}" srcId="{1A3B9930-10D7-4B79-96F4-F678D5662D6F}" destId="{215FDE41-D61D-4FDE-9906-D744D0DC57CC}" srcOrd="3" destOrd="0" parTransId="{45339D42-64A0-4A2A-81EF-09472D761842}" sibTransId="{023E1384-48A5-46A2-876F-FE0020D69530}"/>
    <dgm:cxn modelId="{51A6EEF0-4755-4A39-AD12-586BC7E7617A}" type="presOf" srcId="{89593FAB-E937-4711-887A-D84C2DA49244}" destId="{65E42F6F-0997-4173-B977-C05F68E6520F}" srcOrd="0" destOrd="0" presId="urn:microsoft.com/office/officeart/2005/8/layout/cycle5"/>
    <dgm:cxn modelId="{1AD39755-FC88-46C3-8790-3B8EECD17538}" type="presOf" srcId="{E81C2A84-1E47-4139-9363-EC4E05C4DECB}" destId="{CC3121D2-4483-4E1A-BA7A-04C4BCD660FE}" srcOrd="0" destOrd="0" presId="urn:microsoft.com/office/officeart/2005/8/layout/cycle5"/>
    <dgm:cxn modelId="{143FD580-63DB-47CA-A3B4-3F24BD94FDA1}" type="presOf" srcId="{5440D005-EAB7-4E92-B7FD-8F8D145C0073}" destId="{E42DD470-7FE3-4A7C-A008-FEF51E7CD7B0}" srcOrd="0" destOrd="0" presId="urn:microsoft.com/office/officeart/2005/8/layout/cycle5"/>
    <dgm:cxn modelId="{7BC86841-A322-41DC-866B-97D018EC1F86}" type="presOf" srcId="{D26CFDF3-BE95-4455-9C38-C5DF1313DC47}" destId="{09D0DE32-6736-463D-8909-017ADDF26BEC}" srcOrd="0" destOrd="0" presId="urn:microsoft.com/office/officeart/2005/8/layout/cycle5"/>
    <dgm:cxn modelId="{6B70DABE-19E2-4FDE-8CED-35DBE15D9962}" srcId="{1A3B9930-10D7-4B79-96F4-F678D5662D6F}" destId="{9F7D74AD-180E-4383-B006-F83B4441C5AD}" srcOrd="5" destOrd="0" parTransId="{406AAAFD-2301-45A8-A6E4-824475740D9E}" sibTransId="{28CF3E07-9240-4E2C-94DC-A00F749B41FE}"/>
    <dgm:cxn modelId="{FB984ABB-7D96-4BE7-99D8-79563F767E60}" type="presOf" srcId="{374B28FB-B63D-4E57-9C31-58F9A415DA5F}" destId="{C327A881-C85A-4BFF-A352-F2885AA36368}" srcOrd="0" destOrd="0" presId="urn:microsoft.com/office/officeart/2005/8/layout/cycle5"/>
    <dgm:cxn modelId="{6AD4A378-11DB-4B4C-9B80-BBDF09621C66}" type="presOf" srcId="{28CF3E07-9240-4E2C-94DC-A00F749B41FE}" destId="{E0D4F0CE-5076-4C4F-9C65-4D914FC3BE01}" srcOrd="0" destOrd="0" presId="urn:microsoft.com/office/officeart/2005/8/layout/cycle5"/>
    <dgm:cxn modelId="{94ADB081-7B57-4F0D-9691-8DBF373DF781}" type="presParOf" srcId="{781470B4-8BC5-47CD-9671-1DE63F6006DB}" destId="{65E42F6F-0997-4173-B977-C05F68E6520F}" srcOrd="0" destOrd="0" presId="urn:microsoft.com/office/officeart/2005/8/layout/cycle5"/>
    <dgm:cxn modelId="{88244F91-8F82-4953-BE81-466190410621}" type="presParOf" srcId="{781470B4-8BC5-47CD-9671-1DE63F6006DB}" destId="{BD9484A6-3537-4E80-81AD-778C340BC66C}" srcOrd="1" destOrd="0" presId="urn:microsoft.com/office/officeart/2005/8/layout/cycle5"/>
    <dgm:cxn modelId="{6F1A726E-F1B8-4452-BE69-F761BE5D59E0}" type="presParOf" srcId="{781470B4-8BC5-47CD-9671-1DE63F6006DB}" destId="{CC3121D2-4483-4E1A-BA7A-04C4BCD660FE}" srcOrd="2" destOrd="0" presId="urn:microsoft.com/office/officeart/2005/8/layout/cycle5"/>
    <dgm:cxn modelId="{F2CC5865-4322-461F-982F-207323AE69BF}" type="presParOf" srcId="{781470B4-8BC5-47CD-9671-1DE63F6006DB}" destId="{E42DD470-7FE3-4A7C-A008-FEF51E7CD7B0}" srcOrd="3" destOrd="0" presId="urn:microsoft.com/office/officeart/2005/8/layout/cycle5"/>
    <dgm:cxn modelId="{077EDEE0-D49E-4347-9EED-EE4D998DC683}" type="presParOf" srcId="{781470B4-8BC5-47CD-9671-1DE63F6006DB}" destId="{7FD7F336-DD52-4B64-97A3-B81CD8BFE786}" srcOrd="4" destOrd="0" presId="urn:microsoft.com/office/officeart/2005/8/layout/cycle5"/>
    <dgm:cxn modelId="{74F83CED-906A-467E-B852-393A3B9F0E44}" type="presParOf" srcId="{781470B4-8BC5-47CD-9671-1DE63F6006DB}" destId="{C327A881-C85A-4BFF-A352-F2885AA36368}" srcOrd="5" destOrd="0" presId="urn:microsoft.com/office/officeart/2005/8/layout/cycle5"/>
    <dgm:cxn modelId="{5A157E15-CE49-43D7-9F8B-232FDA2245B6}" type="presParOf" srcId="{781470B4-8BC5-47CD-9671-1DE63F6006DB}" destId="{0C07C12D-B55B-42D5-A1B5-DC60A7291712}" srcOrd="6" destOrd="0" presId="urn:microsoft.com/office/officeart/2005/8/layout/cycle5"/>
    <dgm:cxn modelId="{A33A6E47-BFDD-4250-9C34-F052180140EB}" type="presParOf" srcId="{781470B4-8BC5-47CD-9671-1DE63F6006DB}" destId="{052933EF-8B38-4997-92A2-FA46C9AE17DE}" srcOrd="7" destOrd="0" presId="urn:microsoft.com/office/officeart/2005/8/layout/cycle5"/>
    <dgm:cxn modelId="{96CCAC29-99EA-4419-AD9C-F75E21AC6B0A}" type="presParOf" srcId="{781470B4-8BC5-47CD-9671-1DE63F6006DB}" destId="{2AE2B0D3-CA5E-4156-96AB-4A2D271C277A}" srcOrd="8" destOrd="0" presId="urn:microsoft.com/office/officeart/2005/8/layout/cycle5"/>
    <dgm:cxn modelId="{332EC671-B578-401E-9CB6-2B4AE71B3DCF}" type="presParOf" srcId="{781470B4-8BC5-47CD-9671-1DE63F6006DB}" destId="{92A3FD4E-FFD9-4929-8119-6F7C7F2D1AA4}" srcOrd="9" destOrd="0" presId="urn:microsoft.com/office/officeart/2005/8/layout/cycle5"/>
    <dgm:cxn modelId="{7DC56DE2-C007-4B19-87CD-6132CAEBD3C7}" type="presParOf" srcId="{781470B4-8BC5-47CD-9671-1DE63F6006DB}" destId="{7A0A0BAD-3597-4A81-B0F0-4C2B2C501878}" srcOrd="10" destOrd="0" presId="urn:microsoft.com/office/officeart/2005/8/layout/cycle5"/>
    <dgm:cxn modelId="{C93AB728-A1BD-43B9-8900-2113F9429FAA}" type="presParOf" srcId="{781470B4-8BC5-47CD-9671-1DE63F6006DB}" destId="{8AFAF862-44D9-483F-AEC4-02E40B096E79}" srcOrd="11" destOrd="0" presId="urn:microsoft.com/office/officeart/2005/8/layout/cycle5"/>
    <dgm:cxn modelId="{E2E2E75D-44AE-49AA-B132-DEBC36104B1F}" type="presParOf" srcId="{781470B4-8BC5-47CD-9671-1DE63F6006DB}" destId="{5E56F669-3A9A-4822-A0C5-CAF8D589F232}" srcOrd="12" destOrd="0" presId="urn:microsoft.com/office/officeart/2005/8/layout/cycle5"/>
    <dgm:cxn modelId="{2DCF7DAC-0736-45E4-8161-D772B46A2E73}" type="presParOf" srcId="{781470B4-8BC5-47CD-9671-1DE63F6006DB}" destId="{276215E4-80A1-4BF7-B5F2-C7DEEF6FE821}" srcOrd="13" destOrd="0" presId="urn:microsoft.com/office/officeart/2005/8/layout/cycle5"/>
    <dgm:cxn modelId="{50B60973-72AD-4223-BAB1-BF4F350CEB09}" type="presParOf" srcId="{781470B4-8BC5-47CD-9671-1DE63F6006DB}" destId="{3485126E-B585-4CC3-9182-72834695C46E}" srcOrd="14" destOrd="0" presId="urn:microsoft.com/office/officeart/2005/8/layout/cycle5"/>
    <dgm:cxn modelId="{23BBA822-AB1D-48B3-825C-25EE83B2996F}" type="presParOf" srcId="{781470B4-8BC5-47CD-9671-1DE63F6006DB}" destId="{E47D0E9B-6E0B-4D3B-9295-E42CCF220B30}" srcOrd="15" destOrd="0" presId="urn:microsoft.com/office/officeart/2005/8/layout/cycle5"/>
    <dgm:cxn modelId="{8A2AD678-344B-4758-8FBA-B67388802A30}" type="presParOf" srcId="{781470B4-8BC5-47CD-9671-1DE63F6006DB}" destId="{08FE8B18-F1CE-452A-900F-C79D3B32E64B}" srcOrd="16" destOrd="0" presId="urn:microsoft.com/office/officeart/2005/8/layout/cycle5"/>
    <dgm:cxn modelId="{6B053219-0D00-4B8F-8E24-6120CCDF0AA8}" type="presParOf" srcId="{781470B4-8BC5-47CD-9671-1DE63F6006DB}" destId="{E0D4F0CE-5076-4C4F-9C65-4D914FC3BE01}" srcOrd="17" destOrd="0" presId="urn:microsoft.com/office/officeart/2005/8/layout/cycle5"/>
    <dgm:cxn modelId="{0E43D269-9789-4598-BC23-A482996D6E82}" type="presParOf" srcId="{781470B4-8BC5-47CD-9671-1DE63F6006DB}" destId="{43F2D81B-26C7-43F3-8178-CA5F03BBF1C0}" srcOrd="18" destOrd="0" presId="urn:microsoft.com/office/officeart/2005/8/layout/cycle5"/>
    <dgm:cxn modelId="{20C5A313-C7B4-46A8-8C35-FF88759D0FFB}" type="presParOf" srcId="{781470B4-8BC5-47CD-9671-1DE63F6006DB}" destId="{C8EAD3D4-92BD-4649-BE00-E0186050262F}" srcOrd="19" destOrd="0" presId="urn:microsoft.com/office/officeart/2005/8/layout/cycle5"/>
    <dgm:cxn modelId="{F8590613-24F4-493E-80CF-86AD2DA3225F}" type="presParOf" srcId="{781470B4-8BC5-47CD-9671-1DE63F6006DB}" destId="{09D0DE32-6736-463D-8909-017ADDF26BE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FF6AA-8487-41AC-A6C5-68CE514C3B1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E760-87DF-4BCB-8A7D-5C4065CA229A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61DB815F-A4B7-4933-B9CF-358A6CFA88B4}" type="parTrans" cxnId="{26F54EE0-8C60-4C83-A737-916A159BB9F5}">
      <dgm:prSet/>
      <dgm:spPr/>
      <dgm:t>
        <a:bodyPr/>
        <a:lstStyle/>
        <a:p>
          <a:endParaRPr lang="en-US"/>
        </a:p>
      </dgm:t>
    </dgm:pt>
    <dgm:pt modelId="{B3C7AD49-C188-4964-B3ED-CDACE0F6B6B4}" type="sibTrans" cxnId="{26F54EE0-8C60-4C83-A737-916A159BB9F5}">
      <dgm:prSet/>
      <dgm:spPr/>
      <dgm:t>
        <a:bodyPr/>
        <a:lstStyle/>
        <a:p>
          <a:endParaRPr lang="en-US"/>
        </a:p>
      </dgm:t>
    </dgm:pt>
    <dgm:pt modelId="{590F06B3-EE6B-4773-B2AD-F710558B8DFD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2E9B1675-2CEF-4967-BD5B-0FCE22ACE24B}" type="parTrans" cxnId="{0A3515AF-07A3-4A40-82AD-7AB605394C12}">
      <dgm:prSet/>
      <dgm:spPr/>
      <dgm:t>
        <a:bodyPr/>
        <a:lstStyle/>
        <a:p>
          <a:endParaRPr lang="en-US"/>
        </a:p>
      </dgm:t>
    </dgm:pt>
    <dgm:pt modelId="{5A614B03-8A9A-4850-80F4-18CD0F0C3FFD}" type="sibTrans" cxnId="{0A3515AF-07A3-4A40-82AD-7AB605394C12}">
      <dgm:prSet/>
      <dgm:spPr/>
      <dgm:t>
        <a:bodyPr/>
        <a:lstStyle/>
        <a:p>
          <a:endParaRPr lang="en-US"/>
        </a:p>
      </dgm:t>
    </dgm:pt>
    <dgm:pt modelId="{84427637-584A-4C2E-BDC9-1F5FA7002E31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4DD1A02F-0211-45F4-A00D-D280BDDD6D77}" type="parTrans" cxnId="{90F953FB-B28D-410D-966A-059343592817}">
      <dgm:prSet/>
      <dgm:spPr/>
      <dgm:t>
        <a:bodyPr/>
        <a:lstStyle/>
        <a:p>
          <a:endParaRPr lang="en-US"/>
        </a:p>
      </dgm:t>
    </dgm:pt>
    <dgm:pt modelId="{F02B00B6-0E00-4F4F-B26A-BE29A4EFC926}" type="sibTrans" cxnId="{90F953FB-B28D-410D-966A-059343592817}">
      <dgm:prSet/>
      <dgm:spPr/>
      <dgm:t>
        <a:bodyPr/>
        <a:lstStyle/>
        <a:p>
          <a:endParaRPr lang="en-US"/>
        </a:p>
      </dgm:t>
    </dgm:pt>
    <dgm:pt modelId="{B996AD30-A37F-45E2-A56C-4A93578795D0}">
      <dgm:prSet/>
      <dgm:spPr/>
      <dgm:t>
        <a:bodyPr/>
        <a:lstStyle/>
        <a:p>
          <a:r>
            <a:rPr lang="en-US" dirty="0" smtClean="0"/>
            <a:t>Plant</a:t>
          </a:r>
          <a:endParaRPr lang="en-US" dirty="0"/>
        </a:p>
      </dgm:t>
    </dgm:pt>
    <dgm:pt modelId="{2834861F-4B64-4177-8CE7-0216F54EF80A}" type="parTrans" cxnId="{B4755B5E-7C3D-41AA-A8EA-43107D6C77D6}">
      <dgm:prSet/>
      <dgm:spPr/>
      <dgm:t>
        <a:bodyPr/>
        <a:lstStyle/>
        <a:p>
          <a:endParaRPr lang="en-US"/>
        </a:p>
      </dgm:t>
    </dgm:pt>
    <dgm:pt modelId="{DE82F034-78C4-48B3-9BB2-76D27ADE0A36}" type="sibTrans" cxnId="{B4755B5E-7C3D-41AA-A8EA-43107D6C77D6}">
      <dgm:prSet/>
      <dgm:spPr/>
      <dgm:t>
        <a:bodyPr/>
        <a:lstStyle/>
        <a:p>
          <a:endParaRPr lang="en-US"/>
        </a:p>
      </dgm:t>
    </dgm:pt>
    <dgm:pt modelId="{D02A3EE1-5902-4696-9CBA-832686A13E80}">
      <dgm:prSet/>
      <dgm:spPr/>
      <dgm:t>
        <a:bodyPr/>
        <a:lstStyle/>
        <a:p>
          <a:r>
            <a:rPr lang="en-US" dirty="0" smtClean="0"/>
            <a:t>Plant</a:t>
          </a:r>
          <a:endParaRPr lang="en-US" dirty="0"/>
        </a:p>
      </dgm:t>
    </dgm:pt>
    <dgm:pt modelId="{5B1A1E9A-0FAA-44E2-83A8-0AA5AEA9101E}" type="parTrans" cxnId="{6B618E46-CA12-4791-BCF5-302472046EA6}">
      <dgm:prSet/>
      <dgm:spPr/>
      <dgm:t>
        <a:bodyPr/>
        <a:lstStyle/>
        <a:p>
          <a:endParaRPr lang="en-US"/>
        </a:p>
      </dgm:t>
    </dgm:pt>
    <dgm:pt modelId="{C95E60D5-E0B8-4108-BFCB-E78D91E64F44}" type="sibTrans" cxnId="{6B618E46-CA12-4791-BCF5-302472046EA6}">
      <dgm:prSet/>
      <dgm:spPr/>
      <dgm:t>
        <a:bodyPr/>
        <a:lstStyle/>
        <a:p>
          <a:endParaRPr lang="en-US"/>
        </a:p>
      </dgm:t>
    </dgm:pt>
    <dgm:pt modelId="{66B0DA7E-9108-42BB-910B-8A2F3B3DB5E9}">
      <dgm:prSet/>
      <dgm:spPr/>
      <dgm:t>
        <a:bodyPr/>
        <a:lstStyle/>
        <a:p>
          <a:r>
            <a:rPr lang="en-US" dirty="0" smtClean="0"/>
            <a:t>Plant</a:t>
          </a:r>
          <a:endParaRPr lang="en-US" dirty="0"/>
        </a:p>
      </dgm:t>
    </dgm:pt>
    <dgm:pt modelId="{6E922380-A5E0-443E-95A5-7D9591192682}" type="parTrans" cxnId="{C4709C80-DEFC-4522-8272-E16A86E95756}">
      <dgm:prSet/>
      <dgm:spPr/>
      <dgm:t>
        <a:bodyPr/>
        <a:lstStyle/>
        <a:p>
          <a:endParaRPr lang="en-US"/>
        </a:p>
      </dgm:t>
    </dgm:pt>
    <dgm:pt modelId="{E192D33D-C72D-4727-8310-57AC1387E757}" type="sibTrans" cxnId="{C4709C80-DEFC-4522-8272-E16A86E95756}">
      <dgm:prSet/>
      <dgm:spPr/>
      <dgm:t>
        <a:bodyPr/>
        <a:lstStyle/>
        <a:p>
          <a:endParaRPr lang="en-US"/>
        </a:p>
      </dgm:t>
    </dgm:pt>
    <dgm:pt modelId="{2DDE84AC-E5B0-432E-B2B6-E5A2E74CF08B}" type="pres">
      <dgm:prSet presAssocID="{69FFF6AA-8487-41AC-A6C5-68CE514C3B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C1C8C4-A015-4DCC-9116-39858D6D01EE}" type="pres">
      <dgm:prSet presAssocID="{69FFF6AA-8487-41AC-A6C5-68CE514C3B10}" presName="hierFlow" presStyleCnt="0"/>
      <dgm:spPr/>
    </dgm:pt>
    <dgm:pt modelId="{945ED93E-ED63-4957-AFE2-B7C35A1A6CF6}" type="pres">
      <dgm:prSet presAssocID="{69FFF6AA-8487-41AC-A6C5-68CE514C3B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813DAF-08C7-407D-9B98-6F199645FC94}" type="pres">
      <dgm:prSet presAssocID="{F854E760-87DF-4BCB-8A7D-5C4065CA229A}" presName="Name14" presStyleCnt="0"/>
      <dgm:spPr/>
    </dgm:pt>
    <dgm:pt modelId="{9C3FB224-150E-441B-BA49-F0514C204289}" type="pres">
      <dgm:prSet presAssocID="{F854E760-87DF-4BCB-8A7D-5C4065CA229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B6952-5D28-4A64-B86B-153CEAE6E576}" type="pres">
      <dgm:prSet presAssocID="{F854E760-87DF-4BCB-8A7D-5C4065CA229A}" presName="hierChild2" presStyleCnt="0"/>
      <dgm:spPr/>
    </dgm:pt>
    <dgm:pt modelId="{E379E181-1EB0-47C1-9F32-D17B4A2218A0}" type="pres">
      <dgm:prSet presAssocID="{2E9B1675-2CEF-4967-BD5B-0FCE22ACE24B}" presName="Name19" presStyleLbl="parChTrans1D2" presStyleIdx="0" presStyleCnt="2"/>
      <dgm:spPr/>
      <dgm:t>
        <a:bodyPr/>
        <a:lstStyle/>
        <a:p>
          <a:endParaRPr lang="en-US"/>
        </a:p>
      </dgm:t>
    </dgm:pt>
    <dgm:pt modelId="{6A9F8184-828C-4739-B54A-DC706E485636}" type="pres">
      <dgm:prSet presAssocID="{590F06B3-EE6B-4773-B2AD-F710558B8DFD}" presName="Name21" presStyleCnt="0"/>
      <dgm:spPr/>
    </dgm:pt>
    <dgm:pt modelId="{3B63FE4B-5B11-4C64-82E1-C9DE1AB2E962}" type="pres">
      <dgm:prSet presAssocID="{590F06B3-EE6B-4773-B2AD-F710558B8DFD}" presName="level2Shape" presStyleLbl="node2" presStyleIdx="0" presStyleCnt="2"/>
      <dgm:spPr/>
      <dgm:t>
        <a:bodyPr/>
        <a:lstStyle/>
        <a:p>
          <a:endParaRPr lang="en-US"/>
        </a:p>
      </dgm:t>
    </dgm:pt>
    <dgm:pt modelId="{E41253A2-7D49-4746-A22D-37640DD7E8EB}" type="pres">
      <dgm:prSet presAssocID="{590F06B3-EE6B-4773-B2AD-F710558B8DFD}" presName="hierChild3" presStyleCnt="0"/>
      <dgm:spPr/>
    </dgm:pt>
    <dgm:pt modelId="{E08F1783-0B60-4CB2-93BD-BA3AF0DE7755}" type="pres">
      <dgm:prSet presAssocID="{2834861F-4B64-4177-8CE7-0216F54EF80A}" presName="Name19" presStyleLbl="parChTrans1D3" presStyleIdx="0" presStyleCnt="3"/>
      <dgm:spPr/>
      <dgm:t>
        <a:bodyPr/>
        <a:lstStyle/>
        <a:p>
          <a:endParaRPr lang="en-US"/>
        </a:p>
      </dgm:t>
    </dgm:pt>
    <dgm:pt modelId="{0558E391-1FCE-4ADB-A03E-F87FF2AAEA6B}" type="pres">
      <dgm:prSet presAssocID="{B996AD30-A37F-45E2-A56C-4A93578795D0}" presName="Name21" presStyleCnt="0"/>
      <dgm:spPr/>
    </dgm:pt>
    <dgm:pt modelId="{5218A8C5-B966-4469-8CA6-51A52C8697E1}" type="pres">
      <dgm:prSet presAssocID="{B996AD30-A37F-45E2-A56C-4A93578795D0}" presName="level2Shape" presStyleLbl="node3" presStyleIdx="0" presStyleCnt="3"/>
      <dgm:spPr/>
      <dgm:t>
        <a:bodyPr/>
        <a:lstStyle/>
        <a:p>
          <a:endParaRPr lang="en-US"/>
        </a:p>
      </dgm:t>
    </dgm:pt>
    <dgm:pt modelId="{48B3F07E-D9C0-4AE5-95D1-B2BEA0981788}" type="pres">
      <dgm:prSet presAssocID="{B996AD30-A37F-45E2-A56C-4A93578795D0}" presName="hierChild3" presStyleCnt="0"/>
      <dgm:spPr/>
    </dgm:pt>
    <dgm:pt modelId="{6EF7C97C-A9D3-45D4-B610-5AA6AC4F7606}" type="pres">
      <dgm:prSet presAssocID="{5B1A1E9A-0FAA-44E2-83A8-0AA5AEA9101E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2B8B505-15F5-491E-B0EA-E8553D2DC456}" type="pres">
      <dgm:prSet presAssocID="{D02A3EE1-5902-4696-9CBA-832686A13E80}" presName="Name21" presStyleCnt="0"/>
      <dgm:spPr/>
    </dgm:pt>
    <dgm:pt modelId="{23B28D20-D850-4DA5-80B5-1D50A5B62742}" type="pres">
      <dgm:prSet presAssocID="{D02A3EE1-5902-4696-9CBA-832686A13E80}" presName="level2Shape" presStyleLbl="node3" presStyleIdx="1" presStyleCnt="3"/>
      <dgm:spPr/>
      <dgm:t>
        <a:bodyPr/>
        <a:lstStyle/>
        <a:p>
          <a:endParaRPr lang="en-US"/>
        </a:p>
      </dgm:t>
    </dgm:pt>
    <dgm:pt modelId="{A44142FF-D47E-44F0-BB8B-100546C8FFDD}" type="pres">
      <dgm:prSet presAssocID="{D02A3EE1-5902-4696-9CBA-832686A13E80}" presName="hierChild3" presStyleCnt="0"/>
      <dgm:spPr/>
    </dgm:pt>
    <dgm:pt modelId="{02A75639-5D6E-4D68-BB54-840527442859}" type="pres">
      <dgm:prSet presAssocID="{4DD1A02F-0211-45F4-A00D-D280BDDD6D7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23FE89D-0A5A-4E84-BCE6-18A13AEE42F6}" type="pres">
      <dgm:prSet presAssocID="{84427637-584A-4C2E-BDC9-1F5FA7002E31}" presName="Name21" presStyleCnt="0"/>
      <dgm:spPr/>
    </dgm:pt>
    <dgm:pt modelId="{5AF8B841-F609-49E6-8512-7EC9FFCD5C3E}" type="pres">
      <dgm:prSet presAssocID="{84427637-584A-4C2E-BDC9-1F5FA7002E31}" presName="level2Shape" presStyleLbl="node2" presStyleIdx="1" presStyleCnt="2"/>
      <dgm:spPr/>
      <dgm:t>
        <a:bodyPr/>
        <a:lstStyle/>
        <a:p>
          <a:endParaRPr lang="en-US"/>
        </a:p>
      </dgm:t>
    </dgm:pt>
    <dgm:pt modelId="{0E265392-6AF4-4731-A36C-35197F1ED85A}" type="pres">
      <dgm:prSet presAssocID="{84427637-584A-4C2E-BDC9-1F5FA7002E31}" presName="hierChild3" presStyleCnt="0"/>
      <dgm:spPr/>
    </dgm:pt>
    <dgm:pt modelId="{660A799D-DD5E-4FA9-BBEC-A00023EC1B48}" type="pres">
      <dgm:prSet presAssocID="{6E922380-A5E0-443E-95A5-7D9591192682}" presName="Name19" presStyleLbl="parChTrans1D3" presStyleIdx="2" presStyleCnt="3"/>
      <dgm:spPr/>
      <dgm:t>
        <a:bodyPr/>
        <a:lstStyle/>
        <a:p>
          <a:endParaRPr lang="en-US"/>
        </a:p>
      </dgm:t>
    </dgm:pt>
    <dgm:pt modelId="{0448ED9A-7360-4DC8-B482-12C455D07CFE}" type="pres">
      <dgm:prSet presAssocID="{66B0DA7E-9108-42BB-910B-8A2F3B3DB5E9}" presName="Name21" presStyleCnt="0"/>
      <dgm:spPr/>
    </dgm:pt>
    <dgm:pt modelId="{CFA57E76-4BB1-47B0-8881-276E9B171745}" type="pres">
      <dgm:prSet presAssocID="{66B0DA7E-9108-42BB-910B-8A2F3B3DB5E9}" presName="level2Shape" presStyleLbl="node3" presStyleIdx="2" presStyleCnt="3"/>
      <dgm:spPr/>
      <dgm:t>
        <a:bodyPr/>
        <a:lstStyle/>
        <a:p>
          <a:endParaRPr lang="en-US"/>
        </a:p>
      </dgm:t>
    </dgm:pt>
    <dgm:pt modelId="{33E129CD-E71B-4B9B-B90F-64B295F65A7D}" type="pres">
      <dgm:prSet presAssocID="{66B0DA7E-9108-42BB-910B-8A2F3B3DB5E9}" presName="hierChild3" presStyleCnt="0"/>
      <dgm:spPr/>
    </dgm:pt>
    <dgm:pt modelId="{277CF412-4C8B-4D9C-AE92-F951317A09B4}" type="pres">
      <dgm:prSet presAssocID="{69FFF6AA-8487-41AC-A6C5-68CE514C3B10}" presName="bgShapesFlow" presStyleCnt="0"/>
      <dgm:spPr/>
    </dgm:pt>
  </dgm:ptLst>
  <dgm:cxnLst>
    <dgm:cxn modelId="{200A6097-A89C-406E-B43D-61ED5CE85726}" type="presOf" srcId="{84427637-584A-4C2E-BDC9-1F5FA7002E31}" destId="{5AF8B841-F609-49E6-8512-7EC9FFCD5C3E}" srcOrd="0" destOrd="0" presId="urn:microsoft.com/office/officeart/2005/8/layout/hierarchy6"/>
    <dgm:cxn modelId="{6B618E46-CA12-4791-BCF5-302472046EA6}" srcId="{590F06B3-EE6B-4773-B2AD-F710558B8DFD}" destId="{D02A3EE1-5902-4696-9CBA-832686A13E80}" srcOrd="1" destOrd="0" parTransId="{5B1A1E9A-0FAA-44E2-83A8-0AA5AEA9101E}" sibTransId="{C95E60D5-E0B8-4108-BFCB-E78D91E64F44}"/>
    <dgm:cxn modelId="{0A3515AF-07A3-4A40-82AD-7AB605394C12}" srcId="{F854E760-87DF-4BCB-8A7D-5C4065CA229A}" destId="{590F06B3-EE6B-4773-B2AD-F710558B8DFD}" srcOrd="0" destOrd="0" parTransId="{2E9B1675-2CEF-4967-BD5B-0FCE22ACE24B}" sibTransId="{5A614B03-8A9A-4850-80F4-18CD0F0C3FFD}"/>
    <dgm:cxn modelId="{DFDE412C-0671-4262-BF46-BD3A77B67986}" type="presOf" srcId="{B996AD30-A37F-45E2-A56C-4A93578795D0}" destId="{5218A8C5-B966-4469-8CA6-51A52C8697E1}" srcOrd="0" destOrd="0" presId="urn:microsoft.com/office/officeart/2005/8/layout/hierarchy6"/>
    <dgm:cxn modelId="{26F54EE0-8C60-4C83-A737-916A159BB9F5}" srcId="{69FFF6AA-8487-41AC-A6C5-68CE514C3B10}" destId="{F854E760-87DF-4BCB-8A7D-5C4065CA229A}" srcOrd="0" destOrd="0" parTransId="{61DB815F-A4B7-4933-B9CF-358A6CFA88B4}" sibTransId="{B3C7AD49-C188-4964-B3ED-CDACE0F6B6B4}"/>
    <dgm:cxn modelId="{90F953FB-B28D-410D-966A-059343592817}" srcId="{F854E760-87DF-4BCB-8A7D-5C4065CA229A}" destId="{84427637-584A-4C2E-BDC9-1F5FA7002E31}" srcOrd="1" destOrd="0" parTransId="{4DD1A02F-0211-45F4-A00D-D280BDDD6D77}" sibTransId="{F02B00B6-0E00-4F4F-B26A-BE29A4EFC926}"/>
    <dgm:cxn modelId="{B4755B5E-7C3D-41AA-A8EA-43107D6C77D6}" srcId="{590F06B3-EE6B-4773-B2AD-F710558B8DFD}" destId="{B996AD30-A37F-45E2-A56C-4A93578795D0}" srcOrd="0" destOrd="0" parTransId="{2834861F-4B64-4177-8CE7-0216F54EF80A}" sibTransId="{DE82F034-78C4-48B3-9BB2-76D27ADE0A36}"/>
    <dgm:cxn modelId="{269BEAAA-4E0D-4244-A827-E2D7B64897A3}" type="presOf" srcId="{66B0DA7E-9108-42BB-910B-8A2F3B3DB5E9}" destId="{CFA57E76-4BB1-47B0-8881-276E9B171745}" srcOrd="0" destOrd="0" presId="urn:microsoft.com/office/officeart/2005/8/layout/hierarchy6"/>
    <dgm:cxn modelId="{F16E85E9-807C-4E02-B8A1-8CB50E178E64}" type="presOf" srcId="{590F06B3-EE6B-4773-B2AD-F710558B8DFD}" destId="{3B63FE4B-5B11-4C64-82E1-C9DE1AB2E962}" srcOrd="0" destOrd="0" presId="urn:microsoft.com/office/officeart/2005/8/layout/hierarchy6"/>
    <dgm:cxn modelId="{FAF92952-DBD8-4455-AAD4-48129767EC80}" type="presOf" srcId="{69FFF6AA-8487-41AC-A6C5-68CE514C3B10}" destId="{2DDE84AC-E5B0-432E-B2B6-E5A2E74CF08B}" srcOrd="0" destOrd="0" presId="urn:microsoft.com/office/officeart/2005/8/layout/hierarchy6"/>
    <dgm:cxn modelId="{C4709C80-DEFC-4522-8272-E16A86E95756}" srcId="{84427637-584A-4C2E-BDC9-1F5FA7002E31}" destId="{66B0DA7E-9108-42BB-910B-8A2F3B3DB5E9}" srcOrd="0" destOrd="0" parTransId="{6E922380-A5E0-443E-95A5-7D9591192682}" sibTransId="{E192D33D-C72D-4727-8310-57AC1387E757}"/>
    <dgm:cxn modelId="{A93CC7A6-7166-4A81-A73B-1BFD0F490BBA}" type="presOf" srcId="{4DD1A02F-0211-45F4-A00D-D280BDDD6D77}" destId="{02A75639-5D6E-4D68-BB54-840527442859}" srcOrd="0" destOrd="0" presId="urn:microsoft.com/office/officeart/2005/8/layout/hierarchy6"/>
    <dgm:cxn modelId="{79AD6AE0-5742-4B47-A327-99D5252AB424}" type="presOf" srcId="{5B1A1E9A-0FAA-44E2-83A8-0AA5AEA9101E}" destId="{6EF7C97C-A9D3-45D4-B610-5AA6AC4F7606}" srcOrd="0" destOrd="0" presId="urn:microsoft.com/office/officeart/2005/8/layout/hierarchy6"/>
    <dgm:cxn modelId="{7D57F18D-7A20-403E-AE07-0162767B447E}" type="presOf" srcId="{D02A3EE1-5902-4696-9CBA-832686A13E80}" destId="{23B28D20-D850-4DA5-80B5-1D50A5B62742}" srcOrd="0" destOrd="0" presId="urn:microsoft.com/office/officeart/2005/8/layout/hierarchy6"/>
    <dgm:cxn modelId="{D3AF49E3-7F95-4F10-B158-9DA22D2C0187}" type="presOf" srcId="{2834861F-4B64-4177-8CE7-0216F54EF80A}" destId="{E08F1783-0B60-4CB2-93BD-BA3AF0DE7755}" srcOrd="0" destOrd="0" presId="urn:microsoft.com/office/officeart/2005/8/layout/hierarchy6"/>
    <dgm:cxn modelId="{1EAA2AC8-8D90-46FF-BF55-B577E3ECCE4B}" type="presOf" srcId="{2E9B1675-2CEF-4967-BD5B-0FCE22ACE24B}" destId="{E379E181-1EB0-47C1-9F32-D17B4A2218A0}" srcOrd="0" destOrd="0" presId="urn:microsoft.com/office/officeart/2005/8/layout/hierarchy6"/>
    <dgm:cxn modelId="{9D182BD4-0EE3-4C3A-888C-77B44F9577E3}" type="presOf" srcId="{6E922380-A5E0-443E-95A5-7D9591192682}" destId="{660A799D-DD5E-4FA9-BBEC-A00023EC1B48}" srcOrd="0" destOrd="0" presId="urn:microsoft.com/office/officeart/2005/8/layout/hierarchy6"/>
    <dgm:cxn modelId="{968044B2-63A1-40A5-8DED-ED2DE95919FD}" type="presOf" srcId="{F854E760-87DF-4BCB-8A7D-5C4065CA229A}" destId="{9C3FB224-150E-441B-BA49-F0514C204289}" srcOrd="0" destOrd="0" presId="urn:microsoft.com/office/officeart/2005/8/layout/hierarchy6"/>
    <dgm:cxn modelId="{1DF70698-8AAA-4BE4-BF68-8CD76533D47D}" type="presParOf" srcId="{2DDE84AC-E5B0-432E-B2B6-E5A2E74CF08B}" destId="{77C1C8C4-A015-4DCC-9116-39858D6D01EE}" srcOrd="0" destOrd="0" presId="urn:microsoft.com/office/officeart/2005/8/layout/hierarchy6"/>
    <dgm:cxn modelId="{E621C820-D1E5-4C24-BCA4-1F9FCD96CF85}" type="presParOf" srcId="{77C1C8C4-A015-4DCC-9116-39858D6D01EE}" destId="{945ED93E-ED63-4957-AFE2-B7C35A1A6CF6}" srcOrd="0" destOrd="0" presId="urn:microsoft.com/office/officeart/2005/8/layout/hierarchy6"/>
    <dgm:cxn modelId="{7030DC6D-F0D2-46EC-9A6D-EA71674882B3}" type="presParOf" srcId="{945ED93E-ED63-4957-AFE2-B7C35A1A6CF6}" destId="{07813DAF-08C7-407D-9B98-6F199645FC94}" srcOrd="0" destOrd="0" presId="urn:microsoft.com/office/officeart/2005/8/layout/hierarchy6"/>
    <dgm:cxn modelId="{27443E1C-5486-4C9F-9C38-0003219E28F7}" type="presParOf" srcId="{07813DAF-08C7-407D-9B98-6F199645FC94}" destId="{9C3FB224-150E-441B-BA49-F0514C204289}" srcOrd="0" destOrd="0" presId="urn:microsoft.com/office/officeart/2005/8/layout/hierarchy6"/>
    <dgm:cxn modelId="{AFBA6DCB-3138-40A5-944C-E9B19D347391}" type="presParOf" srcId="{07813DAF-08C7-407D-9B98-6F199645FC94}" destId="{738B6952-5D28-4A64-B86B-153CEAE6E576}" srcOrd="1" destOrd="0" presId="urn:microsoft.com/office/officeart/2005/8/layout/hierarchy6"/>
    <dgm:cxn modelId="{90A133A3-647D-4D97-914A-D236B8C372C0}" type="presParOf" srcId="{738B6952-5D28-4A64-B86B-153CEAE6E576}" destId="{E379E181-1EB0-47C1-9F32-D17B4A2218A0}" srcOrd="0" destOrd="0" presId="urn:microsoft.com/office/officeart/2005/8/layout/hierarchy6"/>
    <dgm:cxn modelId="{A471169E-9453-4980-9183-A61146826FA8}" type="presParOf" srcId="{738B6952-5D28-4A64-B86B-153CEAE6E576}" destId="{6A9F8184-828C-4739-B54A-DC706E485636}" srcOrd="1" destOrd="0" presId="urn:microsoft.com/office/officeart/2005/8/layout/hierarchy6"/>
    <dgm:cxn modelId="{D5407A46-E17F-4D3F-BB4D-D18374A45E24}" type="presParOf" srcId="{6A9F8184-828C-4739-B54A-DC706E485636}" destId="{3B63FE4B-5B11-4C64-82E1-C9DE1AB2E962}" srcOrd="0" destOrd="0" presId="urn:microsoft.com/office/officeart/2005/8/layout/hierarchy6"/>
    <dgm:cxn modelId="{3C09B270-33FD-4700-AB81-B43D62CC53CB}" type="presParOf" srcId="{6A9F8184-828C-4739-B54A-DC706E485636}" destId="{E41253A2-7D49-4746-A22D-37640DD7E8EB}" srcOrd="1" destOrd="0" presId="urn:microsoft.com/office/officeart/2005/8/layout/hierarchy6"/>
    <dgm:cxn modelId="{7E3C00BC-3FFB-49FF-9977-830DFD3D9F12}" type="presParOf" srcId="{E41253A2-7D49-4746-A22D-37640DD7E8EB}" destId="{E08F1783-0B60-4CB2-93BD-BA3AF0DE7755}" srcOrd="0" destOrd="0" presId="urn:microsoft.com/office/officeart/2005/8/layout/hierarchy6"/>
    <dgm:cxn modelId="{C2F322EE-2552-4D52-9114-AFC9B2EAF061}" type="presParOf" srcId="{E41253A2-7D49-4746-A22D-37640DD7E8EB}" destId="{0558E391-1FCE-4ADB-A03E-F87FF2AAEA6B}" srcOrd="1" destOrd="0" presId="urn:microsoft.com/office/officeart/2005/8/layout/hierarchy6"/>
    <dgm:cxn modelId="{5C2164BE-BABB-4FB5-8F3D-24C6D12FDA58}" type="presParOf" srcId="{0558E391-1FCE-4ADB-A03E-F87FF2AAEA6B}" destId="{5218A8C5-B966-4469-8CA6-51A52C8697E1}" srcOrd="0" destOrd="0" presId="urn:microsoft.com/office/officeart/2005/8/layout/hierarchy6"/>
    <dgm:cxn modelId="{64D3B5D5-D263-41FF-8790-245D4A5861CC}" type="presParOf" srcId="{0558E391-1FCE-4ADB-A03E-F87FF2AAEA6B}" destId="{48B3F07E-D9C0-4AE5-95D1-B2BEA0981788}" srcOrd="1" destOrd="0" presId="urn:microsoft.com/office/officeart/2005/8/layout/hierarchy6"/>
    <dgm:cxn modelId="{13457110-2C97-4800-9D47-335321F74421}" type="presParOf" srcId="{E41253A2-7D49-4746-A22D-37640DD7E8EB}" destId="{6EF7C97C-A9D3-45D4-B610-5AA6AC4F7606}" srcOrd="2" destOrd="0" presId="urn:microsoft.com/office/officeart/2005/8/layout/hierarchy6"/>
    <dgm:cxn modelId="{034E6365-2F42-4421-8259-D62E20C158C0}" type="presParOf" srcId="{E41253A2-7D49-4746-A22D-37640DD7E8EB}" destId="{32B8B505-15F5-491E-B0EA-E8553D2DC456}" srcOrd="3" destOrd="0" presId="urn:microsoft.com/office/officeart/2005/8/layout/hierarchy6"/>
    <dgm:cxn modelId="{87B4C5CB-51E6-48C5-8EDB-24604A725274}" type="presParOf" srcId="{32B8B505-15F5-491E-B0EA-E8553D2DC456}" destId="{23B28D20-D850-4DA5-80B5-1D50A5B62742}" srcOrd="0" destOrd="0" presId="urn:microsoft.com/office/officeart/2005/8/layout/hierarchy6"/>
    <dgm:cxn modelId="{6D95DDFE-0244-4394-8FCA-EAF274F9F72B}" type="presParOf" srcId="{32B8B505-15F5-491E-B0EA-E8553D2DC456}" destId="{A44142FF-D47E-44F0-BB8B-100546C8FFDD}" srcOrd="1" destOrd="0" presId="urn:microsoft.com/office/officeart/2005/8/layout/hierarchy6"/>
    <dgm:cxn modelId="{692BEFD1-0BC7-4B18-A489-4170502A052E}" type="presParOf" srcId="{738B6952-5D28-4A64-B86B-153CEAE6E576}" destId="{02A75639-5D6E-4D68-BB54-840527442859}" srcOrd="2" destOrd="0" presId="urn:microsoft.com/office/officeart/2005/8/layout/hierarchy6"/>
    <dgm:cxn modelId="{E5AAFADD-AE7E-41EF-93D1-D967E44A17FF}" type="presParOf" srcId="{738B6952-5D28-4A64-B86B-153CEAE6E576}" destId="{A23FE89D-0A5A-4E84-BCE6-18A13AEE42F6}" srcOrd="3" destOrd="0" presId="urn:microsoft.com/office/officeart/2005/8/layout/hierarchy6"/>
    <dgm:cxn modelId="{EA49219B-D5AF-436A-A993-54FF8EF08235}" type="presParOf" srcId="{A23FE89D-0A5A-4E84-BCE6-18A13AEE42F6}" destId="{5AF8B841-F609-49E6-8512-7EC9FFCD5C3E}" srcOrd="0" destOrd="0" presId="urn:microsoft.com/office/officeart/2005/8/layout/hierarchy6"/>
    <dgm:cxn modelId="{32B6159E-FEF2-4A19-8FA2-48CDE145128B}" type="presParOf" srcId="{A23FE89D-0A5A-4E84-BCE6-18A13AEE42F6}" destId="{0E265392-6AF4-4731-A36C-35197F1ED85A}" srcOrd="1" destOrd="0" presId="urn:microsoft.com/office/officeart/2005/8/layout/hierarchy6"/>
    <dgm:cxn modelId="{5C33DD3D-6157-40C7-8E1B-480253E856F6}" type="presParOf" srcId="{0E265392-6AF4-4731-A36C-35197F1ED85A}" destId="{660A799D-DD5E-4FA9-BBEC-A00023EC1B48}" srcOrd="0" destOrd="0" presId="urn:microsoft.com/office/officeart/2005/8/layout/hierarchy6"/>
    <dgm:cxn modelId="{A77A884D-EA0F-49B1-BDC2-9EC72E1B6571}" type="presParOf" srcId="{0E265392-6AF4-4731-A36C-35197F1ED85A}" destId="{0448ED9A-7360-4DC8-B482-12C455D07CFE}" srcOrd="1" destOrd="0" presId="urn:microsoft.com/office/officeart/2005/8/layout/hierarchy6"/>
    <dgm:cxn modelId="{7FC94065-C8B3-4DC3-AD49-57F430D2B66D}" type="presParOf" srcId="{0448ED9A-7360-4DC8-B482-12C455D07CFE}" destId="{CFA57E76-4BB1-47B0-8881-276E9B171745}" srcOrd="0" destOrd="0" presId="urn:microsoft.com/office/officeart/2005/8/layout/hierarchy6"/>
    <dgm:cxn modelId="{3EFD432A-C0E1-4449-840A-94BABEE7C195}" type="presParOf" srcId="{0448ED9A-7360-4DC8-B482-12C455D07CFE}" destId="{33E129CD-E71B-4B9B-B90F-64B295F65A7D}" srcOrd="1" destOrd="0" presId="urn:microsoft.com/office/officeart/2005/8/layout/hierarchy6"/>
    <dgm:cxn modelId="{AA9F3688-67E6-4FF3-A936-50862F4342F7}" type="presParOf" srcId="{2DDE84AC-E5B0-432E-B2B6-E5A2E74CF08B}" destId="{277CF412-4C8B-4D9C-AE92-F951317A09B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42F6F-0997-4173-B977-C05F68E6520F}">
      <dsp:nvSpPr>
        <dsp:cNvPr id="0" name=""/>
        <dsp:cNvSpPr/>
      </dsp:nvSpPr>
      <dsp:spPr>
        <a:xfrm>
          <a:off x="2810985" y="994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853212" y="43221"/>
        <a:ext cx="1246350" cy="780569"/>
      </dsp:txXfrm>
    </dsp:sp>
    <dsp:sp modelId="{CC3121D2-4483-4E1A-BA7A-04C4BCD660FE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309196" y="147172"/>
              </a:moveTo>
              <a:arcTo wR="2469432" hR="2469432" stAng="1739284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DD470-7FE3-4A7C-A008-FEF51E7CD7B0}">
      <dsp:nvSpPr>
        <dsp:cNvPr id="0" name=""/>
        <dsp:cNvSpPr/>
      </dsp:nvSpPr>
      <dsp:spPr>
        <a:xfrm>
          <a:off x="474166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783892" y="972988"/>
        <a:ext cx="1246350" cy="780569"/>
      </dsp:txXfrm>
    </dsp:sp>
    <dsp:sp modelId="{C327A881-C85A-4BFF-A352-F2885AA36368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777447" y="1591275"/>
              </a:moveTo>
              <a:arcTo wR="2469432" hR="2469432" stAng="20350147" swAng="10643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C12D-B55B-42D5-A1B5-DC60A7291712}">
      <dsp:nvSpPr>
        <dsp:cNvPr id="0" name=""/>
        <dsp:cNvSpPr/>
      </dsp:nvSpPr>
      <dsp:spPr>
        <a:xfrm>
          <a:off x="5218503" y="3019927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5260730" y="3062154"/>
        <a:ext cx="1246350" cy="780569"/>
      </dsp:txXfrm>
    </dsp:sp>
    <dsp:sp modelId="{2AE2B0D3-CA5E-4156-96AB-4A2D271C277A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4649362" y="3629603"/>
              </a:moveTo>
              <a:arcTo wR="2469432" hR="2469432" stAng="1681329" swAng="83552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3FD4E-FFD9-4929-8119-6F7C7F2D1AA4}">
      <dsp:nvSpPr>
        <dsp:cNvPr id="0" name=""/>
        <dsp:cNvSpPr/>
      </dsp:nvSpPr>
      <dsp:spPr>
        <a:xfrm>
          <a:off x="3882432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3924659" y="4737535"/>
        <a:ext cx="1246350" cy="780569"/>
      </dsp:txXfrm>
    </dsp:sp>
    <dsp:sp modelId="{8AFAF862-44D9-483F-AEC4-02E40B096E79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2714506" y="4926673"/>
              </a:moveTo>
              <a:arcTo wR="2469432" hR="2469432" stAng="5058264" swAng="6834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6F669-3A9A-4822-A0C5-CAF8D589F232}">
      <dsp:nvSpPr>
        <dsp:cNvPr id="0" name=""/>
        <dsp:cNvSpPr/>
      </dsp:nvSpPr>
      <dsp:spPr>
        <a:xfrm>
          <a:off x="1739539" y="4695308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1781766" y="4737535"/>
        <a:ext cx="1246350" cy="780569"/>
      </dsp:txXfrm>
    </dsp:sp>
    <dsp:sp modelId="{3485126E-B585-4CC3-9182-72834695C46E}">
      <dsp:nvSpPr>
        <dsp:cNvPr id="0" name=""/>
        <dsp:cNvSpPr/>
      </dsp:nvSpPr>
      <dsp:spPr>
        <a:xfrm>
          <a:off x="990507" y="418059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649590" y="4138644"/>
              </a:moveTo>
              <a:arcTo wR="2469432" hR="2469432" stAng="8248322" swAng="8249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0E9B-6E0B-4D3B-9295-E42CCF220B30}">
      <dsp:nvSpPr>
        <dsp:cNvPr id="0" name=""/>
        <dsp:cNvSpPr/>
      </dsp:nvSpPr>
      <dsp:spPr>
        <a:xfrm>
          <a:off x="398341" y="3036550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440568" y="3078777"/>
        <a:ext cx="1246350" cy="780569"/>
      </dsp:txXfrm>
    </dsp:sp>
    <dsp:sp modelId="{E0D4F0CE-5076-4C4F-9C65-4D914FC3BE01}">
      <dsp:nvSpPr>
        <dsp:cNvPr id="0" name=""/>
        <dsp:cNvSpPr/>
      </dsp:nvSpPr>
      <dsp:spPr>
        <a:xfrm>
          <a:off x="999002" y="449222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3738" y="2333598"/>
              </a:moveTo>
              <a:arcTo wR="2469432" hR="2469432" stAng="10989193" swAng="10801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2D81B-26C7-43F3-8178-CA5F03BBF1C0}">
      <dsp:nvSpPr>
        <dsp:cNvPr id="0" name=""/>
        <dsp:cNvSpPr/>
      </dsp:nvSpPr>
      <dsp:spPr>
        <a:xfrm>
          <a:off x="880305" y="930761"/>
          <a:ext cx="1330804" cy="86502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922532" y="972988"/>
        <a:ext cx="1246350" cy="780569"/>
      </dsp:txXfrm>
    </dsp:sp>
    <dsp:sp modelId="{09D0DE32-6736-463D-8909-017ADDF26BEC}">
      <dsp:nvSpPr>
        <dsp:cNvPr id="0" name=""/>
        <dsp:cNvSpPr/>
      </dsp:nvSpPr>
      <dsp:spPr>
        <a:xfrm>
          <a:off x="1006955" y="433506"/>
          <a:ext cx="4938864" cy="4938864"/>
        </a:xfrm>
        <a:custGeom>
          <a:avLst/>
          <a:gdLst/>
          <a:ahLst/>
          <a:cxnLst/>
          <a:rect l="0" t="0" r="0" b="0"/>
          <a:pathLst>
            <a:path>
              <a:moveTo>
                <a:pt x="1133493" y="392568"/>
              </a:moveTo>
              <a:arcTo wR="2469432" hR="2469432" stAng="14234936" swAng="772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B224-150E-441B-BA49-F0514C204289}">
      <dsp:nvSpPr>
        <dsp:cNvPr id="0" name=""/>
        <dsp:cNvSpPr/>
      </dsp:nvSpPr>
      <dsp:spPr>
        <a:xfrm>
          <a:off x="4749438" y="709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Client</a:t>
          </a:r>
          <a:endParaRPr lang="en-US" sz="2300" kern="1200" dirty="0"/>
        </a:p>
      </dsp:txBody>
      <dsp:txXfrm>
        <a:off x="4780653" y="31924"/>
        <a:ext cx="1536207" cy="1003328"/>
      </dsp:txXfrm>
    </dsp:sp>
    <dsp:sp modelId="{E379E181-1EB0-47C1-9F32-D17B4A2218A0}">
      <dsp:nvSpPr>
        <dsp:cNvPr id="0" name=""/>
        <dsp:cNvSpPr/>
      </dsp:nvSpPr>
      <dsp:spPr>
        <a:xfrm>
          <a:off x="3990085" y="1066467"/>
          <a:ext cx="1558671" cy="426303"/>
        </a:xfrm>
        <a:custGeom>
          <a:avLst/>
          <a:gdLst/>
          <a:ahLst/>
          <a:cxnLst/>
          <a:rect l="0" t="0" r="0" b="0"/>
          <a:pathLst>
            <a:path>
              <a:moveTo>
                <a:pt x="1558671" y="0"/>
              </a:moveTo>
              <a:lnTo>
                <a:pt x="1558671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3FE4B-5B11-4C64-82E1-C9DE1AB2E962}">
      <dsp:nvSpPr>
        <dsp:cNvPr id="0" name=""/>
        <dsp:cNvSpPr/>
      </dsp:nvSpPr>
      <dsp:spPr>
        <a:xfrm>
          <a:off x="3190767" y="1492770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Company</a:t>
          </a:r>
          <a:endParaRPr lang="en-US" sz="2300" kern="1200" dirty="0"/>
        </a:p>
      </dsp:txBody>
      <dsp:txXfrm>
        <a:off x="3221982" y="1523985"/>
        <a:ext cx="1536207" cy="1003328"/>
      </dsp:txXfrm>
    </dsp:sp>
    <dsp:sp modelId="{E08F1783-0B60-4CB2-93BD-BA3AF0DE7755}">
      <dsp:nvSpPr>
        <dsp:cNvPr id="0" name=""/>
        <dsp:cNvSpPr/>
      </dsp:nvSpPr>
      <dsp:spPr>
        <a:xfrm>
          <a:off x="2950971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1039114" y="0"/>
              </a:moveTo>
              <a:lnTo>
                <a:pt x="1039114" y="213151"/>
              </a:lnTo>
              <a:lnTo>
                <a:pt x="0" y="213151"/>
              </a:lnTo>
              <a:lnTo>
                <a:pt x="0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8A8C5-B966-4469-8CA6-51A52C8697E1}">
      <dsp:nvSpPr>
        <dsp:cNvPr id="0" name=""/>
        <dsp:cNvSpPr/>
      </dsp:nvSpPr>
      <dsp:spPr>
        <a:xfrm>
          <a:off x="2151652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Plant</a:t>
          </a:r>
          <a:endParaRPr lang="en-US" sz="2300" kern="1200" dirty="0"/>
        </a:p>
      </dsp:txBody>
      <dsp:txXfrm>
        <a:off x="2182867" y="3016047"/>
        <a:ext cx="1536207" cy="1003328"/>
      </dsp:txXfrm>
    </dsp:sp>
    <dsp:sp modelId="{6EF7C97C-A9D3-45D4-B610-5AA6AC4F7606}">
      <dsp:nvSpPr>
        <dsp:cNvPr id="0" name=""/>
        <dsp:cNvSpPr/>
      </dsp:nvSpPr>
      <dsp:spPr>
        <a:xfrm>
          <a:off x="3990085" y="2558529"/>
          <a:ext cx="1039114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1039114" y="213151"/>
              </a:lnTo>
              <a:lnTo>
                <a:pt x="1039114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8D20-D850-4DA5-80B5-1D50A5B62742}">
      <dsp:nvSpPr>
        <dsp:cNvPr id="0" name=""/>
        <dsp:cNvSpPr/>
      </dsp:nvSpPr>
      <dsp:spPr>
        <a:xfrm>
          <a:off x="4229881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Plant</a:t>
          </a:r>
          <a:endParaRPr lang="en-US" sz="2300" kern="1200" dirty="0"/>
        </a:p>
      </dsp:txBody>
      <dsp:txXfrm>
        <a:off x="4261096" y="3016047"/>
        <a:ext cx="1536207" cy="1003328"/>
      </dsp:txXfrm>
    </dsp:sp>
    <dsp:sp modelId="{02A75639-5D6E-4D68-BB54-840527442859}">
      <dsp:nvSpPr>
        <dsp:cNvPr id="0" name=""/>
        <dsp:cNvSpPr/>
      </dsp:nvSpPr>
      <dsp:spPr>
        <a:xfrm>
          <a:off x="5548757" y="1066467"/>
          <a:ext cx="1558671" cy="42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51"/>
              </a:lnTo>
              <a:lnTo>
                <a:pt x="1558671" y="213151"/>
              </a:lnTo>
              <a:lnTo>
                <a:pt x="1558671" y="426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8B841-F609-49E6-8512-7EC9FFCD5C3E}">
      <dsp:nvSpPr>
        <dsp:cNvPr id="0" name=""/>
        <dsp:cNvSpPr/>
      </dsp:nvSpPr>
      <dsp:spPr>
        <a:xfrm>
          <a:off x="6308109" y="1492770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Company</a:t>
          </a:r>
          <a:endParaRPr lang="en-US" sz="2300" kern="1200" dirty="0"/>
        </a:p>
      </dsp:txBody>
      <dsp:txXfrm>
        <a:off x="6339324" y="1523985"/>
        <a:ext cx="1536207" cy="1003328"/>
      </dsp:txXfrm>
    </dsp:sp>
    <dsp:sp modelId="{660A799D-DD5E-4FA9-BBEC-A00023EC1B48}">
      <dsp:nvSpPr>
        <dsp:cNvPr id="0" name=""/>
        <dsp:cNvSpPr/>
      </dsp:nvSpPr>
      <dsp:spPr>
        <a:xfrm>
          <a:off x="7061708" y="2558529"/>
          <a:ext cx="91440" cy="426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57E76-4BB1-47B0-8881-276E9B171745}">
      <dsp:nvSpPr>
        <dsp:cNvPr id="0" name=""/>
        <dsp:cNvSpPr/>
      </dsp:nvSpPr>
      <dsp:spPr>
        <a:xfrm>
          <a:off x="6308109" y="2984832"/>
          <a:ext cx="1598637" cy="106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Plant</a:t>
          </a:r>
          <a:endParaRPr lang="en-US" sz="2300" kern="1200" dirty="0"/>
        </a:p>
      </dsp:txBody>
      <dsp:txXfrm>
        <a:off x="6339324" y="3016047"/>
        <a:ext cx="1536207" cy="1003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FFD96-5C2E-45EE-876D-2D3B1037E39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61B44-55F1-4A07-9BD3-0A9D0CD9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BA62-6571-4664-B353-FAABED0BECC5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042-511A-4E0C-87A0-24FD9731FADB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5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2BE9-56C9-4970-AE60-AB13EF307AFC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9455-A55F-44DB-84A2-8E6A79949023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43463D-3182-4FB1-AB83-66C265AE3A2C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5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074E-2F5B-49B5-A1A4-EFE2923C8895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4B75-04C8-4125-9330-B2AA6183C0A9}" type="datetime1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1DBF-99E7-4C9C-8FDF-03DDC0EBB1C0}" type="datetime1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0EE1-D873-4D26-8118-7CAF01DCCFC9}" type="datetime1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1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3B3E-BA42-4213-BE5F-87601DEBB943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95334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4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2178-4E15-4757-8DC0-D6053D2980AF}" type="datetime1">
              <a:rPr lang="en-US" smtClean="0"/>
              <a:t>3/24/2019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4"/>
          <a:stretch/>
        </p:blipFill>
        <p:spPr>
          <a:xfrm>
            <a:off x="10485628" y="0"/>
            <a:ext cx="1651000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F5E756-DBB8-4B89-A557-FE3CC61FA62B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CBEA7B-0C17-4C65-AC04-29AE518F0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6.xml"/><Relationship Id="rId5" Type="http://schemas.openxmlformats.org/officeDocument/2006/relationships/diagramColors" Target="../diagrams/colors1.xml"/><Relationship Id="rId10" Type="http://schemas.openxmlformats.org/officeDocument/2006/relationships/slide" Target="slide12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149" y="1774980"/>
            <a:ext cx="9144000" cy="2210166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effectLst>
                  <a:reflection blurRad="6350" stA="55000" endA="300" endPos="45500" dir="5400000" sy="-100000" algn="bl" rotWithShape="0"/>
                </a:effectLst>
              </a:rPr>
              <a:t>Procurement </a:t>
            </a:r>
            <a:r>
              <a:rPr lang="en-US" sz="7200" dirty="0" smtClean="0">
                <a:effectLst>
                  <a:reflection blurRad="6350" stA="55000" endA="300" endPos="45500" dir="5400000" sy="-100000" algn="bl" rotWithShape="0"/>
                </a:effectLst>
              </a:rPr>
              <a:t>Process</a:t>
            </a:r>
            <a:endParaRPr lang="en-US" sz="72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9968" y="4424708"/>
            <a:ext cx="19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 Trung Hieu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650929"/>
            <a:ext cx="1022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Organization </a:t>
            </a:r>
            <a:r>
              <a:rPr lang="en-US" sz="2800" dirty="0"/>
              <a:t>Structure </a:t>
            </a:r>
            <a:r>
              <a:rPr lang="en-US" sz="2800" dirty="0" smtClean="0"/>
              <a:t>&amp; </a:t>
            </a:r>
            <a:r>
              <a:rPr lang="en-US" sz="2800" dirty="0"/>
              <a:t>Master </a:t>
            </a:r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46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SAP ERP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34357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10</a:t>
            </a:fld>
            <a:endParaRPr lang="en-US"/>
          </a:p>
        </p:txBody>
      </p:sp>
      <p:sp>
        <p:nvSpPr>
          <p:cNvPr id="6" name="Left Arrow 5">
            <a:hlinkClick r:id="rId7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14924"/>
            <a:ext cx="1687286" cy="1687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90" y="2875295"/>
            <a:ext cx="1012953" cy="1012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75" y="2955415"/>
            <a:ext cx="1012953" cy="1012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1" y="4673600"/>
            <a:ext cx="918029" cy="918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3" y="4682672"/>
            <a:ext cx="918029" cy="918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61" y="4624616"/>
            <a:ext cx="918029" cy="91802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401961" y="1484915"/>
            <a:ext cx="2104904" cy="532076"/>
            <a:chOff x="7688462" y="1377082"/>
            <a:chExt cx="1664119" cy="532076"/>
          </a:xfrm>
        </p:grpSpPr>
        <p:sp>
          <p:nvSpPr>
            <p:cNvPr id="15" name="TextBox 14"/>
            <p:cNvSpPr txBox="1"/>
            <p:nvPr/>
          </p:nvSpPr>
          <p:spPr>
            <a:xfrm>
              <a:off x="7926946" y="1407741"/>
              <a:ext cx="141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Client code</a:t>
              </a:r>
              <a:endParaRPr lang="en-US" u="sng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88462" y="1377082"/>
              <a:ext cx="1664119" cy="53207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7" idx="3"/>
            <a:endCxn id="18" idx="1"/>
          </p:cNvCxnSpPr>
          <p:nvPr/>
        </p:nvCxnSpPr>
        <p:spPr>
          <a:xfrm flipV="1">
            <a:off x="7478486" y="1750953"/>
            <a:ext cx="1923475" cy="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456871" y="2843776"/>
            <a:ext cx="2107702" cy="1182382"/>
            <a:chOff x="7808686" y="1059543"/>
            <a:chExt cx="2107702" cy="1182382"/>
          </a:xfrm>
        </p:grpSpPr>
        <p:sp>
          <p:nvSpPr>
            <p:cNvPr id="25" name="TextBox 24"/>
            <p:cNvSpPr txBox="1"/>
            <p:nvPr/>
          </p:nvSpPr>
          <p:spPr>
            <a:xfrm>
              <a:off x="8055429" y="1161143"/>
              <a:ext cx="1803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Company code</a:t>
              </a:r>
              <a:endParaRPr lang="en-US" u="sn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5429" y="149124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Currency</a:t>
              </a:r>
              <a:endParaRPr lang="en-US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55429" y="1872593"/>
              <a:ext cx="1860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Company name</a:t>
              </a:r>
              <a:endParaRPr lang="en-US" u="sng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8505372" y="3425373"/>
            <a:ext cx="951499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464131" y="4447606"/>
            <a:ext cx="2100442" cy="1182382"/>
            <a:chOff x="7808686" y="1059543"/>
            <a:chExt cx="2049994" cy="1182382"/>
          </a:xfrm>
        </p:grpSpPr>
        <p:sp>
          <p:nvSpPr>
            <p:cNvPr id="32" name="TextBox 31"/>
            <p:cNvSpPr txBox="1"/>
            <p:nvPr/>
          </p:nvSpPr>
          <p:spPr>
            <a:xfrm>
              <a:off x="8055429" y="1161143"/>
              <a:ext cx="129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Plant code</a:t>
              </a:r>
              <a:endParaRPr lang="en-US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429" y="1491242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Plant name</a:t>
              </a:r>
              <a:endParaRPr lang="en-US" u="sng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686" y="1059543"/>
              <a:ext cx="2049994" cy="1182382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>
            <a:endCxn id="35" idx="1"/>
          </p:cNvCxnSpPr>
          <p:nvPr/>
        </p:nvCxnSpPr>
        <p:spPr>
          <a:xfrm flipV="1">
            <a:off x="8620904" y="5038797"/>
            <a:ext cx="843227" cy="1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9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purchase requisition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941887" y="5866253"/>
            <a:ext cx="2325688" cy="56704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Vendor number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793280" y="5476114"/>
            <a:ext cx="2134910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master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76836" y="2117930"/>
            <a:ext cx="3092051" cy="162922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Company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Receiving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Purchasing group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16825" y="1784889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Organizational data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941887" y="4217211"/>
            <a:ext cx="2625784" cy="959967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 record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Vendor number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793280" y="3802641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Purchasing info records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947371" y="2093976"/>
            <a:ext cx="2975780" cy="148890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Valuation price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793280" y="1784889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master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3243" y="4390690"/>
            <a:ext cx="3660541" cy="229671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Account assignment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Receiving plant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76836" y="4014843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17" name="Vertical Scroll 16"/>
          <p:cNvSpPr/>
          <p:nvPr/>
        </p:nvSpPr>
        <p:spPr>
          <a:xfrm>
            <a:off x="5207112" y="2093977"/>
            <a:ext cx="2457963" cy="3926996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 requisition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343784" y="2813538"/>
            <a:ext cx="863328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43784" y="4109336"/>
            <a:ext cx="863328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7665075" y="2785402"/>
            <a:ext cx="863328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7687840" y="3893654"/>
            <a:ext cx="863328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flipH="1">
            <a:off x="7687840" y="5476114"/>
            <a:ext cx="863328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Create Purchase </a:t>
            </a:r>
            <a:r>
              <a:rPr lang="en-US" dirty="0"/>
              <a:t>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12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8066" y="2112462"/>
            <a:ext cx="3660541" cy="229671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Contracts and agreements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Purchasing info record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2312" y="1923961"/>
            <a:ext cx="2922998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data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078208" y="1753346"/>
            <a:ext cx="3225060" cy="133857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Request for </a:t>
            </a:r>
            <a:r>
              <a:rPr lang="en-US" dirty="0"/>
              <a:t>q</a:t>
            </a:r>
            <a:r>
              <a:rPr lang="en-US" dirty="0" smtClean="0"/>
              <a:t>uotation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Quotation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875854" y="1426227"/>
            <a:ext cx="1910687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documents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005939" y="3759004"/>
            <a:ext cx="2159290" cy="56112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data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847504" y="3376694"/>
            <a:ext cx="1910687" cy="497734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4285977" y="3112387"/>
            <a:ext cx="377977" cy="656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310773" y="2364689"/>
            <a:ext cx="377977" cy="656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5400000">
            <a:off x="7390726" y="3776499"/>
            <a:ext cx="377977" cy="656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Vertical Scroll 18"/>
          <p:cNvSpPr/>
          <p:nvPr/>
        </p:nvSpPr>
        <p:spPr>
          <a:xfrm>
            <a:off x="4978165" y="2262583"/>
            <a:ext cx="1871003" cy="207997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Purchase order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400114" y="4819080"/>
            <a:ext cx="5027103" cy="2025750"/>
            <a:chOff x="999090" y="4511167"/>
            <a:chExt cx="6124578" cy="2346833"/>
          </a:xfrm>
        </p:grpSpPr>
        <p:sp>
          <p:nvSpPr>
            <p:cNvPr id="28" name="Rounded Rectangle 27"/>
            <p:cNvSpPr/>
            <p:nvPr/>
          </p:nvSpPr>
          <p:spPr>
            <a:xfrm>
              <a:off x="999090" y="4511167"/>
              <a:ext cx="6124578" cy="234683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54704" y="5115915"/>
              <a:ext cx="3234373" cy="1626382"/>
            </a:xfrm>
            <a:prstGeom prst="roundRect">
              <a:avLst>
                <a:gd name="adj" fmla="val 0"/>
              </a:avLst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Purchase order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Purchase order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Payment items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Vendor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Currency</a:t>
              </a:r>
              <a:endParaRPr lang="en-US" sz="1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45348" y="5177458"/>
              <a:ext cx="2159290" cy="1564839"/>
            </a:xfrm>
            <a:prstGeom prst="roundRect">
              <a:avLst>
                <a:gd name="adj" fmla="val 0"/>
              </a:avLst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Material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Order quantity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Delivery date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Price</a:t>
              </a:r>
              <a:endParaRPr lang="en-US" sz="14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44544" y="4780990"/>
              <a:ext cx="2160095" cy="396468"/>
            </a:xfrm>
            <a:prstGeom prst="roundRect">
              <a:avLst>
                <a:gd name="adj" fmla="val 0"/>
              </a:avLst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Items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54703" y="4765181"/>
              <a:ext cx="3234373" cy="37667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Header</a:t>
              </a:r>
              <a:endParaRPr lang="en-US" sz="1400" dirty="0"/>
            </a:p>
          </p:txBody>
        </p:sp>
      </p:grpSp>
      <p:sp>
        <p:nvSpPr>
          <p:cNvPr id="31" name="Down Arrow 30"/>
          <p:cNvSpPr/>
          <p:nvPr/>
        </p:nvSpPr>
        <p:spPr>
          <a:xfrm>
            <a:off x="5724676" y="4438830"/>
            <a:ext cx="377977" cy="4059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 view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82322715"/>
              </p:ext>
            </p:extLst>
          </p:nvPr>
        </p:nvGraphicFramePr>
        <p:xfrm>
          <a:off x="2462773" y="1076583"/>
          <a:ext cx="6952776" cy="55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/>
          <p:cNvSpPr/>
          <p:nvPr/>
        </p:nvSpPr>
        <p:spPr>
          <a:xfrm>
            <a:off x="4342373" y="2413669"/>
            <a:ext cx="3193576" cy="3152633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Procurement </a:t>
            </a:r>
            <a:r>
              <a:rPr lang="en-US" sz="2400" b="1" dirty="0"/>
              <a:t>process</a:t>
            </a:r>
          </a:p>
        </p:txBody>
      </p:sp>
      <p:sp>
        <p:nvSpPr>
          <p:cNvPr id="5" name="TextBox 4">
            <a:hlinkClick r:id="rId7" action="ppaction://hlinksldjump"/>
          </p:cNvPr>
          <p:cNvSpPr txBox="1"/>
          <p:nvPr/>
        </p:nvSpPr>
        <p:spPr>
          <a:xfrm>
            <a:off x="5164986" y="1194364"/>
            <a:ext cx="1535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Requirement determination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7065818" y="2093976"/>
            <a:ext cx="1596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determination</a:t>
            </a:r>
          </a:p>
          <a:p>
            <a:endParaRPr lang="en-US" dirty="0"/>
          </a:p>
        </p:txBody>
      </p:sp>
      <p:sp>
        <p:nvSpPr>
          <p:cNvPr id="7" name="TextBox 6">
            <a:hlinkClick r:id="rId9" action="ppaction://hlinksldjump"/>
          </p:cNvPr>
          <p:cNvSpPr txBox="1"/>
          <p:nvPr/>
        </p:nvSpPr>
        <p:spPr>
          <a:xfrm>
            <a:off x="7745348" y="4263674"/>
            <a:ext cx="12939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Vendor selection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hlinkClick r:id="rId10" action="ppaction://hlinksldjump"/>
          </p:cNvPr>
          <p:cNvSpPr txBox="1"/>
          <p:nvPr/>
        </p:nvSpPr>
        <p:spPr>
          <a:xfrm>
            <a:off x="6290513" y="5864676"/>
            <a:ext cx="14165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processing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hlinkClick r:id="rId11" action="ppaction://hlinksldjump"/>
          </p:cNvPr>
          <p:cNvSpPr txBox="1"/>
          <p:nvPr/>
        </p:nvSpPr>
        <p:spPr>
          <a:xfrm>
            <a:off x="4206240" y="5885995"/>
            <a:ext cx="13134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Goods receipt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hlinkClick r:id="rId12" action="ppaction://hlinksldjump"/>
          </p:cNvPr>
          <p:cNvSpPr txBox="1"/>
          <p:nvPr/>
        </p:nvSpPr>
        <p:spPr>
          <a:xfrm>
            <a:off x="2672172" y="4254606"/>
            <a:ext cx="16702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Invoice Verification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hlinkClick r:id="rId13" action="ppaction://hlinksldjump"/>
          </p:cNvPr>
          <p:cNvSpPr txBox="1"/>
          <p:nvPr/>
        </p:nvSpPr>
        <p:spPr>
          <a:xfrm>
            <a:off x="3454983" y="2254588"/>
            <a:ext cx="9923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Payment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7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Requirement </a:t>
            </a:r>
            <a:r>
              <a:rPr lang="en-US" dirty="0"/>
              <a:t>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do requirements come from?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From another process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Fulfillment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Production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Inventory and warehouse management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Material Planning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From organization operation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3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00415" y="3200113"/>
            <a:ext cx="2174609" cy="168083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Purchase </a:t>
            </a:r>
            <a:r>
              <a:rPr lang="en-US" b="1" dirty="0"/>
              <a:t>requisition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71" y="1568518"/>
            <a:ext cx="1230282" cy="1230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73" y="2096761"/>
            <a:ext cx="1293715" cy="12023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9" y="5151612"/>
            <a:ext cx="1795022" cy="1242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78" y="1478499"/>
            <a:ext cx="1219430" cy="1219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2" y="4375145"/>
            <a:ext cx="1542291" cy="8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0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Source </a:t>
            </a:r>
            <a:r>
              <a:rPr lang="en-US" dirty="0"/>
              <a:t>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4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51901" y="2428936"/>
            <a:ext cx="5637494" cy="3282062"/>
            <a:chOff x="6395602" y="2086197"/>
            <a:chExt cx="5637494" cy="3282062"/>
          </a:xfrm>
        </p:grpSpPr>
        <p:grpSp>
          <p:nvGrpSpPr>
            <p:cNvPr id="25" name="Group 24"/>
            <p:cNvGrpSpPr/>
            <p:nvPr/>
          </p:nvGrpSpPr>
          <p:grpSpPr>
            <a:xfrm>
              <a:off x="6395602" y="2086197"/>
              <a:ext cx="5637494" cy="3282062"/>
              <a:chOff x="1872343" y="1870010"/>
              <a:chExt cx="8443686" cy="4175948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72343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Purchase requisition</a:t>
                </a:r>
                <a:endParaRPr lang="en-US" sz="1400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5194300" y="1870010"/>
                <a:ext cx="1799770" cy="1190171"/>
              </a:xfrm>
              <a:prstGeom prst="round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Requests for quotation</a:t>
                </a:r>
                <a:endParaRPr lang="en-US" sz="1400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8516258" y="1872343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Quotations</a:t>
                </a:r>
                <a:endParaRPr lang="en-US" sz="14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174341" y="4855787"/>
                <a:ext cx="1799771" cy="11901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Source list</a:t>
                </a:r>
                <a:endParaRPr lang="en-US" sz="1400" dirty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912179" y="2249713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7315488" y="2249712"/>
                <a:ext cx="928914" cy="4354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" name="Right Arrow 7"/>
            <p:cNvSpPr/>
            <p:nvPr/>
          </p:nvSpPr>
          <p:spPr>
            <a:xfrm rot="2569642">
              <a:off x="7126558" y="3628612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9030358" flipH="1">
              <a:off x="9749205" y="3626777"/>
              <a:ext cx="1467729" cy="6005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66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Vendor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5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31" y="2543079"/>
            <a:ext cx="3175724" cy="3175724"/>
          </a:xfrm>
        </p:spPr>
      </p:pic>
      <p:sp>
        <p:nvSpPr>
          <p:cNvPr id="30" name="Cloud Callout 29"/>
          <p:cNvSpPr/>
          <p:nvPr/>
        </p:nvSpPr>
        <p:spPr>
          <a:xfrm>
            <a:off x="8455285" y="32108"/>
            <a:ext cx="3649879" cy="2510971"/>
          </a:xfrm>
          <a:prstGeom prst="cloudCallout">
            <a:avLst>
              <a:gd name="adj1" fmla="val -47342"/>
              <a:gd name="adj2" fmla="val 642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0759" y="442931"/>
            <a:ext cx="663166" cy="6631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779" y="1274077"/>
            <a:ext cx="783712" cy="783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73" y="240372"/>
            <a:ext cx="704769" cy="100768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865038" y="739660"/>
            <a:ext cx="13366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/>
                <a:solidFill>
                  <a:schemeClr val="accent1"/>
                </a:solidFill>
                <a:effectLst/>
              </a:rPr>
              <a:t>X</a:t>
            </a:r>
            <a:r>
              <a:rPr lang="en-US" sz="16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2400" b="1" cap="none" spc="0" dirty="0" smtClean="0">
                <a:ln/>
                <a:solidFill>
                  <a:srgbClr val="00B050"/>
                </a:solidFill>
                <a:effectLst/>
              </a:rPr>
              <a:t>123</a:t>
            </a:r>
            <a:endParaRPr lang="en-US" sz="24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55285" y="1132114"/>
            <a:ext cx="16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Delivery time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70465" y="1979405"/>
            <a:ext cx="73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Price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50355" y="113921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Quantity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6" y="4572584"/>
            <a:ext cx="1224080" cy="12240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47" y="4790019"/>
            <a:ext cx="1233803" cy="123380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34441" y="5739050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68847" y="6014099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Vendor 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1379" y="2093976"/>
            <a:ext cx="394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in delivery time </a:t>
            </a:r>
            <a:r>
              <a:rPr lang="en-US" dirty="0" smtClean="0"/>
              <a:t>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price criteria</a:t>
            </a:r>
          </a:p>
          <a:p>
            <a:pPr marL="342900" indent="-342900">
              <a:buAutoNum type="arabicPeriod"/>
            </a:pPr>
            <a:r>
              <a:rPr lang="en-US" dirty="0"/>
              <a:t>select in </a:t>
            </a:r>
            <a:r>
              <a:rPr lang="en-US" dirty="0" smtClean="0"/>
              <a:t>quantity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en-US" dirty="0" smtClean="0"/>
              <a:t>Order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6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2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/>
              <a:t>Goods </a:t>
            </a:r>
            <a:r>
              <a:rPr lang="en-US" dirty="0"/>
              <a:t>receipt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7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3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Invoice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8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BEA7B-0C17-4C65-AC04-29AE518F0098}" type="slidenum">
              <a:rPr lang="en-US" smtClean="0"/>
              <a:t>9</a:t>
            </a:fld>
            <a:endParaRPr lang="en-US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188066" y="6045958"/>
            <a:ext cx="881782" cy="7388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4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1188</TotalTime>
  <Words>251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Procurement Process</vt:lpstr>
      <vt:lpstr>Over view</vt:lpstr>
      <vt:lpstr>1. Requirement determination</vt:lpstr>
      <vt:lpstr>2. Source determination</vt:lpstr>
      <vt:lpstr>3. Vendor selection</vt:lpstr>
      <vt:lpstr>4. Order process</vt:lpstr>
      <vt:lpstr>5. Goods receipt</vt:lpstr>
      <vt:lpstr>6. Invoice Verification</vt:lpstr>
      <vt:lpstr>7. Payment</vt:lpstr>
      <vt:lpstr>9. SAP ERP</vt:lpstr>
      <vt:lpstr>1. Create purchase requisition</vt:lpstr>
      <vt:lpstr>2. Create Purchase 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Processes</dc:title>
  <dc:creator>Tran Trung Hieu (FA.G0)</dc:creator>
  <cp:lastModifiedBy>tran hieu</cp:lastModifiedBy>
  <cp:revision>63</cp:revision>
  <dcterms:created xsi:type="dcterms:W3CDTF">2019-03-20T08:37:40Z</dcterms:created>
  <dcterms:modified xsi:type="dcterms:W3CDTF">2019-03-24T14:53:19Z</dcterms:modified>
</cp:coreProperties>
</file>