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74" r:id="rId5"/>
    <p:sldId id="259" r:id="rId6"/>
    <p:sldId id="260" r:id="rId7"/>
    <p:sldId id="263" r:id="rId8"/>
    <p:sldId id="275" r:id="rId9"/>
    <p:sldId id="271" r:id="rId10"/>
    <p:sldId id="272" r:id="rId11"/>
    <p:sldId id="267" r:id="rId12"/>
    <p:sldId id="277" r:id="rId13"/>
    <p:sldId id="279" r:id="rId14"/>
    <p:sldId id="273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60131-5C88-469D-919C-028C4A320FFD}">
          <p14:sldIdLst>
            <p14:sldId id="256"/>
            <p14:sldId id="266"/>
            <p14:sldId id="258"/>
            <p14:sldId id="274"/>
            <p14:sldId id="259"/>
            <p14:sldId id="260"/>
            <p14:sldId id="263"/>
            <p14:sldId id="275"/>
          </p14:sldIdLst>
        </p14:section>
        <p14:section name="Procurement process in SAP" id="{C2DCDB83-40B3-4ACB-860C-493BF8302051}">
          <p14:sldIdLst>
            <p14:sldId id="271"/>
            <p14:sldId id="272"/>
            <p14:sldId id="267"/>
            <p14:sldId id="277"/>
            <p14:sldId id="279"/>
          </p14:sldIdLst>
        </p14:section>
        <p14:section name="Master data" id="{AB32B160-0391-427B-B1E9-3B4A04A5E205}">
          <p14:sldIdLst>
            <p14:sldId id="273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02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B9930-10D7-4B79-96F4-F678D5662D6F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93FAB-E937-4711-887A-D84C2DA49244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2B6F277-CB29-4AD5-A29A-F1B6C179FF97}" type="parTrans" cxnId="{1D5E8B22-CC65-4C36-B1B5-B5DB99C5A0C1}">
      <dgm:prSet/>
      <dgm:spPr/>
      <dgm:t>
        <a:bodyPr/>
        <a:lstStyle/>
        <a:p>
          <a:endParaRPr lang="en-US"/>
        </a:p>
      </dgm:t>
    </dgm:pt>
    <dgm:pt modelId="{E81C2A84-1E47-4139-9363-EC4E05C4DECB}" type="sibTrans" cxnId="{1D5E8B22-CC65-4C36-B1B5-B5DB99C5A0C1}">
      <dgm:prSet/>
      <dgm:spPr/>
      <dgm:t>
        <a:bodyPr/>
        <a:lstStyle/>
        <a:p>
          <a:endParaRPr lang="en-US"/>
        </a:p>
      </dgm:t>
    </dgm:pt>
    <dgm:pt modelId="{5440D005-EAB7-4E92-B7FD-8F8D145C0073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24E80C5-58CA-43B0-89F2-02E81D0F867B}" type="parTrans" cxnId="{0F0B32D7-CF00-446A-8ABE-43316A62C6E5}">
      <dgm:prSet/>
      <dgm:spPr/>
      <dgm:t>
        <a:bodyPr/>
        <a:lstStyle/>
        <a:p>
          <a:endParaRPr lang="en-US"/>
        </a:p>
      </dgm:t>
    </dgm:pt>
    <dgm:pt modelId="{374B28FB-B63D-4E57-9C31-58F9A415DA5F}" type="sibTrans" cxnId="{0F0B32D7-CF00-446A-8ABE-43316A62C6E5}">
      <dgm:prSet/>
      <dgm:spPr/>
      <dgm:t>
        <a:bodyPr/>
        <a:lstStyle/>
        <a:p>
          <a:endParaRPr lang="en-US"/>
        </a:p>
      </dgm:t>
    </dgm:pt>
    <dgm:pt modelId="{3BE6085B-F50D-40B8-A15D-7528F904F91A}">
      <dgm:prSet phldrT="[Text]"/>
      <dgm:spPr/>
      <dgm:t>
        <a:bodyPr/>
        <a:lstStyle/>
        <a:p>
          <a:endParaRPr lang="en-US" dirty="0"/>
        </a:p>
      </dgm:t>
    </dgm:pt>
    <dgm:pt modelId="{C8C99AE2-BDFC-420D-B30C-F470D4AAF9B6}" type="parTrans" cxnId="{2341676F-F6CB-4920-BA3A-0545949F60DE}">
      <dgm:prSet/>
      <dgm:spPr/>
      <dgm:t>
        <a:bodyPr/>
        <a:lstStyle/>
        <a:p>
          <a:endParaRPr lang="en-US"/>
        </a:p>
      </dgm:t>
    </dgm:pt>
    <dgm:pt modelId="{3B1522BE-7785-4FEA-A042-597BCBEC8A4D}" type="sibTrans" cxnId="{2341676F-F6CB-4920-BA3A-0545949F60DE}">
      <dgm:prSet/>
      <dgm:spPr/>
      <dgm:t>
        <a:bodyPr/>
        <a:lstStyle/>
        <a:p>
          <a:endParaRPr lang="en-US"/>
        </a:p>
      </dgm:t>
    </dgm:pt>
    <dgm:pt modelId="{215FDE41-D61D-4FDE-9906-D744D0DC57CC}">
      <dgm:prSet phldrT="[Text]"/>
      <dgm:spPr/>
      <dgm:t>
        <a:bodyPr/>
        <a:lstStyle/>
        <a:p>
          <a:endParaRPr lang="en-US" dirty="0"/>
        </a:p>
      </dgm:t>
    </dgm:pt>
    <dgm:pt modelId="{45339D42-64A0-4A2A-81EF-09472D761842}" type="parTrans" cxnId="{C32C95A3-ED9E-4F61-BC5D-175DCF876B7D}">
      <dgm:prSet/>
      <dgm:spPr/>
      <dgm:t>
        <a:bodyPr/>
        <a:lstStyle/>
        <a:p>
          <a:endParaRPr lang="en-US"/>
        </a:p>
      </dgm:t>
    </dgm:pt>
    <dgm:pt modelId="{023E1384-48A5-46A2-876F-FE0020D69530}" type="sibTrans" cxnId="{C32C95A3-ED9E-4F61-BC5D-175DCF876B7D}">
      <dgm:prSet/>
      <dgm:spPr/>
      <dgm:t>
        <a:bodyPr/>
        <a:lstStyle/>
        <a:p>
          <a:endParaRPr lang="en-US"/>
        </a:p>
      </dgm:t>
    </dgm:pt>
    <dgm:pt modelId="{C880EC32-B26A-4531-895E-F8D5F58FFB01}">
      <dgm:prSet phldrT="[Text]"/>
      <dgm:spPr/>
      <dgm:t>
        <a:bodyPr/>
        <a:lstStyle/>
        <a:p>
          <a:endParaRPr lang="en-US" dirty="0"/>
        </a:p>
      </dgm:t>
    </dgm:pt>
    <dgm:pt modelId="{FF3A4E17-BC09-419B-B884-5EBC0E47F898}" type="parTrans" cxnId="{79ACC3ED-9180-40E6-99AB-7028A745F47A}">
      <dgm:prSet/>
      <dgm:spPr/>
      <dgm:t>
        <a:bodyPr/>
        <a:lstStyle/>
        <a:p>
          <a:endParaRPr lang="en-US"/>
        </a:p>
      </dgm:t>
    </dgm:pt>
    <dgm:pt modelId="{3F156573-56A2-4DDD-A77D-22F269E12FA3}" type="sibTrans" cxnId="{79ACC3ED-9180-40E6-99AB-7028A745F47A}">
      <dgm:prSet/>
      <dgm:spPr/>
      <dgm:t>
        <a:bodyPr/>
        <a:lstStyle/>
        <a:p>
          <a:endParaRPr lang="en-US"/>
        </a:p>
      </dgm:t>
    </dgm:pt>
    <dgm:pt modelId="{9F7D74AD-180E-4383-B006-F83B4441C5AD}">
      <dgm:prSet/>
      <dgm:spPr/>
      <dgm:t>
        <a:bodyPr/>
        <a:lstStyle/>
        <a:p>
          <a:endParaRPr lang="en-US" dirty="0"/>
        </a:p>
      </dgm:t>
    </dgm:pt>
    <dgm:pt modelId="{406AAAFD-2301-45A8-A6E4-824475740D9E}" type="parTrans" cxnId="{6B70DABE-19E2-4FDE-8CED-35DBE15D9962}">
      <dgm:prSet/>
      <dgm:spPr/>
      <dgm:t>
        <a:bodyPr/>
        <a:lstStyle/>
        <a:p>
          <a:endParaRPr lang="en-US"/>
        </a:p>
      </dgm:t>
    </dgm:pt>
    <dgm:pt modelId="{28CF3E07-9240-4E2C-94DC-A00F749B41FE}" type="sibTrans" cxnId="{6B70DABE-19E2-4FDE-8CED-35DBE15D9962}">
      <dgm:prSet/>
      <dgm:spPr/>
      <dgm:t>
        <a:bodyPr/>
        <a:lstStyle/>
        <a:p>
          <a:endParaRPr lang="en-US"/>
        </a:p>
      </dgm:t>
    </dgm:pt>
    <dgm:pt modelId="{0FBA92C3-6DFE-4259-B6F9-5907EF595A3F}">
      <dgm:prSet/>
      <dgm:spPr/>
      <dgm:t>
        <a:bodyPr/>
        <a:lstStyle/>
        <a:p>
          <a:endParaRPr lang="en-US" dirty="0"/>
        </a:p>
      </dgm:t>
    </dgm:pt>
    <dgm:pt modelId="{F442FAEE-03A1-4065-A7BC-511969B0F9E8}" type="parTrans" cxnId="{4BBBB2EF-16D0-447A-B369-3F6074CD7A89}">
      <dgm:prSet/>
      <dgm:spPr/>
      <dgm:t>
        <a:bodyPr/>
        <a:lstStyle/>
        <a:p>
          <a:endParaRPr lang="en-US"/>
        </a:p>
      </dgm:t>
    </dgm:pt>
    <dgm:pt modelId="{D26CFDF3-BE95-4455-9C38-C5DF1313DC47}" type="sibTrans" cxnId="{4BBBB2EF-16D0-447A-B369-3F6074CD7A89}">
      <dgm:prSet/>
      <dgm:spPr/>
      <dgm:t>
        <a:bodyPr/>
        <a:lstStyle/>
        <a:p>
          <a:endParaRPr lang="en-US"/>
        </a:p>
      </dgm:t>
    </dgm:pt>
    <dgm:pt modelId="{781470B4-8BC5-47CD-9671-1DE63F6006DB}" type="pres">
      <dgm:prSet presAssocID="{1A3B9930-10D7-4B79-96F4-F678D5662D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E42F6F-0997-4173-B977-C05F68E6520F}" type="pres">
      <dgm:prSet presAssocID="{89593FAB-E937-4711-887A-D84C2DA4924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84A6-3537-4E80-81AD-778C340BC66C}" type="pres">
      <dgm:prSet presAssocID="{89593FAB-E937-4711-887A-D84C2DA49244}" presName="spNode" presStyleCnt="0"/>
      <dgm:spPr/>
    </dgm:pt>
    <dgm:pt modelId="{CC3121D2-4483-4E1A-BA7A-04C4BCD660FE}" type="pres">
      <dgm:prSet presAssocID="{E81C2A84-1E47-4139-9363-EC4E05C4DECB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42DD470-7FE3-4A7C-A008-FEF51E7CD7B0}" type="pres">
      <dgm:prSet presAssocID="{5440D005-EAB7-4E92-B7FD-8F8D145C007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7F336-DD52-4B64-97A3-B81CD8BFE786}" type="pres">
      <dgm:prSet presAssocID="{5440D005-EAB7-4E92-B7FD-8F8D145C0073}" presName="spNode" presStyleCnt="0"/>
      <dgm:spPr/>
    </dgm:pt>
    <dgm:pt modelId="{C327A881-C85A-4BFF-A352-F2885AA36368}" type="pres">
      <dgm:prSet presAssocID="{374B28FB-B63D-4E57-9C31-58F9A415DA5F}" presName="sibTrans" presStyleLbl="sibTrans1D1" presStyleIdx="1" presStyleCnt="7"/>
      <dgm:spPr/>
      <dgm:t>
        <a:bodyPr/>
        <a:lstStyle/>
        <a:p>
          <a:endParaRPr lang="en-US"/>
        </a:p>
      </dgm:t>
    </dgm:pt>
    <dgm:pt modelId="{0C07C12D-B55B-42D5-A1B5-DC60A7291712}" type="pres">
      <dgm:prSet presAssocID="{3BE6085B-F50D-40B8-A15D-7528F904F91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33EF-8B38-4997-92A2-FA46C9AE17DE}" type="pres">
      <dgm:prSet presAssocID="{3BE6085B-F50D-40B8-A15D-7528F904F91A}" presName="spNode" presStyleCnt="0"/>
      <dgm:spPr/>
    </dgm:pt>
    <dgm:pt modelId="{2AE2B0D3-CA5E-4156-96AB-4A2D271C277A}" type="pres">
      <dgm:prSet presAssocID="{3B1522BE-7785-4FEA-A042-597BCBEC8A4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92A3FD4E-FFD9-4929-8119-6F7C7F2D1AA4}" type="pres">
      <dgm:prSet presAssocID="{215FDE41-D61D-4FDE-9906-D744D0DC57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A0BAD-3597-4A81-B0F0-4C2B2C501878}" type="pres">
      <dgm:prSet presAssocID="{215FDE41-D61D-4FDE-9906-D744D0DC57CC}" presName="spNode" presStyleCnt="0"/>
      <dgm:spPr/>
    </dgm:pt>
    <dgm:pt modelId="{8AFAF862-44D9-483F-AEC4-02E40B096E79}" type="pres">
      <dgm:prSet presAssocID="{023E1384-48A5-46A2-876F-FE0020D69530}" presName="sibTrans" presStyleLbl="sibTrans1D1" presStyleIdx="3" presStyleCnt="7"/>
      <dgm:spPr/>
      <dgm:t>
        <a:bodyPr/>
        <a:lstStyle/>
        <a:p>
          <a:endParaRPr lang="en-US"/>
        </a:p>
      </dgm:t>
    </dgm:pt>
    <dgm:pt modelId="{5E56F669-3A9A-4822-A0C5-CAF8D589F232}" type="pres">
      <dgm:prSet presAssocID="{C880EC32-B26A-4531-895E-F8D5F58FFB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15E4-80A1-4BF7-B5F2-C7DEEF6FE821}" type="pres">
      <dgm:prSet presAssocID="{C880EC32-B26A-4531-895E-F8D5F58FFB01}" presName="spNode" presStyleCnt="0"/>
      <dgm:spPr/>
    </dgm:pt>
    <dgm:pt modelId="{3485126E-B585-4CC3-9182-72834695C46E}" type="pres">
      <dgm:prSet presAssocID="{3F156573-56A2-4DDD-A77D-22F269E12FA3}" presName="sibTrans" presStyleLbl="sibTrans1D1" presStyleIdx="4" presStyleCnt="7"/>
      <dgm:spPr/>
      <dgm:t>
        <a:bodyPr/>
        <a:lstStyle/>
        <a:p>
          <a:endParaRPr lang="en-US"/>
        </a:p>
      </dgm:t>
    </dgm:pt>
    <dgm:pt modelId="{E47D0E9B-6E0B-4D3B-9295-E42CCF220B30}" type="pres">
      <dgm:prSet presAssocID="{9F7D74AD-180E-4383-B006-F83B4441C5AD}" presName="node" presStyleLbl="node1" presStyleIdx="5" presStyleCnt="7" custRadScaleRad="100354" custRadScaleInc="-2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8B18-F1CE-452A-900F-C79D3B32E64B}" type="pres">
      <dgm:prSet presAssocID="{9F7D74AD-180E-4383-B006-F83B4441C5AD}" presName="spNode" presStyleCnt="0"/>
      <dgm:spPr/>
    </dgm:pt>
    <dgm:pt modelId="{E0D4F0CE-5076-4C4F-9C65-4D914FC3BE01}" type="pres">
      <dgm:prSet presAssocID="{28CF3E07-9240-4E2C-94DC-A00F749B41F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43F2D81B-26C7-43F3-8178-CA5F03BBF1C0}" type="pres">
      <dgm:prSet presAssocID="{0FBA92C3-6DFE-4259-B6F9-5907EF595A3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AD3D4-92BD-4649-BE00-E0186050262F}" type="pres">
      <dgm:prSet presAssocID="{0FBA92C3-6DFE-4259-B6F9-5907EF595A3F}" presName="spNode" presStyleCnt="0"/>
      <dgm:spPr/>
    </dgm:pt>
    <dgm:pt modelId="{09D0DE32-6736-463D-8909-017ADDF26BEC}" type="pres">
      <dgm:prSet presAssocID="{D26CFDF3-BE95-4455-9C38-C5DF1313DC47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7BCC5C9C-3DC8-43E9-B9EC-952A29BCD1BA}" type="presOf" srcId="{9F7D74AD-180E-4383-B006-F83B4441C5AD}" destId="{E47D0E9B-6E0B-4D3B-9295-E42CCF220B30}" srcOrd="0" destOrd="0" presId="urn:microsoft.com/office/officeart/2005/8/layout/cycle5"/>
    <dgm:cxn modelId="{0F0B32D7-CF00-446A-8ABE-43316A62C6E5}" srcId="{1A3B9930-10D7-4B79-96F4-F678D5662D6F}" destId="{5440D005-EAB7-4E92-B7FD-8F8D145C0073}" srcOrd="1" destOrd="0" parTransId="{924E80C5-58CA-43B0-89F2-02E81D0F867B}" sibTransId="{374B28FB-B63D-4E57-9C31-58F9A415DA5F}"/>
    <dgm:cxn modelId="{B75BF5F4-1E0E-4A8D-9511-45D4DBF2459A}" type="presOf" srcId="{3BE6085B-F50D-40B8-A15D-7528F904F91A}" destId="{0C07C12D-B55B-42D5-A1B5-DC60A7291712}" srcOrd="0" destOrd="0" presId="urn:microsoft.com/office/officeart/2005/8/layout/cycle5"/>
    <dgm:cxn modelId="{243FFCB2-15B1-4AEE-B983-12416E0E677C}" type="presOf" srcId="{215FDE41-D61D-4FDE-9906-D744D0DC57CC}" destId="{92A3FD4E-FFD9-4929-8119-6F7C7F2D1AA4}" srcOrd="0" destOrd="0" presId="urn:microsoft.com/office/officeart/2005/8/layout/cycle5"/>
    <dgm:cxn modelId="{6F2A439B-A637-43B2-BCB7-D29F0C83A934}" type="presOf" srcId="{C880EC32-B26A-4531-895E-F8D5F58FFB01}" destId="{5E56F669-3A9A-4822-A0C5-CAF8D589F232}" srcOrd="0" destOrd="0" presId="urn:microsoft.com/office/officeart/2005/8/layout/cycle5"/>
    <dgm:cxn modelId="{16651AE7-438A-43DA-A215-BAE6FEC75B39}" type="presOf" srcId="{3B1522BE-7785-4FEA-A042-597BCBEC8A4D}" destId="{2AE2B0D3-CA5E-4156-96AB-4A2D271C277A}" srcOrd="0" destOrd="0" presId="urn:microsoft.com/office/officeart/2005/8/layout/cycle5"/>
    <dgm:cxn modelId="{2341676F-F6CB-4920-BA3A-0545949F60DE}" srcId="{1A3B9930-10D7-4B79-96F4-F678D5662D6F}" destId="{3BE6085B-F50D-40B8-A15D-7528F904F91A}" srcOrd="2" destOrd="0" parTransId="{C8C99AE2-BDFC-420D-B30C-F470D4AAF9B6}" sibTransId="{3B1522BE-7785-4FEA-A042-597BCBEC8A4D}"/>
    <dgm:cxn modelId="{A38C10B5-B22C-40B5-AB67-697C1080F222}" type="presOf" srcId="{3F156573-56A2-4DDD-A77D-22F269E12FA3}" destId="{3485126E-B585-4CC3-9182-72834695C46E}" srcOrd="0" destOrd="0" presId="urn:microsoft.com/office/officeart/2005/8/layout/cycle5"/>
    <dgm:cxn modelId="{1D5E8B22-CC65-4C36-B1B5-B5DB99C5A0C1}" srcId="{1A3B9930-10D7-4B79-96F4-F678D5662D6F}" destId="{89593FAB-E937-4711-887A-D84C2DA49244}" srcOrd="0" destOrd="0" parTransId="{12B6F277-CB29-4AD5-A29A-F1B6C179FF97}" sibTransId="{E81C2A84-1E47-4139-9363-EC4E05C4DECB}"/>
    <dgm:cxn modelId="{4BBBB2EF-16D0-447A-B369-3F6074CD7A89}" srcId="{1A3B9930-10D7-4B79-96F4-F678D5662D6F}" destId="{0FBA92C3-6DFE-4259-B6F9-5907EF595A3F}" srcOrd="6" destOrd="0" parTransId="{F442FAEE-03A1-4065-A7BC-511969B0F9E8}" sibTransId="{D26CFDF3-BE95-4455-9C38-C5DF1313DC47}"/>
    <dgm:cxn modelId="{86F429C6-A084-4E9B-8918-C0854FF10E15}" type="presOf" srcId="{0FBA92C3-6DFE-4259-B6F9-5907EF595A3F}" destId="{43F2D81B-26C7-43F3-8178-CA5F03BBF1C0}" srcOrd="0" destOrd="0" presId="urn:microsoft.com/office/officeart/2005/8/layout/cycle5"/>
    <dgm:cxn modelId="{77760632-6818-43FE-8176-1A870792C96A}" type="presOf" srcId="{1A3B9930-10D7-4B79-96F4-F678D5662D6F}" destId="{781470B4-8BC5-47CD-9671-1DE63F6006DB}" srcOrd="0" destOrd="0" presId="urn:microsoft.com/office/officeart/2005/8/layout/cycle5"/>
    <dgm:cxn modelId="{79ACC3ED-9180-40E6-99AB-7028A745F47A}" srcId="{1A3B9930-10D7-4B79-96F4-F678D5662D6F}" destId="{C880EC32-B26A-4531-895E-F8D5F58FFB01}" srcOrd="4" destOrd="0" parTransId="{FF3A4E17-BC09-419B-B884-5EBC0E47F898}" sibTransId="{3F156573-56A2-4DDD-A77D-22F269E12FA3}"/>
    <dgm:cxn modelId="{9C091783-CFA4-4B30-853E-B5D65C40A831}" type="presOf" srcId="{023E1384-48A5-46A2-876F-FE0020D69530}" destId="{8AFAF862-44D9-483F-AEC4-02E40B096E79}" srcOrd="0" destOrd="0" presId="urn:microsoft.com/office/officeart/2005/8/layout/cycle5"/>
    <dgm:cxn modelId="{C32C95A3-ED9E-4F61-BC5D-175DCF876B7D}" srcId="{1A3B9930-10D7-4B79-96F4-F678D5662D6F}" destId="{215FDE41-D61D-4FDE-9906-D744D0DC57CC}" srcOrd="3" destOrd="0" parTransId="{45339D42-64A0-4A2A-81EF-09472D761842}" sibTransId="{023E1384-48A5-46A2-876F-FE0020D69530}"/>
    <dgm:cxn modelId="{51A6EEF0-4755-4A39-AD12-586BC7E7617A}" type="presOf" srcId="{89593FAB-E937-4711-887A-D84C2DA49244}" destId="{65E42F6F-0997-4173-B977-C05F68E6520F}" srcOrd="0" destOrd="0" presId="urn:microsoft.com/office/officeart/2005/8/layout/cycle5"/>
    <dgm:cxn modelId="{1AD39755-FC88-46C3-8790-3B8EECD17538}" type="presOf" srcId="{E81C2A84-1E47-4139-9363-EC4E05C4DECB}" destId="{CC3121D2-4483-4E1A-BA7A-04C4BCD660FE}" srcOrd="0" destOrd="0" presId="urn:microsoft.com/office/officeart/2005/8/layout/cycle5"/>
    <dgm:cxn modelId="{143FD580-63DB-47CA-A3B4-3F24BD94FDA1}" type="presOf" srcId="{5440D005-EAB7-4E92-B7FD-8F8D145C0073}" destId="{E42DD470-7FE3-4A7C-A008-FEF51E7CD7B0}" srcOrd="0" destOrd="0" presId="urn:microsoft.com/office/officeart/2005/8/layout/cycle5"/>
    <dgm:cxn modelId="{7BC86841-A322-41DC-866B-97D018EC1F86}" type="presOf" srcId="{D26CFDF3-BE95-4455-9C38-C5DF1313DC47}" destId="{09D0DE32-6736-463D-8909-017ADDF26BEC}" srcOrd="0" destOrd="0" presId="urn:microsoft.com/office/officeart/2005/8/layout/cycle5"/>
    <dgm:cxn modelId="{6B70DABE-19E2-4FDE-8CED-35DBE15D9962}" srcId="{1A3B9930-10D7-4B79-96F4-F678D5662D6F}" destId="{9F7D74AD-180E-4383-B006-F83B4441C5AD}" srcOrd="5" destOrd="0" parTransId="{406AAAFD-2301-45A8-A6E4-824475740D9E}" sibTransId="{28CF3E07-9240-4E2C-94DC-A00F749B41FE}"/>
    <dgm:cxn modelId="{FB984ABB-7D96-4BE7-99D8-79563F767E60}" type="presOf" srcId="{374B28FB-B63D-4E57-9C31-58F9A415DA5F}" destId="{C327A881-C85A-4BFF-A352-F2885AA36368}" srcOrd="0" destOrd="0" presId="urn:microsoft.com/office/officeart/2005/8/layout/cycle5"/>
    <dgm:cxn modelId="{6AD4A378-11DB-4B4C-9B80-BBDF09621C66}" type="presOf" srcId="{28CF3E07-9240-4E2C-94DC-A00F749B41FE}" destId="{E0D4F0CE-5076-4C4F-9C65-4D914FC3BE01}" srcOrd="0" destOrd="0" presId="urn:microsoft.com/office/officeart/2005/8/layout/cycle5"/>
    <dgm:cxn modelId="{94ADB081-7B57-4F0D-9691-8DBF373DF781}" type="presParOf" srcId="{781470B4-8BC5-47CD-9671-1DE63F6006DB}" destId="{65E42F6F-0997-4173-B977-C05F68E6520F}" srcOrd="0" destOrd="0" presId="urn:microsoft.com/office/officeart/2005/8/layout/cycle5"/>
    <dgm:cxn modelId="{88244F91-8F82-4953-BE81-466190410621}" type="presParOf" srcId="{781470B4-8BC5-47CD-9671-1DE63F6006DB}" destId="{BD9484A6-3537-4E80-81AD-778C340BC66C}" srcOrd="1" destOrd="0" presId="urn:microsoft.com/office/officeart/2005/8/layout/cycle5"/>
    <dgm:cxn modelId="{6F1A726E-F1B8-4452-BE69-F761BE5D59E0}" type="presParOf" srcId="{781470B4-8BC5-47CD-9671-1DE63F6006DB}" destId="{CC3121D2-4483-4E1A-BA7A-04C4BCD660FE}" srcOrd="2" destOrd="0" presId="urn:microsoft.com/office/officeart/2005/8/layout/cycle5"/>
    <dgm:cxn modelId="{F2CC5865-4322-461F-982F-207323AE69BF}" type="presParOf" srcId="{781470B4-8BC5-47CD-9671-1DE63F6006DB}" destId="{E42DD470-7FE3-4A7C-A008-FEF51E7CD7B0}" srcOrd="3" destOrd="0" presId="urn:microsoft.com/office/officeart/2005/8/layout/cycle5"/>
    <dgm:cxn modelId="{077EDEE0-D49E-4347-9EED-EE4D998DC683}" type="presParOf" srcId="{781470B4-8BC5-47CD-9671-1DE63F6006DB}" destId="{7FD7F336-DD52-4B64-97A3-B81CD8BFE786}" srcOrd="4" destOrd="0" presId="urn:microsoft.com/office/officeart/2005/8/layout/cycle5"/>
    <dgm:cxn modelId="{74F83CED-906A-467E-B852-393A3B9F0E44}" type="presParOf" srcId="{781470B4-8BC5-47CD-9671-1DE63F6006DB}" destId="{C327A881-C85A-4BFF-A352-F2885AA36368}" srcOrd="5" destOrd="0" presId="urn:microsoft.com/office/officeart/2005/8/layout/cycle5"/>
    <dgm:cxn modelId="{5A157E15-CE49-43D7-9F8B-232FDA2245B6}" type="presParOf" srcId="{781470B4-8BC5-47CD-9671-1DE63F6006DB}" destId="{0C07C12D-B55B-42D5-A1B5-DC60A7291712}" srcOrd="6" destOrd="0" presId="urn:microsoft.com/office/officeart/2005/8/layout/cycle5"/>
    <dgm:cxn modelId="{A33A6E47-BFDD-4250-9C34-F052180140EB}" type="presParOf" srcId="{781470B4-8BC5-47CD-9671-1DE63F6006DB}" destId="{052933EF-8B38-4997-92A2-FA46C9AE17DE}" srcOrd="7" destOrd="0" presId="urn:microsoft.com/office/officeart/2005/8/layout/cycle5"/>
    <dgm:cxn modelId="{96CCAC29-99EA-4419-AD9C-F75E21AC6B0A}" type="presParOf" srcId="{781470B4-8BC5-47CD-9671-1DE63F6006DB}" destId="{2AE2B0D3-CA5E-4156-96AB-4A2D271C277A}" srcOrd="8" destOrd="0" presId="urn:microsoft.com/office/officeart/2005/8/layout/cycle5"/>
    <dgm:cxn modelId="{332EC671-B578-401E-9CB6-2B4AE71B3DCF}" type="presParOf" srcId="{781470B4-8BC5-47CD-9671-1DE63F6006DB}" destId="{92A3FD4E-FFD9-4929-8119-6F7C7F2D1AA4}" srcOrd="9" destOrd="0" presId="urn:microsoft.com/office/officeart/2005/8/layout/cycle5"/>
    <dgm:cxn modelId="{7DC56DE2-C007-4B19-87CD-6132CAEBD3C7}" type="presParOf" srcId="{781470B4-8BC5-47CD-9671-1DE63F6006DB}" destId="{7A0A0BAD-3597-4A81-B0F0-4C2B2C501878}" srcOrd="10" destOrd="0" presId="urn:microsoft.com/office/officeart/2005/8/layout/cycle5"/>
    <dgm:cxn modelId="{C93AB728-A1BD-43B9-8900-2113F9429FAA}" type="presParOf" srcId="{781470B4-8BC5-47CD-9671-1DE63F6006DB}" destId="{8AFAF862-44D9-483F-AEC4-02E40B096E79}" srcOrd="11" destOrd="0" presId="urn:microsoft.com/office/officeart/2005/8/layout/cycle5"/>
    <dgm:cxn modelId="{E2E2E75D-44AE-49AA-B132-DEBC36104B1F}" type="presParOf" srcId="{781470B4-8BC5-47CD-9671-1DE63F6006DB}" destId="{5E56F669-3A9A-4822-A0C5-CAF8D589F232}" srcOrd="12" destOrd="0" presId="urn:microsoft.com/office/officeart/2005/8/layout/cycle5"/>
    <dgm:cxn modelId="{2DCF7DAC-0736-45E4-8161-D772B46A2E73}" type="presParOf" srcId="{781470B4-8BC5-47CD-9671-1DE63F6006DB}" destId="{276215E4-80A1-4BF7-B5F2-C7DEEF6FE821}" srcOrd="13" destOrd="0" presId="urn:microsoft.com/office/officeart/2005/8/layout/cycle5"/>
    <dgm:cxn modelId="{50B60973-72AD-4223-BAB1-BF4F350CEB09}" type="presParOf" srcId="{781470B4-8BC5-47CD-9671-1DE63F6006DB}" destId="{3485126E-B585-4CC3-9182-72834695C46E}" srcOrd="14" destOrd="0" presId="urn:microsoft.com/office/officeart/2005/8/layout/cycle5"/>
    <dgm:cxn modelId="{23BBA822-AB1D-48B3-825C-25EE83B2996F}" type="presParOf" srcId="{781470B4-8BC5-47CD-9671-1DE63F6006DB}" destId="{E47D0E9B-6E0B-4D3B-9295-E42CCF220B30}" srcOrd="15" destOrd="0" presId="urn:microsoft.com/office/officeart/2005/8/layout/cycle5"/>
    <dgm:cxn modelId="{8A2AD678-344B-4758-8FBA-B67388802A30}" type="presParOf" srcId="{781470B4-8BC5-47CD-9671-1DE63F6006DB}" destId="{08FE8B18-F1CE-452A-900F-C79D3B32E64B}" srcOrd="16" destOrd="0" presId="urn:microsoft.com/office/officeart/2005/8/layout/cycle5"/>
    <dgm:cxn modelId="{6B053219-0D00-4B8F-8E24-6120CCDF0AA8}" type="presParOf" srcId="{781470B4-8BC5-47CD-9671-1DE63F6006DB}" destId="{E0D4F0CE-5076-4C4F-9C65-4D914FC3BE01}" srcOrd="17" destOrd="0" presId="urn:microsoft.com/office/officeart/2005/8/layout/cycle5"/>
    <dgm:cxn modelId="{0E43D269-9789-4598-BC23-A482996D6E82}" type="presParOf" srcId="{781470B4-8BC5-47CD-9671-1DE63F6006DB}" destId="{43F2D81B-26C7-43F3-8178-CA5F03BBF1C0}" srcOrd="18" destOrd="0" presId="urn:microsoft.com/office/officeart/2005/8/layout/cycle5"/>
    <dgm:cxn modelId="{20C5A313-C7B4-46A8-8C35-FF88759D0FFB}" type="presParOf" srcId="{781470B4-8BC5-47CD-9671-1DE63F6006DB}" destId="{C8EAD3D4-92BD-4649-BE00-E0186050262F}" srcOrd="19" destOrd="0" presId="urn:microsoft.com/office/officeart/2005/8/layout/cycle5"/>
    <dgm:cxn modelId="{F8590613-24F4-493E-80CF-86AD2DA3225F}" type="presParOf" srcId="{781470B4-8BC5-47CD-9671-1DE63F6006DB}" destId="{09D0DE32-6736-463D-8909-017ADDF26BE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CCFE8-694B-4B30-B033-4DF0E50081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41F68-2103-4EEB-9CEA-D4773E1CF75F}">
      <dgm:prSet phldrT="[Text]"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71ABC120-5CEF-4FA6-BA6D-6E7FAE8D6E59}" type="parTrans" cxnId="{E55EE077-B7DF-48A5-A182-09B8D50FB54B}">
      <dgm:prSet/>
      <dgm:spPr/>
      <dgm:t>
        <a:bodyPr/>
        <a:lstStyle/>
        <a:p>
          <a:endParaRPr lang="en-US"/>
        </a:p>
      </dgm:t>
    </dgm:pt>
    <dgm:pt modelId="{0845087C-84B1-4E11-A7C8-AEF573C80B65}" type="sibTrans" cxnId="{E55EE077-B7DF-48A5-A182-09B8D50FB54B}">
      <dgm:prSet/>
      <dgm:spPr/>
      <dgm:t>
        <a:bodyPr/>
        <a:lstStyle/>
        <a:p>
          <a:endParaRPr lang="en-US"/>
        </a:p>
      </dgm:t>
    </dgm:pt>
    <dgm:pt modelId="{296CDA0B-5D24-4049-947D-8373B05D3455}">
      <dgm:prSet phldrT="[Text]"/>
      <dgm:spPr/>
      <dgm:t>
        <a:bodyPr/>
        <a:lstStyle/>
        <a:p>
          <a:r>
            <a:rPr lang="en-US" smtClean="0"/>
            <a:t>Convert</a:t>
          </a:r>
          <a:endParaRPr lang="en-US"/>
        </a:p>
      </dgm:t>
    </dgm:pt>
    <dgm:pt modelId="{8D66D7E3-06BE-46B2-B9FF-F526CB73BF02}" type="parTrans" cxnId="{56DBC967-9D11-4862-A085-98BC5A71B8D8}">
      <dgm:prSet/>
      <dgm:spPr/>
      <dgm:t>
        <a:bodyPr/>
        <a:lstStyle/>
        <a:p>
          <a:endParaRPr lang="en-US"/>
        </a:p>
      </dgm:t>
    </dgm:pt>
    <dgm:pt modelId="{963BF396-B955-4509-9F41-251E49B8E4E6}" type="sibTrans" cxnId="{56DBC967-9D11-4862-A085-98BC5A71B8D8}">
      <dgm:prSet/>
      <dgm:spPr/>
      <dgm:t>
        <a:bodyPr/>
        <a:lstStyle/>
        <a:p>
          <a:endParaRPr lang="en-US"/>
        </a:p>
      </dgm:t>
    </dgm:pt>
    <dgm:pt modelId="{447AF68D-64C2-4AA7-B269-DE09C9E598F4}">
      <dgm:prSet phldrT="[Text]"/>
      <dgm:spPr/>
      <dgm:t>
        <a:bodyPr/>
        <a:lstStyle/>
        <a:p>
          <a:r>
            <a:rPr lang="en-US" smtClean="0"/>
            <a:t>Purchase order</a:t>
          </a:r>
          <a:endParaRPr lang="en-US"/>
        </a:p>
      </dgm:t>
    </dgm:pt>
    <dgm:pt modelId="{E01D7EDC-E743-48DE-B3B9-C0C08A531266}" type="parTrans" cxnId="{7EAFB49B-B68D-4069-89AA-987B40788C8C}">
      <dgm:prSet/>
      <dgm:spPr/>
      <dgm:t>
        <a:bodyPr/>
        <a:lstStyle/>
        <a:p>
          <a:endParaRPr lang="en-US"/>
        </a:p>
      </dgm:t>
    </dgm:pt>
    <dgm:pt modelId="{4CA3605E-969C-46A1-A122-4F368437126B}" type="sibTrans" cxnId="{7EAFB49B-B68D-4069-89AA-987B40788C8C}">
      <dgm:prSet/>
      <dgm:spPr/>
      <dgm:t>
        <a:bodyPr/>
        <a:lstStyle/>
        <a:p>
          <a:endParaRPr lang="en-US"/>
        </a:p>
      </dgm:t>
    </dgm:pt>
    <dgm:pt modelId="{1647FD6E-C48F-4004-ACFE-B4DD0CC6EEDA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EAD82BDB-22FB-4556-B66E-954F1E192487}" type="parTrans" cxnId="{1ABFF48B-CF51-40ED-ABD9-470714D12B0B}">
      <dgm:prSet/>
      <dgm:spPr/>
      <dgm:t>
        <a:bodyPr/>
        <a:lstStyle/>
        <a:p>
          <a:endParaRPr lang="en-US"/>
        </a:p>
      </dgm:t>
    </dgm:pt>
    <dgm:pt modelId="{547AE1A6-E3B0-44DF-9A2C-B5451AAA30EA}" type="sibTrans" cxnId="{1ABFF48B-CF51-40ED-ABD9-470714D12B0B}">
      <dgm:prSet/>
      <dgm:spPr/>
      <dgm:t>
        <a:bodyPr/>
        <a:lstStyle/>
        <a:p>
          <a:endParaRPr lang="en-US"/>
        </a:p>
      </dgm:t>
    </dgm:pt>
    <dgm:pt modelId="{EFA1240A-F04D-4EAF-A753-6554A6029388}">
      <dgm:prSet/>
      <dgm:spPr/>
      <dgm:t>
        <a:bodyPr/>
        <a:lstStyle/>
        <a:p>
          <a:r>
            <a:rPr lang="en-US" smtClean="0"/>
            <a:t>Purchase order</a:t>
          </a:r>
          <a:endParaRPr lang="en-US" dirty="0"/>
        </a:p>
      </dgm:t>
    </dgm:pt>
    <dgm:pt modelId="{AF0302FE-187D-4842-B461-6C46325EEC58}" type="parTrans" cxnId="{0E502FDE-C9C7-46FA-9F0E-0C4E493C4887}">
      <dgm:prSet/>
      <dgm:spPr/>
      <dgm:t>
        <a:bodyPr/>
        <a:lstStyle/>
        <a:p>
          <a:endParaRPr lang="en-US"/>
        </a:p>
      </dgm:t>
    </dgm:pt>
    <dgm:pt modelId="{583EB4B1-33F7-4E18-9CC0-71BC3B49A794}" type="sibTrans" cxnId="{0E502FDE-C9C7-46FA-9F0E-0C4E493C4887}">
      <dgm:prSet/>
      <dgm:spPr/>
      <dgm:t>
        <a:bodyPr/>
        <a:lstStyle/>
        <a:p>
          <a:endParaRPr lang="en-US"/>
        </a:p>
      </dgm:t>
    </dgm:pt>
    <dgm:pt modelId="{7F52A332-D112-428A-9D3D-6FDA981D9509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E2D1BD42-83AB-4B45-B345-2008D9672860}" type="parTrans" cxnId="{326DB5F4-E5F7-4CCF-A768-E24140EB1028}">
      <dgm:prSet/>
      <dgm:spPr/>
      <dgm:t>
        <a:bodyPr/>
        <a:lstStyle/>
        <a:p>
          <a:endParaRPr lang="en-US"/>
        </a:p>
      </dgm:t>
    </dgm:pt>
    <dgm:pt modelId="{3862FCC8-5DED-4CFD-A591-EE403AE76EEB}" type="sibTrans" cxnId="{326DB5F4-E5F7-4CCF-A768-E24140EB1028}">
      <dgm:prSet/>
      <dgm:spPr/>
      <dgm:t>
        <a:bodyPr/>
        <a:lstStyle/>
        <a:p>
          <a:endParaRPr lang="en-US"/>
        </a:p>
      </dgm:t>
    </dgm:pt>
    <dgm:pt modelId="{6E5DA533-73EB-4717-A592-A31AF2719771}">
      <dgm:prSet/>
      <dgm:spPr/>
      <dgm:t>
        <a:bodyPr/>
        <a:lstStyle/>
        <a:p>
          <a:r>
            <a:rPr lang="en-US" smtClean="0"/>
            <a:t>Purchase requisition</a:t>
          </a:r>
          <a:endParaRPr lang="en-US"/>
        </a:p>
      </dgm:t>
    </dgm:pt>
    <dgm:pt modelId="{89AD5AC3-8205-47CF-8D33-9C25A1252537}" type="parTrans" cxnId="{CC4DCC4F-2871-4C03-9AA4-27CCFBAC8A27}">
      <dgm:prSet/>
      <dgm:spPr/>
      <dgm:t>
        <a:bodyPr/>
        <a:lstStyle/>
        <a:p>
          <a:endParaRPr lang="en-US"/>
        </a:p>
      </dgm:t>
    </dgm:pt>
    <dgm:pt modelId="{30F8AAEE-5349-4C4D-B039-7317C0EA3051}" type="sibTrans" cxnId="{CC4DCC4F-2871-4C03-9AA4-27CCFBAC8A27}">
      <dgm:prSet/>
      <dgm:spPr/>
      <dgm:t>
        <a:bodyPr/>
        <a:lstStyle/>
        <a:p>
          <a:endParaRPr lang="en-US"/>
        </a:p>
      </dgm:t>
    </dgm:pt>
    <dgm:pt modelId="{28C14C9D-E83C-4133-BC5F-3827473321F5}" type="pres">
      <dgm:prSet presAssocID="{12ECCFE8-694B-4B30-B033-4DF0E50081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6DF5AB-CF6D-4388-A052-07A7AA122BFE}" type="pres">
      <dgm:prSet presAssocID="{7F52A332-D112-428A-9D3D-6FDA981D9509}" presName="root1" presStyleCnt="0"/>
      <dgm:spPr/>
    </dgm:pt>
    <dgm:pt modelId="{A1503D9F-AE75-42E1-8029-27C1AD6E2407}" type="pres">
      <dgm:prSet presAssocID="{7F52A332-D112-428A-9D3D-6FDA981D9509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B6329-8B23-4600-8332-4213DC5D6D92}" type="pres">
      <dgm:prSet presAssocID="{7F52A332-D112-428A-9D3D-6FDA981D9509}" presName="level2hierChild" presStyleCnt="0"/>
      <dgm:spPr/>
    </dgm:pt>
    <dgm:pt modelId="{94E0CC35-5F87-49DE-8D90-CEBD99EF2995}" type="pres">
      <dgm:prSet presAssocID="{C1541F68-2103-4EEB-9CEA-D4773E1CF75F}" presName="root1" presStyleCnt="0"/>
      <dgm:spPr/>
    </dgm:pt>
    <dgm:pt modelId="{09569873-951D-4252-AC13-72B2533153BA}" type="pres">
      <dgm:prSet presAssocID="{C1541F68-2103-4EEB-9CEA-D4773E1CF75F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0452F-47D7-4462-8264-CE2722331BC4}" type="pres">
      <dgm:prSet presAssocID="{C1541F68-2103-4EEB-9CEA-D4773E1CF75F}" presName="level2hierChild" presStyleCnt="0"/>
      <dgm:spPr/>
    </dgm:pt>
    <dgm:pt modelId="{7C33EED5-8339-4611-8EF5-6888440C1703}" type="pres">
      <dgm:prSet presAssocID="{8D66D7E3-06BE-46B2-B9FF-F526CB73BF02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5970E160-365A-4167-815B-E1CF581D60CB}" type="pres">
      <dgm:prSet presAssocID="{8D66D7E3-06BE-46B2-B9FF-F526CB73BF0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86A776D9-C9CD-4BE2-8D0E-ECB6B223FBBF}" type="pres">
      <dgm:prSet presAssocID="{296CDA0B-5D24-4049-947D-8373B05D3455}" presName="root2" presStyleCnt="0"/>
      <dgm:spPr/>
    </dgm:pt>
    <dgm:pt modelId="{7EF3BE2F-974C-4298-AC09-447E4D72016F}" type="pres">
      <dgm:prSet presAssocID="{296CDA0B-5D24-4049-947D-8373B05D3455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0C984-0647-4D15-BCD5-45F1B82FD0C6}" type="pres">
      <dgm:prSet presAssocID="{296CDA0B-5D24-4049-947D-8373B05D3455}" presName="level3hierChild" presStyleCnt="0"/>
      <dgm:spPr/>
    </dgm:pt>
    <dgm:pt modelId="{CC03EFFE-3FC5-4B17-96DA-2D53E800DBA5}" type="pres">
      <dgm:prSet presAssocID="{EAD82BDB-22FB-4556-B66E-954F1E192487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BF2CE6BF-F220-49DB-895C-B3FD8E42AC0A}" type="pres">
      <dgm:prSet presAssocID="{EAD82BDB-22FB-4556-B66E-954F1E19248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D932D91-23D8-4BE7-8682-AF8E0DD0149C}" type="pres">
      <dgm:prSet presAssocID="{1647FD6E-C48F-4004-ACFE-B4DD0CC6EEDA}" presName="root2" presStyleCnt="0"/>
      <dgm:spPr/>
    </dgm:pt>
    <dgm:pt modelId="{59D77C6B-0B38-4581-8054-2A7C34053D98}" type="pres">
      <dgm:prSet presAssocID="{1647FD6E-C48F-4004-ACFE-B4DD0CC6EEDA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366550-6F7A-4A4A-8294-2BC10442ED96}" type="pres">
      <dgm:prSet presAssocID="{1647FD6E-C48F-4004-ACFE-B4DD0CC6EEDA}" presName="level3hierChild" presStyleCnt="0"/>
      <dgm:spPr/>
    </dgm:pt>
    <dgm:pt modelId="{A100EBFE-CE39-4CF7-BCE3-AF1330E49120}" type="pres">
      <dgm:prSet presAssocID="{AF0302FE-187D-4842-B461-6C46325EEC5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AFF10C99-5115-4EF6-9B5F-3F0229922D51}" type="pres">
      <dgm:prSet presAssocID="{AF0302FE-187D-4842-B461-6C46325EEC5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594F9075-15E4-46DB-81BD-F5A317A67CB2}" type="pres">
      <dgm:prSet presAssocID="{EFA1240A-F04D-4EAF-A753-6554A6029388}" presName="root2" presStyleCnt="0"/>
      <dgm:spPr/>
    </dgm:pt>
    <dgm:pt modelId="{227E7292-B2D5-4863-BB9C-BE1CB40167F8}" type="pres">
      <dgm:prSet presAssocID="{EFA1240A-F04D-4EAF-A753-6554A6029388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905071-8042-4DDE-9522-53A45584D69B}" type="pres">
      <dgm:prSet presAssocID="{EFA1240A-F04D-4EAF-A753-6554A6029388}" presName="level3hierChild" presStyleCnt="0"/>
      <dgm:spPr/>
    </dgm:pt>
    <dgm:pt modelId="{86806AFE-FAD0-4D76-B375-23E93EA7A6AD}" type="pres">
      <dgm:prSet presAssocID="{E01D7EDC-E743-48DE-B3B9-C0C08A531266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3CA5E8B-8DF7-4388-92C8-83808127147F}" type="pres">
      <dgm:prSet presAssocID="{E01D7EDC-E743-48DE-B3B9-C0C08A531266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A9E19EE-9E54-4A09-A271-36FFC9864825}" type="pres">
      <dgm:prSet presAssocID="{447AF68D-64C2-4AA7-B269-DE09C9E598F4}" presName="root2" presStyleCnt="0"/>
      <dgm:spPr/>
    </dgm:pt>
    <dgm:pt modelId="{810176CB-426D-4832-83DD-2BB74508222B}" type="pres">
      <dgm:prSet presAssocID="{447AF68D-64C2-4AA7-B269-DE09C9E598F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07B9A5-B9C4-4DDC-AAE4-7E1895652BB3}" type="pres">
      <dgm:prSet presAssocID="{447AF68D-64C2-4AA7-B269-DE09C9E598F4}" presName="level3hierChild" presStyleCnt="0"/>
      <dgm:spPr/>
    </dgm:pt>
    <dgm:pt modelId="{EC967302-F8FC-4713-8416-13EB819C9CD4}" type="pres">
      <dgm:prSet presAssocID="{6E5DA533-73EB-4717-A592-A31AF2719771}" presName="root1" presStyleCnt="0"/>
      <dgm:spPr/>
    </dgm:pt>
    <dgm:pt modelId="{45BFD430-DD76-48E2-AD36-020674CE7398}" type="pres">
      <dgm:prSet presAssocID="{6E5DA533-73EB-4717-A592-A31AF2719771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6F19A-1AA8-4DB4-9CDF-15813EC8F633}" type="pres">
      <dgm:prSet presAssocID="{6E5DA533-73EB-4717-A592-A31AF2719771}" presName="level2hierChild" presStyleCnt="0"/>
      <dgm:spPr/>
    </dgm:pt>
  </dgm:ptLst>
  <dgm:cxnLst>
    <dgm:cxn modelId="{7A5ED065-C9E7-4DC3-8A48-C6C57EE777EB}" type="presOf" srcId="{8D66D7E3-06BE-46B2-B9FF-F526CB73BF02}" destId="{5970E160-365A-4167-815B-E1CF581D60CB}" srcOrd="1" destOrd="0" presId="urn:microsoft.com/office/officeart/2005/8/layout/hierarchy2"/>
    <dgm:cxn modelId="{1ABFF48B-CF51-40ED-ABD9-470714D12B0B}" srcId="{296CDA0B-5D24-4049-947D-8373B05D3455}" destId="{1647FD6E-C48F-4004-ACFE-B4DD0CC6EEDA}" srcOrd="0" destOrd="0" parTransId="{EAD82BDB-22FB-4556-B66E-954F1E192487}" sibTransId="{547AE1A6-E3B0-44DF-9A2C-B5451AAA30EA}"/>
    <dgm:cxn modelId="{546C6E59-A8C4-4AB6-B69F-E2AE4FA6396F}" type="presOf" srcId="{C1541F68-2103-4EEB-9CEA-D4773E1CF75F}" destId="{09569873-951D-4252-AC13-72B2533153BA}" srcOrd="0" destOrd="0" presId="urn:microsoft.com/office/officeart/2005/8/layout/hierarchy2"/>
    <dgm:cxn modelId="{137FC4F6-5E31-47C5-81E6-1704FDC46627}" type="presOf" srcId="{1647FD6E-C48F-4004-ACFE-B4DD0CC6EEDA}" destId="{59D77C6B-0B38-4581-8054-2A7C34053D98}" srcOrd="0" destOrd="0" presId="urn:microsoft.com/office/officeart/2005/8/layout/hierarchy2"/>
    <dgm:cxn modelId="{F9F44954-C85E-4EC6-9522-80F087CDAD54}" type="presOf" srcId="{EAD82BDB-22FB-4556-B66E-954F1E192487}" destId="{CC03EFFE-3FC5-4B17-96DA-2D53E800DBA5}" srcOrd="0" destOrd="0" presId="urn:microsoft.com/office/officeart/2005/8/layout/hierarchy2"/>
    <dgm:cxn modelId="{C3A63B96-DF34-482C-8773-8CDD13A20F52}" type="presOf" srcId="{296CDA0B-5D24-4049-947D-8373B05D3455}" destId="{7EF3BE2F-974C-4298-AC09-447E4D72016F}" srcOrd="0" destOrd="0" presId="urn:microsoft.com/office/officeart/2005/8/layout/hierarchy2"/>
    <dgm:cxn modelId="{6689C916-ADD5-4C58-9538-E7F019B9996E}" type="presOf" srcId="{AF0302FE-187D-4842-B461-6C46325EEC58}" destId="{AFF10C99-5115-4EF6-9B5F-3F0229922D51}" srcOrd="1" destOrd="0" presId="urn:microsoft.com/office/officeart/2005/8/layout/hierarchy2"/>
    <dgm:cxn modelId="{2A119B5D-3617-4B7A-8AE4-940C31C8CD00}" type="presOf" srcId="{7F52A332-D112-428A-9D3D-6FDA981D9509}" destId="{A1503D9F-AE75-42E1-8029-27C1AD6E2407}" srcOrd="0" destOrd="0" presId="urn:microsoft.com/office/officeart/2005/8/layout/hierarchy2"/>
    <dgm:cxn modelId="{F10A773E-9E9C-4387-9040-5F077771BDF4}" type="presOf" srcId="{6E5DA533-73EB-4717-A592-A31AF2719771}" destId="{45BFD430-DD76-48E2-AD36-020674CE7398}" srcOrd="0" destOrd="0" presId="urn:microsoft.com/office/officeart/2005/8/layout/hierarchy2"/>
    <dgm:cxn modelId="{A6930638-DB97-48F7-9E0C-8FDBAF47B605}" type="presOf" srcId="{8D66D7E3-06BE-46B2-B9FF-F526CB73BF02}" destId="{7C33EED5-8339-4611-8EF5-6888440C1703}" srcOrd="0" destOrd="0" presId="urn:microsoft.com/office/officeart/2005/8/layout/hierarchy2"/>
    <dgm:cxn modelId="{E55EE077-B7DF-48A5-A182-09B8D50FB54B}" srcId="{12ECCFE8-694B-4B30-B033-4DF0E500818E}" destId="{C1541F68-2103-4EEB-9CEA-D4773E1CF75F}" srcOrd="1" destOrd="0" parTransId="{71ABC120-5CEF-4FA6-BA6D-6E7FAE8D6E59}" sibTransId="{0845087C-84B1-4E11-A7C8-AEF573C80B65}"/>
    <dgm:cxn modelId="{7AD60B03-E4E2-4F3C-A8C3-D27B627576B2}" type="presOf" srcId="{EAD82BDB-22FB-4556-B66E-954F1E192487}" destId="{BF2CE6BF-F220-49DB-895C-B3FD8E42AC0A}" srcOrd="1" destOrd="0" presId="urn:microsoft.com/office/officeart/2005/8/layout/hierarchy2"/>
    <dgm:cxn modelId="{0E502FDE-C9C7-46FA-9F0E-0C4E493C4887}" srcId="{296CDA0B-5D24-4049-947D-8373B05D3455}" destId="{EFA1240A-F04D-4EAF-A753-6554A6029388}" srcOrd="1" destOrd="0" parTransId="{AF0302FE-187D-4842-B461-6C46325EEC58}" sibTransId="{583EB4B1-33F7-4E18-9CC0-71BC3B49A794}"/>
    <dgm:cxn modelId="{A2189C71-7EE7-48A1-B0CA-7D2A0FCCE2B6}" type="presOf" srcId="{447AF68D-64C2-4AA7-B269-DE09C9E598F4}" destId="{810176CB-426D-4832-83DD-2BB74508222B}" srcOrd="0" destOrd="0" presId="urn:microsoft.com/office/officeart/2005/8/layout/hierarchy2"/>
    <dgm:cxn modelId="{7792101D-B697-486F-A81E-B85589464C55}" type="presOf" srcId="{EFA1240A-F04D-4EAF-A753-6554A6029388}" destId="{227E7292-B2D5-4863-BB9C-BE1CB40167F8}" srcOrd="0" destOrd="0" presId="urn:microsoft.com/office/officeart/2005/8/layout/hierarchy2"/>
    <dgm:cxn modelId="{326DB5F4-E5F7-4CCF-A768-E24140EB1028}" srcId="{12ECCFE8-694B-4B30-B033-4DF0E500818E}" destId="{7F52A332-D112-428A-9D3D-6FDA981D9509}" srcOrd="0" destOrd="0" parTransId="{E2D1BD42-83AB-4B45-B345-2008D9672860}" sibTransId="{3862FCC8-5DED-4CFD-A591-EE403AE76EEB}"/>
    <dgm:cxn modelId="{4D8368DB-405E-45CF-BDDE-65441F53817E}" type="presOf" srcId="{12ECCFE8-694B-4B30-B033-4DF0E500818E}" destId="{28C14C9D-E83C-4133-BC5F-3827473321F5}" srcOrd="0" destOrd="0" presId="urn:microsoft.com/office/officeart/2005/8/layout/hierarchy2"/>
    <dgm:cxn modelId="{7EAFB49B-B68D-4069-89AA-987B40788C8C}" srcId="{296CDA0B-5D24-4049-947D-8373B05D3455}" destId="{447AF68D-64C2-4AA7-B269-DE09C9E598F4}" srcOrd="2" destOrd="0" parTransId="{E01D7EDC-E743-48DE-B3B9-C0C08A531266}" sibTransId="{4CA3605E-969C-46A1-A122-4F368437126B}"/>
    <dgm:cxn modelId="{CC4DCC4F-2871-4C03-9AA4-27CCFBAC8A27}" srcId="{12ECCFE8-694B-4B30-B033-4DF0E500818E}" destId="{6E5DA533-73EB-4717-A592-A31AF2719771}" srcOrd="2" destOrd="0" parTransId="{89AD5AC3-8205-47CF-8D33-9C25A1252537}" sibTransId="{30F8AAEE-5349-4C4D-B039-7317C0EA3051}"/>
    <dgm:cxn modelId="{56DBC967-9D11-4862-A085-98BC5A71B8D8}" srcId="{C1541F68-2103-4EEB-9CEA-D4773E1CF75F}" destId="{296CDA0B-5D24-4049-947D-8373B05D3455}" srcOrd="0" destOrd="0" parTransId="{8D66D7E3-06BE-46B2-B9FF-F526CB73BF02}" sibTransId="{963BF396-B955-4509-9F41-251E49B8E4E6}"/>
    <dgm:cxn modelId="{957B477E-6658-4968-8F8B-6B235E2C13D8}" type="presOf" srcId="{AF0302FE-187D-4842-B461-6C46325EEC58}" destId="{A100EBFE-CE39-4CF7-BCE3-AF1330E49120}" srcOrd="0" destOrd="0" presId="urn:microsoft.com/office/officeart/2005/8/layout/hierarchy2"/>
    <dgm:cxn modelId="{15EE5C7F-D485-4582-8B43-F906686AFEA0}" type="presOf" srcId="{E01D7EDC-E743-48DE-B3B9-C0C08A531266}" destId="{F3CA5E8B-8DF7-4388-92C8-83808127147F}" srcOrd="1" destOrd="0" presId="urn:microsoft.com/office/officeart/2005/8/layout/hierarchy2"/>
    <dgm:cxn modelId="{A1DC8D36-9DFA-42C8-93CB-6DCAC0F13EE5}" type="presOf" srcId="{E01D7EDC-E743-48DE-B3B9-C0C08A531266}" destId="{86806AFE-FAD0-4D76-B375-23E93EA7A6AD}" srcOrd="0" destOrd="0" presId="urn:microsoft.com/office/officeart/2005/8/layout/hierarchy2"/>
    <dgm:cxn modelId="{238B2901-0EEA-4F0D-BE3F-D1B5A896B9DA}" type="presParOf" srcId="{28C14C9D-E83C-4133-BC5F-3827473321F5}" destId="{416DF5AB-CF6D-4388-A052-07A7AA122BFE}" srcOrd="0" destOrd="0" presId="urn:microsoft.com/office/officeart/2005/8/layout/hierarchy2"/>
    <dgm:cxn modelId="{90020E30-3B34-4C92-A238-108F13E576FC}" type="presParOf" srcId="{416DF5AB-CF6D-4388-A052-07A7AA122BFE}" destId="{A1503D9F-AE75-42E1-8029-27C1AD6E2407}" srcOrd="0" destOrd="0" presId="urn:microsoft.com/office/officeart/2005/8/layout/hierarchy2"/>
    <dgm:cxn modelId="{18253825-150B-42EC-A06A-B4D790EA6165}" type="presParOf" srcId="{416DF5AB-CF6D-4388-A052-07A7AA122BFE}" destId="{C7CB6329-8B23-4600-8332-4213DC5D6D92}" srcOrd="1" destOrd="0" presId="urn:microsoft.com/office/officeart/2005/8/layout/hierarchy2"/>
    <dgm:cxn modelId="{558AA8BF-6AB4-4516-9C1B-D46FD040BF0D}" type="presParOf" srcId="{28C14C9D-E83C-4133-BC5F-3827473321F5}" destId="{94E0CC35-5F87-49DE-8D90-CEBD99EF2995}" srcOrd="1" destOrd="0" presId="urn:microsoft.com/office/officeart/2005/8/layout/hierarchy2"/>
    <dgm:cxn modelId="{12174B78-DAC4-42A8-BDF0-0318882BF2CB}" type="presParOf" srcId="{94E0CC35-5F87-49DE-8D90-CEBD99EF2995}" destId="{09569873-951D-4252-AC13-72B2533153BA}" srcOrd="0" destOrd="0" presId="urn:microsoft.com/office/officeart/2005/8/layout/hierarchy2"/>
    <dgm:cxn modelId="{0807297B-6FB8-4C91-AB7C-AD4867C190B4}" type="presParOf" srcId="{94E0CC35-5F87-49DE-8D90-CEBD99EF2995}" destId="{2EE0452F-47D7-4462-8264-CE2722331BC4}" srcOrd="1" destOrd="0" presId="urn:microsoft.com/office/officeart/2005/8/layout/hierarchy2"/>
    <dgm:cxn modelId="{53D1D49A-7D69-4A7C-B78F-D80703E63CCA}" type="presParOf" srcId="{2EE0452F-47D7-4462-8264-CE2722331BC4}" destId="{7C33EED5-8339-4611-8EF5-6888440C1703}" srcOrd="0" destOrd="0" presId="urn:microsoft.com/office/officeart/2005/8/layout/hierarchy2"/>
    <dgm:cxn modelId="{5E6FB563-16CD-4D83-9376-7778ABD7C560}" type="presParOf" srcId="{7C33EED5-8339-4611-8EF5-6888440C1703}" destId="{5970E160-365A-4167-815B-E1CF581D60CB}" srcOrd="0" destOrd="0" presId="urn:microsoft.com/office/officeart/2005/8/layout/hierarchy2"/>
    <dgm:cxn modelId="{12F11854-A7AF-4AA5-81D8-7348F0AAEE38}" type="presParOf" srcId="{2EE0452F-47D7-4462-8264-CE2722331BC4}" destId="{86A776D9-C9CD-4BE2-8D0E-ECB6B223FBBF}" srcOrd="1" destOrd="0" presId="urn:microsoft.com/office/officeart/2005/8/layout/hierarchy2"/>
    <dgm:cxn modelId="{46FD861E-5BEC-4C17-89DE-8391A011ED83}" type="presParOf" srcId="{86A776D9-C9CD-4BE2-8D0E-ECB6B223FBBF}" destId="{7EF3BE2F-974C-4298-AC09-447E4D72016F}" srcOrd="0" destOrd="0" presId="urn:microsoft.com/office/officeart/2005/8/layout/hierarchy2"/>
    <dgm:cxn modelId="{11F57F0A-3209-40D1-8592-62A3C19E4D59}" type="presParOf" srcId="{86A776D9-C9CD-4BE2-8D0E-ECB6B223FBBF}" destId="{5D30C984-0647-4D15-BCD5-45F1B82FD0C6}" srcOrd="1" destOrd="0" presId="urn:microsoft.com/office/officeart/2005/8/layout/hierarchy2"/>
    <dgm:cxn modelId="{6F93F5B8-B7AC-4936-AF14-4A0BFE4B5E2B}" type="presParOf" srcId="{5D30C984-0647-4D15-BCD5-45F1B82FD0C6}" destId="{CC03EFFE-3FC5-4B17-96DA-2D53E800DBA5}" srcOrd="0" destOrd="0" presId="urn:microsoft.com/office/officeart/2005/8/layout/hierarchy2"/>
    <dgm:cxn modelId="{994F0D9B-F2AA-408F-BBFD-A12B6744A246}" type="presParOf" srcId="{CC03EFFE-3FC5-4B17-96DA-2D53E800DBA5}" destId="{BF2CE6BF-F220-49DB-895C-B3FD8E42AC0A}" srcOrd="0" destOrd="0" presId="urn:microsoft.com/office/officeart/2005/8/layout/hierarchy2"/>
    <dgm:cxn modelId="{D3574AC9-999C-4CDF-8F41-F3351F6E7847}" type="presParOf" srcId="{5D30C984-0647-4D15-BCD5-45F1B82FD0C6}" destId="{8D932D91-23D8-4BE7-8682-AF8E0DD0149C}" srcOrd="1" destOrd="0" presId="urn:microsoft.com/office/officeart/2005/8/layout/hierarchy2"/>
    <dgm:cxn modelId="{09A14163-8486-43D3-B5BE-C72A3ACC9E51}" type="presParOf" srcId="{8D932D91-23D8-4BE7-8682-AF8E0DD0149C}" destId="{59D77C6B-0B38-4581-8054-2A7C34053D98}" srcOrd="0" destOrd="0" presId="urn:microsoft.com/office/officeart/2005/8/layout/hierarchy2"/>
    <dgm:cxn modelId="{3F5984AC-AF45-4074-92AA-24B405765375}" type="presParOf" srcId="{8D932D91-23D8-4BE7-8682-AF8E0DD0149C}" destId="{50366550-6F7A-4A4A-8294-2BC10442ED96}" srcOrd="1" destOrd="0" presId="urn:microsoft.com/office/officeart/2005/8/layout/hierarchy2"/>
    <dgm:cxn modelId="{56C26473-9762-4E60-994D-01113127E41F}" type="presParOf" srcId="{5D30C984-0647-4D15-BCD5-45F1B82FD0C6}" destId="{A100EBFE-CE39-4CF7-BCE3-AF1330E49120}" srcOrd="2" destOrd="0" presId="urn:microsoft.com/office/officeart/2005/8/layout/hierarchy2"/>
    <dgm:cxn modelId="{79BFCB87-B51B-4F5B-96AE-C4E244386229}" type="presParOf" srcId="{A100EBFE-CE39-4CF7-BCE3-AF1330E49120}" destId="{AFF10C99-5115-4EF6-9B5F-3F0229922D51}" srcOrd="0" destOrd="0" presId="urn:microsoft.com/office/officeart/2005/8/layout/hierarchy2"/>
    <dgm:cxn modelId="{0BC092B8-7C6A-4AC6-89F6-80D9D5755AE0}" type="presParOf" srcId="{5D30C984-0647-4D15-BCD5-45F1B82FD0C6}" destId="{594F9075-15E4-46DB-81BD-F5A317A67CB2}" srcOrd="3" destOrd="0" presId="urn:microsoft.com/office/officeart/2005/8/layout/hierarchy2"/>
    <dgm:cxn modelId="{47BA9943-DEEF-452B-A746-E89464995C88}" type="presParOf" srcId="{594F9075-15E4-46DB-81BD-F5A317A67CB2}" destId="{227E7292-B2D5-4863-BB9C-BE1CB40167F8}" srcOrd="0" destOrd="0" presId="urn:microsoft.com/office/officeart/2005/8/layout/hierarchy2"/>
    <dgm:cxn modelId="{C337618B-E77A-4317-8B4A-7D6D8B9F6D9A}" type="presParOf" srcId="{594F9075-15E4-46DB-81BD-F5A317A67CB2}" destId="{5A905071-8042-4DDE-9522-53A45584D69B}" srcOrd="1" destOrd="0" presId="urn:microsoft.com/office/officeart/2005/8/layout/hierarchy2"/>
    <dgm:cxn modelId="{D7E28BE7-C738-4C60-884D-E2067814D5AD}" type="presParOf" srcId="{5D30C984-0647-4D15-BCD5-45F1B82FD0C6}" destId="{86806AFE-FAD0-4D76-B375-23E93EA7A6AD}" srcOrd="4" destOrd="0" presId="urn:microsoft.com/office/officeart/2005/8/layout/hierarchy2"/>
    <dgm:cxn modelId="{80929789-FC8E-41FC-8B5E-B6AF1FB4C59C}" type="presParOf" srcId="{86806AFE-FAD0-4D76-B375-23E93EA7A6AD}" destId="{F3CA5E8B-8DF7-4388-92C8-83808127147F}" srcOrd="0" destOrd="0" presId="urn:microsoft.com/office/officeart/2005/8/layout/hierarchy2"/>
    <dgm:cxn modelId="{DD46D059-C6DE-4914-9FF2-C966BDAF7ED0}" type="presParOf" srcId="{5D30C984-0647-4D15-BCD5-45F1B82FD0C6}" destId="{DA9E19EE-9E54-4A09-A271-36FFC9864825}" srcOrd="5" destOrd="0" presId="urn:microsoft.com/office/officeart/2005/8/layout/hierarchy2"/>
    <dgm:cxn modelId="{61C13827-6016-46C8-8109-0FB8047AF68D}" type="presParOf" srcId="{DA9E19EE-9E54-4A09-A271-36FFC9864825}" destId="{810176CB-426D-4832-83DD-2BB74508222B}" srcOrd="0" destOrd="0" presId="urn:microsoft.com/office/officeart/2005/8/layout/hierarchy2"/>
    <dgm:cxn modelId="{E1DD8714-F7B9-4CD7-8FE5-C72E1A8E923A}" type="presParOf" srcId="{DA9E19EE-9E54-4A09-A271-36FFC9864825}" destId="{CE07B9A5-B9C4-4DDC-AAE4-7E1895652BB3}" srcOrd="1" destOrd="0" presId="urn:microsoft.com/office/officeart/2005/8/layout/hierarchy2"/>
    <dgm:cxn modelId="{882299BE-0E73-42E3-8657-83845A8A26BD}" type="presParOf" srcId="{28C14C9D-E83C-4133-BC5F-3827473321F5}" destId="{EC967302-F8FC-4713-8416-13EB819C9CD4}" srcOrd="2" destOrd="0" presId="urn:microsoft.com/office/officeart/2005/8/layout/hierarchy2"/>
    <dgm:cxn modelId="{A49E5A93-FFAA-4127-8509-6EAF2D1C999B}" type="presParOf" srcId="{EC967302-F8FC-4713-8416-13EB819C9CD4}" destId="{45BFD430-DD76-48E2-AD36-020674CE7398}" srcOrd="0" destOrd="0" presId="urn:microsoft.com/office/officeart/2005/8/layout/hierarchy2"/>
    <dgm:cxn modelId="{7E23956F-9B17-4BD2-A3E7-2211AF159112}" type="presParOf" srcId="{EC967302-F8FC-4713-8416-13EB819C9CD4}" destId="{E096F19A-1AA8-4DB4-9CDF-15813EC8F6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637545FA-5D5C-415A-B251-957A0D292BB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51C7E774-777F-4D57-A8F1-8245F2BBBFA4}" type="parTrans" cxnId="{6C19F523-07EE-4851-9E3A-EAD2735DA6A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A1D07E3-1DF8-4CF6-84B4-2539B4BBE579}" type="sibTrans" cxnId="{6C19F523-07EE-4851-9E3A-EAD2735DA6AD}">
      <dgm:prSet/>
      <dgm:spPr/>
      <dgm:t>
        <a:bodyPr/>
        <a:lstStyle/>
        <a:p>
          <a:endParaRPr lang="en-US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DCA55099-AECC-4473-A8C3-60369B7BD6B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Purchasing Organization</a:t>
          </a:r>
          <a:endParaRPr lang="en-US"/>
        </a:p>
      </dgm:t>
    </dgm:pt>
    <dgm:pt modelId="{6A856E58-8A7B-4CFF-A4A9-CC026F702904}" type="parTrans" cxnId="{2E2DC95F-EEF6-4BC3-9799-B1F92EF1175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949ABDD-E5F9-499A-ACE5-5853640DCB31}" type="sibTrans" cxnId="{2E2DC95F-EEF6-4BC3-9799-B1F92EF11751}">
      <dgm:prSet/>
      <dgm:spPr/>
      <dgm:t>
        <a:bodyPr/>
        <a:lstStyle/>
        <a:p>
          <a:endParaRPr lang="en-US"/>
        </a:p>
      </dgm:t>
    </dgm:pt>
    <dgm:pt modelId="{67DE24C3-4B48-4ACA-BA45-525AA611D0B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b="0" i="0" smtClean="0"/>
            <a:t>Purchasing Group</a:t>
          </a:r>
          <a:endParaRPr lang="en-US"/>
        </a:p>
      </dgm:t>
    </dgm:pt>
    <dgm:pt modelId="{28162221-1AC9-43EA-B72D-20C5F9B121CB}" type="parTrans" cxnId="{239CD862-2957-471D-9CE6-7BEF29003A2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1F3325-BD91-4807-85FE-DC2B17242498}" type="sibTrans" cxnId="{239CD862-2957-471D-9CE6-7BEF29003A25}">
      <dgm:prSet/>
      <dgm:spPr/>
      <dgm:t>
        <a:bodyPr/>
        <a:lstStyle/>
        <a:p>
          <a:endParaRPr lang="en-US"/>
        </a:p>
      </dgm:t>
    </dgm:pt>
    <dgm:pt modelId="{8FC150EE-DC8A-4789-B1EE-2A78A7955DA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Purchasing Organization</a:t>
          </a:r>
          <a:endParaRPr lang="en-US"/>
        </a:p>
      </dgm:t>
    </dgm:pt>
    <dgm:pt modelId="{F6074BC8-D96C-4207-B035-0E368DB19393}" type="parTrans" cxnId="{DAE90C8F-94CA-4226-9039-B56BBA6EF56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A3FD2C2-D881-4DD4-9439-4FA67EF85846}" type="sibTrans" cxnId="{DAE90C8F-94CA-4226-9039-B56BBA6EF563}">
      <dgm:prSet/>
      <dgm:spPr/>
      <dgm:t>
        <a:bodyPr/>
        <a:lstStyle/>
        <a:p>
          <a:endParaRPr lang="en-US"/>
        </a:p>
      </dgm:t>
    </dgm:pt>
    <dgm:pt modelId="{A5EAAFE0-D4AD-4715-B05C-E9A9C26C498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Purchasing Organization</a:t>
          </a:r>
          <a:endParaRPr lang="en-US"/>
        </a:p>
      </dgm:t>
    </dgm:pt>
    <dgm:pt modelId="{7F6A3BA8-689C-4688-B33D-2D491B91B659}" type="parTrans" cxnId="{6FEEF645-F710-4F81-9CCC-430C415A072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74B067B-36EF-4FDB-8B86-B1FC40D931E5}" type="sibTrans" cxnId="{6FEEF645-F710-4F81-9CCC-430C415A072B}">
      <dgm:prSet/>
      <dgm:spPr/>
      <dgm:t>
        <a:bodyPr/>
        <a:lstStyle/>
        <a:p>
          <a:endParaRPr lang="en-US"/>
        </a:p>
      </dgm:t>
    </dgm:pt>
    <dgm:pt modelId="{7373BDCA-4231-4421-824B-7999CE63513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b="0" i="0" smtClean="0"/>
            <a:t>Purchasing Group</a:t>
          </a:r>
          <a:endParaRPr lang="en-US"/>
        </a:p>
      </dgm:t>
    </dgm:pt>
    <dgm:pt modelId="{F002F477-2516-43EE-A739-4A8F4235A39E}" type="parTrans" cxnId="{16346B7E-03D5-4271-9B26-DC7845491F0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E0377A5-FAAE-4100-AD87-789174ABAA38}" type="sibTrans" cxnId="{16346B7E-03D5-4271-9B26-DC7845491F0F}">
      <dgm:prSet/>
      <dgm:spPr/>
      <dgm:t>
        <a:bodyPr/>
        <a:lstStyle/>
        <a:p>
          <a:endParaRPr lang="en-US"/>
        </a:p>
      </dgm:t>
    </dgm:pt>
    <dgm:pt modelId="{B5A76360-D9E9-416C-BCB7-28FC0C62A63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</a:t>
          </a:r>
          <a:r>
            <a:rPr lang="en-US" b="0" i="0" smtClean="0"/>
            <a:t>Purchasing Group</a:t>
          </a:r>
          <a:endParaRPr lang="en-US"/>
        </a:p>
      </dgm:t>
    </dgm:pt>
    <dgm:pt modelId="{72EEF37C-F0F4-458C-96B4-4D0F8A3644BC}" type="parTrans" cxnId="{2C9B0D0B-D012-4AE2-A3C5-612C27CCDA1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8186131-02C9-4BEF-991B-C7A4E41285BB}" type="sibTrans" cxnId="{2C9B0D0B-D012-4AE2-A3C5-612C27CCDA1D}">
      <dgm:prSet/>
      <dgm:spPr/>
      <dgm:t>
        <a:bodyPr/>
        <a:lstStyle/>
        <a:p>
          <a:endParaRPr lang="en-US"/>
        </a:p>
      </dgm:t>
    </dgm:pt>
    <dgm:pt modelId="{2DDE84AC-E5B0-432E-B2B6-E5A2E74CF08B}" type="pres">
      <dgm:prSet presAssocID="{69FFF6AA-8487-41AC-A6C5-68CE514C3B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1C8C4-A015-4DCC-9116-39858D6D01EE}" type="pres">
      <dgm:prSet presAssocID="{69FFF6AA-8487-41AC-A6C5-68CE514C3B10}" presName="hierFlow" presStyleCnt="0"/>
      <dgm:spPr/>
    </dgm:pt>
    <dgm:pt modelId="{945ED93E-ED63-4957-AFE2-B7C35A1A6CF6}" type="pres">
      <dgm:prSet presAssocID="{69FFF6AA-8487-41AC-A6C5-68CE514C3B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813DAF-08C7-407D-9B98-6F199645FC94}" type="pres">
      <dgm:prSet presAssocID="{F854E760-87DF-4BCB-8A7D-5C4065CA229A}" presName="Name14" presStyleCnt="0"/>
      <dgm:spPr/>
    </dgm:pt>
    <dgm:pt modelId="{9C3FB224-150E-441B-BA49-F0514C204289}" type="pres">
      <dgm:prSet presAssocID="{F854E760-87DF-4BCB-8A7D-5C4065CA229A}" presName="level1Shape" presStyleLbl="node0" presStyleIdx="0" presStyleCnt="1" custScaleX="252466" custScaleY="161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B6952-5D28-4A64-B86B-153CEAE6E576}" type="pres">
      <dgm:prSet presAssocID="{F854E760-87DF-4BCB-8A7D-5C4065CA229A}" presName="hierChild2" presStyleCnt="0"/>
      <dgm:spPr/>
    </dgm:pt>
    <dgm:pt modelId="{E379E181-1EB0-47C1-9F32-D17B4A2218A0}" type="pres">
      <dgm:prSet presAssocID="{2E9B1675-2CEF-4967-BD5B-0FCE22ACE24B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6A9F8184-828C-4739-B54A-DC706E485636}" type="pres">
      <dgm:prSet presAssocID="{590F06B3-EE6B-4773-B2AD-F710558B8DFD}" presName="Name21" presStyleCnt="0"/>
      <dgm:spPr/>
    </dgm:pt>
    <dgm:pt modelId="{3B63FE4B-5B11-4C64-82E1-C9DE1AB2E962}" type="pres">
      <dgm:prSet presAssocID="{590F06B3-EE6B-4773-B2AD-F710558B8DFD}" presName="level2Shape" presStyleLbl="node2" presStyleIdx="0" presStyleCnt="2" custScaleX="252466" custScaleY="161608"/>
      <dgm:spPr/>
      <dgm:t>
        <a:bodyPr/>
        <a:lstStyle/>
        <a:p>
          <a:endParaRPr lang="en-US"/>
        </a:p>
      </dgm:t>
    </dgm:pt>
    <dgm:pt modelId="{E41253A2-7D49-4746-A22D-37640DD7E8EB}" type="pres">
      <dgm:prSet presAssocID="{590F06B3-EE6B-4773-B2AD-F710558B8DFD}" presName="hierChild3" presStyleCnt="0"/>
      <dgm:spPr/>
    </dgm:pt>
    <dgm:pt modelId="{E08F1783-0B60-4CB2-93BD-BA3AF0DE7755}" type="pres">
      <dgm:prSet presAssocID="{2834861F-4B64-4177-8CE7-0216F54EF80A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0558E391-1FCE-4ADB-A03E-F87FF2AAEA6B}" type="pres">
      <dgm:prSet presAssocID="{B996AD30-A37F-45E2-A56C-4A93578795D0}" presName="Name21" presStyleCnt="0"/>
      <dgm:spPr/>
    </dgm:pt>
    <dgm:pt modelId="{5218A8C5-B966-4469-8CA6-51A52C8697E1}" type="pres">
      <dgm:prSet presAssocID="{B996AD30-A37F-45E2-A56C-4A93578795D0}" presName="level2Shape" presStyleLbl="node3" presStyleIdx="0" presStyleCnt="3" custScaleX="252466" custScaleY="161608"/>
      <dgm:spPr/>
      <dgm:t>
        <a:bodyPr/>
        <a:lstStyle/>
        <a:p>
          <a:endParaRPr lang="en-US"/>
        </a:p>
      </dgm:t>
    </dgm:pt>
    <dgm:pt modelId="{48B3F07E-D9C0-4AE5-95D1-B2BEA0981788}" type="pres">
      <dgm:prSet presAssocID="{B996AD30-A37F-45E2-A56C-4A93578795D0}" presName="hierChild3" presStyleCnt="0"/>
      <dgm:spPr/>
    </dgm:pt>
    <dgm:pt modelId="{E70EC387-CFDC-4A90-BBA6-007D1E6D336B}" type="pres">
      <dgm:prSet presAssocID="{51C7E774-777F-4D57-A8F1-8245F2BBBFA4}" presName="Name19" presStyleLbl="parChTrans1D4" presStyleIdx="0" presStyleCnt="9" custScaleX="2000000" custScaleY="2000000"/>
      <dgm:spPr/>
      <dgm:t>
        <a:bodyPr/>
        <a:lstStyle/>
        <a:p>
          <a:endParaRPr lang="en-US"/>
        </a:p>
      </dgm:t>
    </dgm:pt>
    <dgm:pt modelId="{7DCF6FBC-4125-49DE-AF80-EB68648FEE9B}" type="pres">
      <dgm:prSet presAssocID="{637545FA-5D5C-415A-B251-957A0D292BBF}" presName="Name21" presStyleCnt="0"/>
      <dgm:spPr/>
    </dgm:pt>
    <dgm:pt modelId="{C2E54644-67E0-44CE-BDC3-6A9624F62B71}" type="pres">
      <dgm:prSet presAssocID="{637545FA-5D5C-415A-B251-957A0D292BBF}" presName="level2Shape" presStyleLbl="node4" presStyleIdx="0" presStyleCnt="9" custScaleX="252466" custScaleY="161608"/>
      <dgm:spPr/>
      <dgm:t>
        <a:bodyPr/>
        <a:lstStyle/>
        <a:p>
          <a:endParaRPr lang="en-US"/>
        </a:p>
      </dgm:t>
    </dgm:pt>
    <dgm:pt modelId="{B6D7251D-3CB0-4218-9DBA-018EEA7D5E9B}" type="pres">
      <dgm:prSet presAssocID="{637545FA-5D5C-415A-B251-957A0D292BBF}" presName="hierChild3" presStyleCnt="0"/>
      <dgm:spPr/>
    </dgm:pt>
    <dgm:pt modelId="{98B1E3AD-C25A-4EAE-BF49-178D79AC331E}" type="pres">
      <dgm:prSet presAssocID="{6A856E58-8A7B-4CFF-A4A9-CC026F702904}" presName="Name19" presStyleLbl="parChTrans1D4" presStyleIdx="1" presStyleCnt="9" custScaleX="2000000" custScaleY="2000000"/>
      <dgm:spPr/>
      <dgm:t>
        <a:bodyPr/>
        <a:lstStyle/>
        <a:p>
          <a:endParaRPr lang="en-US"/>
        </a:p>
      </dgm:t>
    </dgm:pt>
    <dgm:pt modelId="{3A94CAFF-0D50-4BF9-A94C-18D4150E74A6}" type="pres">
      <dgm:prSet presAssocID="{DCA55099-AECC-4473-A8C3-60369B7BD6BE}" presName="Name21" presStyleCnt="0"/>
      <dgm:spPr/>
    </dgm:pt>
    <dgm:pt modelId="{03960A92-9968-4E25-B9B6-DB8F8695351D}" type="pres">
      <dgm:prSet presAssocID="{DCA55099-AECC-4473-A8C3-60369B7BD6BE}" presName="level2Shape" presStyleLbl="node4" presStyleIdx="1" presStyleCnt="9" custScaleX="252466" custScaleY="161608"/>
      <dgm:spPr/>
      <dgm:t>
        <a:bodyPr/>
        <a:lstStyle/>
        <a:p>
          <a:endParaRPr lang="en-US"/>
        </a:p>
      </dgm:t>
    </dgm:pt>
    <dgm:pt modelId="{2DB1649C-665E-43E8-AF72-8CA5C89EBBE5}" type="pres">
      <dgm:prSet presAssocID="{DCA55099-AECC-4473-A8C3-60369B7BD6BE}" presName="hierChild3" presStyleCnt="0"/>
      <dgm:spPr/>
    </dgm:pt>
    <dgm:pt modelId="{0D78A0FF-4056-4907-91DD-6A3892C8B291}" type="pres">
      <dgm:prSet presAssocID="{28162221-1AC9-43EA-B72D-20C5F9B121CB}" presName="Name19" presStyleLbl="parChTrans1D4" presStyleIdx="2" presStyleCnt="9" custScaleX="2000000" custScaleY="2000000"/>
      <dgm:spPr/>
      <dgm:t>
        <a:bodyPr/>
        <a:lstStyle/>
        <a:p>
          <a:endParaRPr lang="en-US"/>
        </a:p>
      </dgm:t>
    </dgm:pt>
    <dgm:pt modelId="{56294494-E4D9-4066-8126-845FA6B7AB8D}" type="pres">
      <dgm:prSet presAssocID="{67DE24C3-4B48-4ACA-BA45-525AA611D0B0}" presName="Name21" presStyleCnt="0"/>
      <dgm:spPr/>
    </dgm:pt>
    <dgm:pt modelId="{13C9503E-66B9-4D3D-88AE-A910F68FF2FE}" type="pres">
      <dgm:prSet presAssocID="{67DE24C3-4B48-4ACA-BA45-525AA611D0B0}" presName="level2Shape" presStyleLbl="node4" presStyleIdx="2" presStyleCnt="9" custScaleX="252466" custScaleY="161608"/>
      <dgm:spPr/>
      <dgm:t>
        <a:bodyPr/>
        <a:lstStyle/>
        <a:p>
          <a:endParaRPr lang="en-US"/>
        </a:p>
      </dgm:t>
    </dgm:pt>
    <dgm:pt modelId="{AC86AF00-C385-4F85-8CA3-ECD49E790749}" type="pres">
      <dgm:prSet presAssocID="{67DE24C3-4B48-4ACA-BA45-525AA611D0B0}" presName="hierChild3" presStyleCnt="0"/>
      <dgm:spPr/>
    </dgm:pt>
    <dgm:pt modelId="{5602066F-D563-4B4F-B73E-56106BE90537}" type="pres">
      <dgm:prSet presAssocID="{72EEF37C-F0F4-458C-96B4-4D0F8A3644BC}" presName="Name19" presStyleLbl="parChTrans1D4" presStyleIdx="3" presStyleCnt="9" custScaleX="2000000" custScaleY="2000000"/>
      <dgm:spPr/>
      <dgm:t>
        <a:bodyPr/>
        <a:lstStyle/>
        <a:p>
          <a:endParaRPr lang="en-US"/>
        </a:p>
      </dgm:t>
    </dgm:pt>
    <dgm:pt modelId="{6687FFFD-F6FA-468D-886E-A840C8C7080E}" type="pres">
      <dgm:prSet presAssocID="{B5A76360-D9E9-416C-BCB7-28FC0C62A63C}" presName="Name21" presStyleCnt="0"/>
      <dgm:spPr/>
    </dgm:pt>
    <dgm:pt modelId="{EBBD8613-7B96-48B1-A5C1-7790D65458BC}" type="pres">
      <dgm:prSet presAssocID="{B5A76360-D9E9-416C-BCB7-28FC0C62A63C}" presName="level2Shape" presStyleLbl="node4" presStyleIdx="3" presStyleCnt="9" custScaleX="252466" custScaleY="161608"/>
      <dgm:spPr/>
      <dgm:t>
        <a:bodyPr/>
        <a:lstStyle/>
        <a:p>
          <a:endParaRPr lang="en-US"/>
        </a:p>
      </dgm:t>
    </dgm:pt>
    <dgm:pt modelId="{04170003-1A99-4DA9-B904-80839830683B}" type="pres">
      <dgm:prSet presAssocID="{B5A76360-D9E9-416C-BCB7-28FC0C62A63C}" presName="hierChild3" presStyleCnt="0"/>
      <dgm:spPr/>
    </dgm:pt>
    <dgm:pt modelId="{162A5089-60B3-49C0-BFEA-C3E261124AAC}" type="pres">
      <dgm:prSet presAssocID="{F6074BC8-D96C-4207-B035-0E368DB19393}" presName="Name19" presStyleLbl="parChTrans1D4" presStyleIdx="4" presStyleCnt="9" custScaleX="2000000" custScaleY="2000000"/>
      <dgm:spPr/>
      <dgm:t>
        <a:bodyPr/>
        <a:lstStyle/>
        <a:p>
          <a:endParaRPr lang="en-US"/>
        </a:p>
      </dgm:t>
    </dgm:pt>
    <dgm:pt modelId="{139813C0-E5E1-45D6-A784-D45F3421A02C}" type="pres">
      <dgm:prSet presAssocID="{8FC150EE-DC8A-4789-B1EE-2A78A7955DA2}" presName="Name21" presStyleCnt="0"/>
      <dgm:spPr/>
    </dgm:pt>
    <dgm:pt modelId="{19667AD1-3915-4E35-A4F9-8FEFC2441CF3}" type="pres">
      <dgm:prSet presAssocID="{8FC150EE-DC8A-4789-B1EE-2A78A7955DA2}" presName="level2Shape" presStyleLbl="node4" presStyleIdx="4" presStyleCnt="9" custScaleX="252466" custScaleY="161608"/>
      <dgm:spPr/>
      <dgm:t>
        <a:bodyPr/>
        <a:lstStyle/>
        <a:p>
          <a:endParaRPr lang="en-US"/>
        </a:p>
      </dgm:t>
    </dgm:pt>
    <dgm:pt modelId="{A6CC591F-E584-46D9-ADA2-5D18B6C8C3EF}" type="pres">
      <dgm:prSet presAssocID="{8FC150EE-DC8A-4789-B1EE-2A78A7955DA2}" presName="hierChild3" presStyleCnt="0"/>
      <dgm:spPr/>
    </dgm:pt>
    <dgm:pt modelId="{356EE76E-92D0-412C-883B-47D349FC289F}" type="pres">
      <dgm:prSet presAssocID="{CC6DA225-0CA4-4B73-8439-82CF37C05055}" presName="Name19" presStyleLbl="parChTrans1D4" presStyleIdx="5" presStyleCnt="9" custScaleX="2000000" custScaleY="2000000"/>
      <dgm:spPr/>
      <dgm:t>
        <a:bodyPr/>
        <a:lstStyle/>
        <a:p>
          <a:endParaRPr lang="en-US"/>
        </a:p>
      </dgm:t>
    </dgm:pt>
    <dgm:pt modelId="{C5B1BCF7-4B65-4BCE-80C7-090EE9190BEA}" type="pres">
      <dgm:prSet presAssocID="{D4A35DF8-6439-4142-932A-D8F181A49255}" presName="Name21" presStyleCnt="0"/>
      <dgm:spPr/>
    </dgm:pt>
    <dgm:pt modelId="{50D52696-CA9D-46F5-8C97-92022C09A772}" type="pres">
      <dgm:prSet presAssocID="{D4A35DF8-6439-4142-932A-D8F181A49255}" presName="level2Shape" presStyleLbl="node4" presStyleIdx="5" presStyleCnt="9" custScaleX="252466" custScaleY="161608"/>
      <dgm:spPr/>
      <dgm:t>
        <a:bodyPr/>
        <a:lstStyle/>
        <a:p>
          <a:endParaRPr lang="en-US"/>
        </a:p>
      </dgm:t>
    </dgm:pt>
    <dgm:pt modelId="{DB077FA8-1765-4FDA-ACEA-B6459EFC354B}" type="pres">
      <dgm:prSet presAssocID="{D4A35DF8-6439-4142-932A-D8F181A49255}" presName="hierChild3" presStyleCnt="0"/>
      <dgm:spPr/>
    </dgm:pt>
    <dgm:pt modelId="{6EF7C97C-A9D3-45D4-B610-5AA6AC4F7606}" type="pres">
      <dgm:prSet presAssocID="{5B1A1E9A-0FAA-44E2-83A8-0AA5AEA9101E}" presName="Name19" presStyleLbl="parChTrans1D3" presStyleIdx="1" presStyleCnt="3" custScaleX="2000000" custScaleY="2000000"/>
      <dgm:spPr/>
      <dgm:t>
        <a:bodyPr/>
        <a:lstStyle/>
        <a:p>
          <a:endParaRPr lang="en-US"/>
        </a:p>
      </dgm:t>
    </dgm:pt>
    <dgm:pt modelId="{32B8B505-15F5-491E-B0EA-E8553D2DC456}" type="pres">
      <dgm:prSet presAssocID="{D02A3EE1-5902-4696-9CBA-832686A13E80}" presName="Name21" presStyleCnt="0"/>
      <dgm:spPr/>
    </dgm:pt>
    <dgm:pt modelId="{23B28D20-D850-4DA5-80B5-1D50A5B62742}" type="pres">
      <dgm:prSet presAssocID="{D02A3EE1-5902-4696-9CBA-832686A13E80}" presName="level2Shape" presStyleLbl="node3" presStyleIdx="1" presStyleCnt="3" custScaleX="252466" custScaleY="161608"/>
      <dgm:spPr/>
      <dgm:t>
        <a:bodyPr/>
        <a:lstStyle/>
        <a:p>
          <a:endParaRPr lang="en-US"/>
        </a:p>
      </dgm:t>
    </dgm:pt>
    <dgm:pt modelId="{A44142FF-D47E-44F0-BB8B-100546C8FFDD}" type="pres">
      <dgm:prSet presAssocID="{D02A3EE1-5902-4696-9CBA-832686A13E80}" presName="hierChild3" presStyleCnt="0"/>
      <dgm:spPr/>
    </dgm:pt>
    <dgm:pt modelId="{02A75639-5D6E-4D68-BB54-840527442859}" type="pres">
      <dgm:prSet presAssocID="{4DD1A02F-0211-45F4-A00D-D280BDDD6D77}" presName="Name19" presStyleLbl="parChTrans1D2" presStyleIdx="1" presStyleCnt="2" custScaleX="2000000" custScaleY="2000000"/>
      <dgm:spPr/>
      <dgm:t>
        <a:bodyPr/>
        <a:lstStyle/>
        <a:p>
          <a:endParaRPr lang="en-US"/>
        </a:p>
      </dgm:t>
    </dgm:pt>
    <dgm:pt modelId="{A23FE89D-0A5A-4E84-BCE6-18A13AEE42F6}" type="pres">
      <dgm:prSet presAssocID="{84427637-584A-4C2E-BDC9-1F5FA7002E31}" presName="Name21" presStyleCnt="0"/>
      <dgm:spPr/>
    </dgm:pt>
    <dgm:pt modelId="{5AF8B841-F609-49E6-8512-7EC9FFCD5C3E}" type="pres">
      <dgm:prSet presAssocID="{84427637-584A-4C2E-BDC9-1F5FA7002E31}" presName="level2Shape" presStyleLbl="node2" presStyleIdx="1" presStyleCnt="2" custScaleX="252466" custScaleY="161608"/>
      <dgm:spPr/>
      <dgm:t>
        <a:bodyPr/>
        <a:lstStyle/>
        <a:p>
          <a:endParaRPr lang="en-US"/>
        </a:p>
      </dgm:t>
    </dgm:pt>
    <dgm:pt modelId="{0E265392-6AF4-4731-A36C-35197F1ED85A}" type="pres">
      <dgm:prSet presAssocID="{84427637-584A-4C2E-BDC9-1F5FA7002E31}" presName="hierChild3" presStyleCnt="0"/>
      <dgm:spPr/>
    </dgm:pt>
    <dgm:pt modelId="{660A799D-DD5E-4FA9-BBEC-A00023EC1B48}" type="pres">
      <dgm:prSet presAssocID="{6E922380-A5E0-443E-95A5-7D9591192682}" presName="Name19" presStyleLbl="parChTrans1D3" presStyleIdx="2" presStyleCnt="3" custScaleX="2000000" custScaleY="2000000"/>
      <dgm:spPr/>
      <dgm:t>
        <a:bodyPr/>
        <a:lstStyle/>
        <a:p>
          <a:endParaRPr lang="en-US"/>
        </a:p>
      </dgm:t>
    </dgm:pt>
    <dgm:pt modelId="{0448ED9A-7360-4DC8-B482-12C455D07CFE}" type="pres">
      <dgm:prSet presAssocID="{66B0DA7E-9108-42BB-910B-8A2F3B3DB5E9}" presName="Name21" presStyleCnt="0"/>
      <dgm:spPr/>
    </dgm:pt>
    <dgm:pt modelId="{CFA57E76-4BB1-47B0-8881-276E9B171745}" type="pres">
      <dgm:prSet presAssocID="{66B0DA7E-9108-42BB-910B-8A2F3B3DB5E9}" presName="level2Shape" presStyleLbl="node3" presStyleIdx="2" presStyleCnt="3" custScaleX="252466" custScaleY="161608"/>
      <dgm:spPr/>
      <dgm:t>
        <a:bodyPr/>
        <a:lstStyle/>
        <a:p>
          <a:endParaRPr lang="en-US"/>
        </a:p>
      </dgm:t>
    </dgm:pt>
    <dgm:pt modelId="{33E129CD-E71B-4B9B-B90F-64B295F65A7D}" type="pres">
      <dgm:prSet presAssocID="{66B0DA7E-9108-42BB-910B-8A2F3B3DB5E9}" presName="hierChild3" presStyleCnt="0"/>
      <dgm:spPr/>
    </dgm:pt>
    <dgm:pt modelId="{96868860-C719-47BD-8D0E-ACF04911686E}" type="pres">
      <dgm:prSet presAssocID="{FF70C216-5F28-47B0-A95C-716307A14287}" presName="Name19" presStyleLbl="parChTrans1D4" presStyleIdx="6" presStyleCnt="9" custScaleX="2000000" custScaleY="2000000"/>
      <dgm:spPr/>
      <dgm:t>
        <a:bodyPr/>
        <a:lstStyle/>
        <a:p>
          <a:endParaRPr lang="en-US"/>
        </a:p>
      </dgm:t>
    </dgm:pt>
    <dgm:pt modelId="{43696550-756D-4C6A-A488-749DD4182BC5}" type="pres">
      <dgm:prSet presAssocID="{EAE38EFC-7A56-4E9A-A5BD-7278BE090C64}" presName="Name21" presStyleCnt="0"/>
      <dgm:spPr/>
    </dgm:pt>
    <dgm:pt modelId="{EAC43240-0F38-4DD1-AFB9-F2B0A5848F06}" type="pres">
      <dgm:prSet presAssocID="{EAE38EFC-7A56-4E9A-A5BD-7278BE090C64}" presName="level2Shape" presStyleLbl="node4" presStyleIdx="6" presStyleCnt="9" custScaleX="252466" custScaleY="161608"/>
      <dgm:spPr/>
      <dgm:t>
        <a:bodyPr/>
        <a:lstStyle/>
        <a:p>
          <a:endParaRPr lang="en-US"/>
        </a:p>
      </dgm:t>
    </dgm:pt>
    <dgm:pt modelId="{70AC41C2-8AA4-42CA-B166-F3C7DFCE1C3A}" type="pres">
      <dgm:prSet presAssocID="{EAE38EFC-7A56-4E9A-A5BD-7278BE090C64}" presName="hierChild3" presStyleCnt="0"/>
      <dgm:spPr/>
    </dgm:pt>
    <dgm:pt modelId="{18D87BC3-B8C4-46B7-81FF-DB3BDC702085}" type="pres">
      <dgm:prSet presAssocID="{7F6A3BA8-689C-4688-B33D-2D491B91B659}" presName="Name19" presStyleLbl="parChTrans1D4" presStyleIdx="7" presStyleCnt="9" custScaleX="2000000" custScaleY="2000000"/>
      <dgm:spPr/>
      <dgm:t>
        <a:bodyPr/>
        <a:lstStyle/>
        <a:p>
          <a:endParaRPr lang="en-US"/>
        </a:p>
      </dgm:t>
    </dgm:pt>
    <dgm:pt modelId="{6AE9705C-7667-4A92-ADA2-5631085F825A}" type="pres">
      <dgm:prSet presAssocID="{A5EAAFE0-D4AD-4715-B05C-E9A9C26C498E}" presName="Name21" presStyleCnt="0"/>
      <dgm:spPr/>
    </dgm:pt>
    <dgm:pt modelId="{F01CEA6A-11C1-4306-BEAA-9149D39C79D0}" type="pres">
      <dgm:prSet presAssocID="{A5EAAFE0-D4AD-4715-B05C-E9A9C26C498E}" presName="level2Shape" presStyleLbl="node4" presStyleIdx="7" presStyleCnt="9" custScaleX="252466" custScaleY="161608"/>
      <dgm:spPr/>
      <dgm:t>
        <a:bodyPr/>
        <a:lstStyle/>
        <a:p>
          <a:endParaRPr lang="en-US"/>
        </a:p>
      </dgm:t>
    </dgm:pt>
    <dgm:pt modelId="{95AE6687-76A0-4E68-9EA3-DFF850AAD5A3}" type="pres">
      <dgm:prSet presAssocID="{A5EAAFE0-D4AD-4715-B05C-E9A9C26C498E}" presName="hierChild3" presStyleCnt="0"/>
      <dgm:spPr/>
    </dgm:pt>
    <dgm:pt modelId="{105E5E4C-44A3-474C-88F0-939BC2D69E25}" type="pres">
      <dgm:prSet presAssocID="{F002F477-2516-43EE-A739-4A8F4235A39E}" presName="Name19" presStyleLbl="parChTrans1D4" presStyleIdx="8" presStyleCnt="9" custScaleX="2000000" custScaleY="2000000"/>
      <dgm:spPr/>
      <dgm:t>
        <a:bodyPr/>
        <a:lstStyle/>
        <a:p>
          <a:endParaRPr lang="en-US"/>
        </a:p>
      </dgm:t>
    </dgm:pt>
    <dgm:pt modelId="{3FEDA45E-75CE-49B5-970C-81571EF59826}" type="pres">
      <dgm:prSet presAssocID="{7373BDCA-4231-4421-824B-7999CE63513D}" presName="Name21" presStyleCnt="0"/>
      <dgm:spPr/>
    </dgm:pt>
    <dgm:pt modelId="{15F254DA-B05F-4433-9C94-5D59E01BCEC5}" type="pres">
      <dgm:prSet presAssocID="{7373BDCA-4231-4421-824B-7999CE63513D}" presName="level2Shape" presStyleLbl="node4" presStyleIdx="8" presStyleCnt="9" custScaleX="252466" custScaleY="161608"/>
      <dgm:spPr/>
      <dgm:t>
        <a:bodyPr/>
        <a:lstStyle/>
        <a:p>
          <a:endParaRPr lang="en-US"/>
        </a:p>
      </dgm:t>
    </dgm:pt>
    <dgm:pt modelId="{E4151CF7-75BB-4BBA-B3CE-DD34A0ABEFA4}" type="pres">
      <dgm:prSet presAssocID="{7373BDCA-4231-4421-824B-7999CE63513D}" presName="hierChild3" presStyleCnt="0"/>
      <dgm:spPr/>
    </dgm:pt>
    <dgm:pt modelId="{277CF412-4C8B-4D9C-AE92-F951317A09B4}" type="pres">
      <dgm:prSet presAssocID="{69FFF6AA-8487-41AC-A6C5-68CE514C3B10}" presName="bgShapesFlow" presStyleCnt="0"/>
      <dgm:spPr/>
    </dgm:pt>
  </dgm:ptLst>
  <dgm:cxnLst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6C19F523-07EE-4851-9E3A-EAD2735DA6AD}" srcId="{B996AD30-A37F-45E2-A56C-4A93578795D0}" destId="{637545FA-5D5C-415A-B251-957A0D292BBF}" srcOrd="0" destOrd="0" parTransId="{51C7E774-777F-4D57-A8F1-8245F2BBBFA4}" sibTransId="{0A1D07E3-1DF8-4CF6-84B4-2539B4BBE579}"/>
    <dgm:cxn modelId="{9D182BD4-0EE3-4C3A-888C-77B44F9577E3}" type="presOf" srcId="{6E922380-A5E0-443E-95A5-7D9591192682}" destId="{660A799D-DD5E-4FA9-BBEC-A00023EC1B48}" srcOrd="0" destOrd="0" presId="urn:microsoft.com/office/officeart/2005/8/layout/hierarchy6"/>
    <dgm:cxn modelId="{79475D8F-D1C6-4F21-A92F-247BAB2CF892}" type="presOf" srcId="{EAE38EFC-7A56-4E9A-A5BD-7278BE090C64}" destId="{EAC43240-0F38-4DD1-AFB9-F2B0A5848F06}" srcOrd="0" destOrd="0" presId="urn:microsoft.com/office/officeart/2005/8/layout/hierarchy6"/>
    <dgm:cxn modelId="{32DCC3DF-FC63-4AEB-908C-EEC1C82CB2A4}" type="presOf" srcId="{6A856E58-8A7B-4CFF-A4A9-CC026F702904}" destId="{98B1E3AD-C25A-4EAE-BF49-178D79AC331E}" srcOrd="0" destOrd="0" presId="urn:microsoft.com/office/officeart/2005/8/layout/hierarchy6"/>
    <dgm:cxn modelId="{200A6097-A89C-406E-B43D-61ED5CE85726}" type="presOf" srcId="{84427637-584A-4C2E-BDC9-1F5FA7002E31}" destId="{5AF8B841-F609-49E6-8512-7EC9FFCD5C3E}" srcOrd="0" destOrd="0" presId="urn:microsoft.com/office/officeart/2005/8/layout/hierarchy6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CB155C94-4454-49BD-9E71-D6B2D5433A88}" type="presOf" srcId="{F002F477-2516-43EE-A739-4A8F4235A39E}" destId="{105E5E4C-44A3-474C-88F0-939BC2D69E25}" srcOrd="0" destOrd="0" presId="urn:microsoft.com/office/officeart/2005/8/layout/hierarchy6"/>
    <dgm:cxn modelId="{968044B2-63A1-40A5-8DED-ED2DE95919FD}" type="presOf" srcId="{F854E760-87DF-4BCB-8A7D-5C4065CA229A}" destId="{9C3FB224-150E-441B-BA49-F0514C204289}" srcOrd="0" destOrd="0" presId="urn:microsoft.com/office/officeart/2005/8/layout/hierarchy6"/>
    <dgm:cxn modelId="{1EAA2AC8-8D90-46FF-BF55-B577E3ECCE4B}" type="presOf" srcId="{2E9B1675-2CEF-4967-BD5B-0FCE22ACE24B}" destId="{E379E181-1EB0-47C1-9F32-D17B4A2218A0}" srcOrd="0" destOrd="0" presId="urn:microsoft.com/office/officeart/2005/8/layout/hierarchy6"/>
    <dgm:cxn modelId="{A93CC7A6-7166-4A81-A73B-1BFD0F490BBA}" type="presOf" srcId="{4DD1A02F-0211-45F4-A00D-D280BDDD6D77}" destId="{02A75639-5D6E-4D68-BB54-840527442859}" srcOrd="0" destOrd="0" presId="urn:microsoft.com/office/officeart/2005/8/layout/hierarchy6"/>
    <dgm:cxn modelId="{F8E768F2-7A49-41D8-BDFC-B31A0109E120}" type="presOf" srcId="{28162221-1AC9-43EA-B72D-20C5F9B121CB}" destId="{0D78A0FF-4056-4907-91DD-6A3892C8B291}" srcOrd="0" destOrd="0" presId="urn:microsoft.com/office/officeart/2005/8/layout/hierarchy6"/>
    <dgm:cxn modelId="{E6A99C2F-5991-41AD-8436-FB95B89E72C9}" type="presOf" srcId="{D4A35DF8-6439-4142-932A-D8F181A49255}" destId="{50D52696-CA9D-46F5-8C97-92022C09A772}" srcOrd="0" destOrd="0" presId="urn:microsoft.com/office/officeart/2005/8/layout/hierarchy6"/>
    <dgm:cxn modelId="{269BEAAA-4E0D-4244-A827-E2D7B64897A3}" type="presOf" srcId="{66B0DA7E-9108-42BB-910B-8A2F3B3DB5E9}" destId="{CFA57E76-4BB1-47B0-8881-276E9B171745}" srcOrd="0" destOrd="0" presId="urn:microsoft.com/office/officeart/2005/8/layout/hierarchy6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E225CD04-C2C5-475D-AA4E-BA390F8CD13B}" type="presOf" srcId="{51C7E774-777F-4D57-A8F1-8245F2BBBFA4}" destId="{E70EC387-CFDC-4A90-BBA6-007D1E6D336B}" srcOrd="0" destOrd="0" presId="urn:microsoft.com/office/officeart/2005/8/layout/hierarchy6"/>
    <dgm:cxn modelId="{04660F25-BDFC-438E-A347-C86BEFC27DA4}" type="presOf" srcId="{A5EAAFE0-D4AD-4715-B05C-E9A9C26C498E}" destId="{F01CEA6A-11C1-4306-BEAA-9149D39C79D0}" srcOrd="0" destOrd="0" presId="urn:microsoft.com/office/officeart/2005/8/layout/hierarchy6"/>
    <dgm:cxn modelId="{101B9BCC-E65D-4C60-9CB1-E232B721E72D}" type="presOf" srcId="{F6074BC8-D96C-4207-B035-0E368DB19393}" destId="{162A5089-60B3-49C0-BFEA-C3E261124AAC}" srcOrd="0" destOrd="0" presId="urn:microsoft.com/office/officeart/2005/8/layout/hierarchy6"/>
    <dgm:cxn modelId="{6898A1AD-815A-48D7-A49A-7DB18A09787E}" srcId="{B996AD30-A37F-45E2-A56C-4A93578795D0}" destId="{D4A35DF8-6439-4142-932A-D8F181A49255}" srcOrd="1" destOrd="0" parTransId="{CC6DA225-0CA4-4B73-8439-82CF37C05055}" sibTransId="{901BB144-6DE9-49D7-BD79-46AA7C9F2AEB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A20A5C60-09DC-4C77-AEE0-4D0B53075880}" type="presOf" srcId="{B5A76360-D9E9-416C-BCB7-28FC0C62A63C}" destId="{EBBD8613-7B96-48B1-A5C1-7790D65458BC}" srcOrd="0" destOrd="0" presId="urn:microsoft.com/office/officeart/2005/8/layout/hierarchy6"/>
    <dgm:cxn modelId="{16346B7E-03D5-4271-9B26-DC7845491F0F}" srcId="{A5EAAFE0-D4AD-4715-B05C-E9A9C26C498E}" destId="{7373BDCA-4231-4421-824B-7999CE63513D}" srcOrd="0" destOrd="0" parTransId="{F002F477-2516-43EE-A739-4A8F4235A39E}" sibTransId="{2E0377A5-FAAE-4100-AD87-789174ABAA38}"/>
    <dgm:cxn modelId="{DFDE412C-0671-4262-BF46-BD3A77B67986}" type="presOf" srcId="{B996AD30-A37F-45E2-A56C-4A93578795D0}" destId="{5218A8C5-B966-4469-8CA6-51A52C8697E1}" srcOrd="0" destOrd="0" presId="urn:microsoft.com/office/officeart/2005/8/layout/hierarchy6"/>
    <dgm:cxn modelId="{6FEEF645-F710-4F81-9CCC-430C415A072B}" srcId="{EAE38EFC-7A56-4E9A-A5BD-7278BE090C64}" destId="{A5EAAFE0-D4AD-4715-B05C-E9A9C26C498E}" srcOrd="0" destOrd="0" parTransId="{7F6A3BA8-689C-4688-B33D-2D491B91B659}" sibTransId="{674B067B-36EF-4FDB-8B86-B1FC40D931E5}"/>
    <dgm:cxn modelId="{ED72C7A7-29DF-47A1-9D71-910185DBD086}" type="presOf" srcId="{7373BDCA-4231-4421-824B-7999CE63513D}" destId="{15F254DA-B05F-4433-9C94-5D59E01BCEC5}" srcOrd="0" destOrd="0" presId="urn:microsoft.com/office/officeart/2005/8/layout/hierarchy6"/>
    <dgm:cxn modelId="{79AD6AE0-5742-4B47-A327-99D5252AB424}" type="presOf" srcId="{5B1A1E9A-0FAA-44E2-83A8-0AA5AEA9101E}" destId="{6EF7C97C-A9D3-45D4-B610-5AA6AC4F7606}" srcOrd="0" destOrd="0" presId="urn:microsoft.com/office/officeart/2005/8/layout/hierarchy6"/>
    <dgm:cxn modelId="{6C08225F-E32A-423B-996A-8C615FFE1DDF}" type="presOf" srcId="{CC6DA225-0CA4-4B73-8439-82CF37C05055}" destId="{356EE76E-92D0-412C-883B-47D349FC289F}" srcOrd="0" destOrd="0" presId="urn:microsoft.com/office/officeart/2005/8/layout/hierarchy6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2E2DC95F-EEF6-4BC3-9799-B1F92EF11751}" srcId="{637545FA-5D5C-415A-B251-957A0D292BBF}" destId="{DCA55099-AECC-4473-A8C3-60369B7BD6BE}" srcOrd="0" destOrd="0" parTransId="{6A856E58-8A7B-4CFF-A4A9-CC026F702904}" sibTransId="{B949ABDD-E5F9-499A-ACE5-5853640DCB31}"/>
    <dgm:cxn modelId="{D3AF49E3-7F95-4F10-B158-9DA22D2C0187}" type="presOf" srcId="{2834861F-4B64-4177-8CE7-0216F54EF80A}" destId="{E08F1783-0B60-4CB2-93BD-BA3AF0DE7755}" srcOrd="0" destOrd="0" presId="urn:microsoft.com/office/officeart/2005/8/layout/hierarchy6"/>
    <dgm:cxn modelId="{7D57F18D-7A20-403E-AE07-0162767B447E}" type="presOf" srcId="{D02A3EE1-5902-4696-9CBA-832686A13E80}" destId="{23B28D20-D850-4DA5-80B5-1D50A5B62742}" srcOrd="0" destOrd="0" presId="urn:microsoft.com/office/officeart/2005/8/layout/hierarchy6"/>
    <dgm:cxn modelId="{2C9B0D0B-D012-4AE2-A3C5-612C27CCDA1D}" srcId="{DCA55099-AECC-4473-A8C3-60369B7BD6BE}" destId="{B5A76360-D9E9-416C-BCB7-28FC0C62A63C}" srcOrd="1" destOrd="0" parTransId="{72EEF37C-F0F4-458C-96B4-4D0F8A3644BC}" sibTransId="{D8186131-02C9-4BEF-991B-C7A4E41285BB}"/>
    <dgm:cxn modelId="{B47813C5-8180-4281-89E8-A70276E79439}" type="presOf" srcId="{FF70C216-5F28-47B0-A95C-716307A14287}" destId="{96868860-C719-47BD-8D0E-ACF04911686E}" srcOrd="0" destOrd="0" presId="urn:microsoft.com/office/officeart/2005/8/layout/hierarchy6"/>
    <dgm:cxn modelId="{FAF92952-DBD8-4455-AAD4-48129767EC80}" type="presOf" srcId="{69FFF6AA-8487-41AC-A6C5-68CE514C3B10}" destId="{2DDE84AC-E5B0-432E-B2B6-E5A2E74CF08B}" srcOrd="0" destOrd="0" presId="urn:microsoft.com/office/officeart/2005/8/layout/hierarchy6"/>
    <dgm:cxn modelId="{F2192461-9405-44E3-8961-C3899693C286}" type="presOf" srcId="{637545FA-5D5C-415A-B251-957A0D292BBF}" destId="{C2E54644-67E0-44CE-BDC3-6A9624F62B71}" srcOrd="0" destOrd="0" presId="urn:microsoft.com/office/officeart/2005/8/layout/hierarchy6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C805413F-2916-484E-B054-BD2CEAD8CC45}" type="presOf" srcId="{DCA55099-AECC-4473-A8C3-60369B7BD6BE}" destId="{03960A92-9968-4E25-B9B6-DB8F8695351D}" srcOrd="0" destOrd="0" presId="urn:microsoft.com/office/officeart/2005/8/layout/hierarchy6"/>
    <dgm:cxn modelId="{70DA8CC6-7B09-4822-B1B0-06F86ADD166B}" type="presOf" srcId="{67DE24C3-4B48-4ACA-BA45-525AA611D0B0}" destId="{13C9503E-66B9-4D3D-88AE-A910F68FF2FE}" srcOrd="0" destOrd="0" presId="urn:microsoft.com/office/officeart/2005/8/layout/hierarchy6"/>
    <dgm:cxn modelId="{239CD862-2957-471D-9CE6-7BEF29003A25}" srcId="{DCA55099-AECC-4473-A8C3-60369B7BD6BE}" destId="{67DE24C3-4B48-4ACA-BA45-525AA611D0B0}" srcOrd="0" destOrd="0" parTransId="{28162221-1AC9-43EA-B72D-20C5F9B121CB}" sibTransId="{B71F3325-BD91-4807-85FE-DC2B17242498}"/>
    <dgm:cxn modelId="{DAE90C8F-94CA-4226-9039-B56BBA6EF563}" srcId="{637545FA-5D5C-415A-B251-957A0D292BBF}" destId="{8FC150EE-DC8A-4789-B1EE-2A78A7955DA2}" srcOrd="1" destOrd="0" parTransId="{F6074BC8-D96C-4207-B035-0E368DB19393}" sibTransId="{7A3FD2C2-D881-4DD4-9439-4FA67EF85846}"/>
    <dgm:cxn modelId="{23B89685-193D-4793-9DFA-4846A3DC0F7C}" type="presOf" srcId="{72EEF37C-F0F4-458C-96B4-4D0F8A3644BC}" destId="{5602066F-D563-4B4F-B73E-56106BE90537}" srcOrd="0" destOrd="0" presId="urn:microsoft.com/office/officeart/2005/8/layout/hierarchy6"/>
    <dgm:cxn modelId="{F16E85E9-807C-4E02-B8A1-8CB50E178E64}" type="presOf" srcId="{590F06B3-EE6B-4773-B2AD-F710558B8DFD}" destId="{3B63FE4B-5B11-4C64-82E1-C9DE1AB2E962}" srcOrd="0" destOrd="0" presId="urn:microsoft.com/office/officeart/2005/8/layout/hierarchy6"/>
    <dgm:cxn modelId="{FAF976C3-57F0-44BF-88F7-843B5597EB93}" type="presOf" srcId="{8FC150EE-DC8A-4789-B1EE-2A78A7955DA2}" destId="{19667AD1-3915-4E35-A4F9-8FEFC2441CF3}" srcOrd="0" destOrd="0" presId="urn:microsoft.com/office/officeart/2005/8/layout/hierarchy6"/>
    <dgm:cxn modelId="{577EE3C8-9EF9-4BB9-9813-448CB00149A8}" type="presOf" srcId="{7F6A3BA8-689C-4688-B33D-2D491B91B659}" destId="{18D87BC3-B8C4-46B7-81FF-DB3BDC702085}" srcOrd="0" destOrd="0" presId="urn:microsoft.com/office/officeart/2005/8/layout/hierarchy6"/>
    <dgm:cxn modelId="{1DF70698-8AAA-4BE4-BF68-8CD76533D47D}" type="presParOf" srcId="{2DDE84AC-E5B0-432E-B2B6-E5A2E74CF08B}" destId="{77C1C8C4-A015-4DCC-9116-39858D6D01EE}" srcOrd="0" destOrd="0" presId="urn:microsoft.com/office/officeart/2005/8/layout/hierarchy6"/>
    <dgm:cxn modelId="{E621C820-D1E5-4C24-BCA4-1F9FCD96CF85}" type="presParOf" srcId="{77C1C8C4-A015-4DCC-9116-39858D6D01EE}" destId="{945ED93E-ED63-4957-AFE2-B7C35A1A6CF6}" srcOrd="0" destOrd="0" presId="urn:microsoft.com/office/officeart/2005/8/layout/hierarchy6"/>
    <dgm:cxn modelId="{7030DC6D-F0D2-46EC-9A6D-EA71674882B3}" type="presParOf" srcId="{945ED93E-ED63-4957-AFE2-B7C35A1A6CF6}" destId="{07813DAF-08C7-407D-9B98-6F199645FC94}" srcOrd="0" destOrd="0" presId="urn:microsoft.com/office/officeart/2005/8/layout/hierarchy6"/>
    <dgm:cxn modelId="{27443E1C-5486-4C9F-9C38-0003219E28F7}" type="presParOf" srcId="{07813DAF-08C7-407D-9B98-6F199645FC94}" destId="{9C3FB224-150E-441B-BA49-F0514C204289}" srcOrd="0" destOrd="0" presId="urn:microsoft.com/office/officeart/2005/8/layout/hierarchy6"/>
    <dgm:cxn modelId="{AFBA6DCB-3138-40A5-944C-E9B19D347391}" type="presParOf" srcId="{07813DAF-08C7-407D-9B98-6F199645FC94}" destId="{738B6952-5D28-4A64-B86B-153CEAE6E576}" srcOrd="1" destOrd="0" presId="urn:microsoft.com/office/officeart/2005/8/layout/hierarchy6"/>
    <dgm:cxn modelId="{90A133A3-647D-4D97-914A-D236B8C372C0}" type="presParOf" srcId="{738B6952-5D28-4A64-B86B-153CEAE6E576}" destId="{E379E181-1EB0-47C1-9F32-D17B4A2218A0}" srcOrd="0" destOrd="0" presId="urn:microsoft.com/office/officeart/2005/8/layout/hierarchy6"/>
    <dgm:cxn modelId="{A471169E-9453-4980-9183-A61146826FA8}" type="presParOf" srcId="{738B6952-5D28-4A64-B86B-153CEAE6E576}" destId="{6A9F8184-828C-4739-B54A-DC706E485636}" srcOrd="1" destOrd="0" presId="urn:microsoft.com/office/officeart/2005/8/layout/hierarchy6"/>
    <dgm:cxn modelId="{D5407A46-E17F-4D3F-BB4D-D18374A45E24}" type="presParOf" srcId="{6A9F8184-828C-4739-B54A-DC706E485636}" destId="{3B63FE4B-5B11-4C64-82E1-C9DE1AB2E962}" srcOrd="0" destOrd="0" presId="urn:microsoft.com/office/officeart/2005/8/layout/hierarchy6"/>
    <dgm:cxn modelId="{3C09B270-33FD-4700-AB81-B43D62CC53CB}" type="presParOf" srcId="{6A9F8184-828C-4739-B54A-DC706E485636}" destId="{E41253A2-7D49-4746-A22D-37640DD7E8EB}" srcOrd="1" destOrd="0" presId="urn:microsoft.com/office/officeart/2005/8/layout/hierarchy6"/>
    <dgm:cxn modelId="{7E3C00BC-3FFB-49FF-9977-830DFD3D9F12}" type="presParOf" srcId="{E41253A2-7D49-4746-A22D-37640DD7E8EB}" destId="{E08F1783-0B60-4CB2-93BD-BA3AF0DE7755}" srcOrd="0" destOrd="0" presId="urn:microsoft.com/office/officeart/2005/8/layout/hierarchy6"/>
    <dgm:cxn modelId="{C2F322EE-2552-4D52-9114-AFC9B2EAF061}" type="presParOf" srcId="{E41253A2-7D49-4746-A22D-37640DD7E8EB}" destId="{0558E391-1FCE-4ADB-A03E-F87FF2AAEA6B}" srcOrd="1" destOrd="0" presId="urn:microsoft.com/office/officeart/2005/8/layout/hierarchy6"/>
    <dgm:cxn modelId="{5C2164BE-BABB-4FB5-8F3D-24C6D12FDA58}" type="presParOf" srcId="{0558E391-1FCE-4ADB-A03E-F87FF2AAEA6B}" destId="{5218A8C5-B966-4469-8CA6-51A52C8697E1}" srcOrd="0" destOrd="0" presId="urn:microsoft.com/office/officeart/2005/8/layout/hierarchy6"/>
    <dgm:cxn modelId="{64D3B5D5-D263-41FF-8790-245D4A5861CC}" type="presParOf" srcId="{0558E391-1FCE-4ADB-A03E-F87FF2AAEA6B}" destId="{48B3F07E-D9C0-4AE5-95D1-B2BEA0981788}" srcOrd="1" destOrd="0" presId="urn:microsoft.com/office/officeart/2005/8/layout/hierarchy6"/>
    <dgm:cxn modelId="{546399C5-C8B3-4438-97E5-59F32B0680A5}" type="presParOf" srcId="{48B3F07E-D9C0-4AE5-95D1-B2BEA0981788}" destId="{E70EC387-CFDC-4A90-BBA6-007D1E6D336B}" srcOrd="0" destOrd="0" presId="urn:microsoft.com/office/officeart/2005/8/layout/hierarchy6"/>
    <dgm:cxn modelId="{D166CAF2-ABD8-4981-88C3-5F304634A6E9}" type="presParOf" srcId="{48B3F07E-D9C0-4AE5-95D1-B2BEA0981788}" destId="{7DCF6FBC-4125-49DE-AF80-EB68648FEE9B}" srcOrd="1" destOrd="0" presId="urn:microsoft.com/office/officeart/2005/8/layout/hierarchy6"/>
    <dgm:cxn modelId="{C7CB2EDB-D04F-4DB3-BDB3-D181D21B43F9}" type="presParOf" srcId="{7DCF6FBC-4125-49DE-AF80-EB68648FEE9B}" destId="{C2E54644-67E0-44CE-BDC3-6A9624F62B71}" srcOrd="0" destOrd="0" presId="urn:microsoft.com/office/officeart/2005/8/layout/hierarchy6"/>
    <dgm:cxn modelId="{B189B76A-ED12-4094-B5A9-FB997CAFB590}" type="presParOf" srcId="{7DCF6FBC-4125-49DE-AF80-EB68648FEE9B}" destId="{B6D7251D-3CB0-4218-9DBA-018EEA7D5E9B}" srcOrd="1" destOrd="0" presId="urn:microsoft.com/office/officeart/2005/8/layout/hierarchy6"/>
    <dgm:cxn modelId="{A2CD576B-3784-4BD6-A8B1-31EFC10240BE}" type="presParOf" srcId="{B6D7251D-3CB0-4218-9DBA-018EEA7D5E9B}" destId="{98B1E3AD-C25A-4EAE-BF49-178D79AC331E}" srcOrd="0" destOrd="0" presId="urn:microsoft.com/office/officeart/2005/8/layout/hierarchy6"/>
    <dgm:cxn modelId="{9EBA7E08-4F4B-4C4B-A430-5C24D30BEB22}" type="presParOf" srcId="{B6D7251D-3CB0-4218-9DBA-018EEA7D5E9B}" destId="{3A94CAFF-0D50-4BF9-A94C-18D4150E74A6}" srcOrd="1" destOrd="0" presId="urn:microsoft.com/office/officeart/2005/8/layout/hierarchy6"/>
    <dgm:cxn modelId="{53FDCCE1-8539-4D30-B68E-0CA28FC50731}" type="presParOf" srcId="{3A94CAFF-0D50-4BF9-A94C-18D4150E74A6}" destId="{03960A92-9968-4E25-B9B6-DB8F8695351D}" srcOrd="0" destOrd="0" presId="urn:microsoft.com/office/officeart/2005/8/layout/hierarchy6"/>
    <dgm:cxn modelId="{797BDD80-932F-48C2-BE36-0E02A68BB9EF}" type="presParOf" srcId="{3A94CAFF-0D50-4BF9-A94C-18D4150E74A6}" destId="{2DB1649C-665E-43E8-AF72-8CA5C89EBBE5}" srcOrd="1" destOrd="0" presId="urn:microsoft.com/office/officeart/2005/8/layout/hierarchy6"/>
    <dgm:cxn modelId="{7F475E4F-8824-44C5-95CA-30A957AFEE97}" type="presParOf" srcId="{2DB1649C-665E-43E8-AF72-8CA5C89EBBE5}" destId="{0D78A0FF-4056-4907-91DD-6A3892C8B291}" srcOrd="0" destOrd="0" presId="urn:microsoft.com/office/officeart/2005/8/layout/hierarchy6"/>
    <dgm:cxn modelId="{F983E46D-EFB4-44FB-BB44-8CEA37521944}" type="presParOf" srcId="{2DB1649C-665E-43E8-AF72-8CA5C89EBBE5}" destId="{56294494-E4D9-4066-8126-845FA6B7AB8D}" srcOrd="1" destOrd="0" presId="urn:microsoft.com/office/officeart/2005/8/layout/hierarchy6"/>
    <dgm:cxn modelId="{1CA50CF0-5394-4F51-ABDF-A717C3DEF4E7}" type="presParOf" srcId="{56294494-E4D9-4066-8126-845FA6B7AB8D}" destId="{13C9503E-66B9-4D3D-88AE-A910F68FF2FE}" srcOrd="0" destOrd="0" presId="urn:microsoft.com/office/officeart/2005/8/layout/hierarchy6"/>
    <dgm:cxn modelId="{82371FFE-5111-4869-9333-E1362CDA864B}" type="presParOf" srcId="{56294494-E4D9-4066-8126-845FA6B7AB8D}" destId="{AC86AF00-C385-4F85-8CA3-ECD49E790749}" srcOrd="1" destOrd="0" presId="urn:microsoft.com/office/officeart/2005/8/layout/hierarchy6"/>
    <dgm:cxn modelId="{8CA4FE3C-F2F6-4E9A-B563-A61DC20C927E}" type="presParOf" srcId="{2DB1649C-665E-43E8-AF72-8CA5C89EBBE5}" destId="{5602066F-D563-4B4F-B73E-56106BE90537}" srcOrd="2" destOrd="0" presId="urn:microsoft.com/office/officeart/2005/8/layout/hierarchy6"/>
    <dgm:cxn modelId="{939EE813-1DEA-4934-8E4C-7E4F31BFA4AD}" type="presParOf" srcId="{2DB1649C-665E-43E8-AF72-8CA5C89EBBE5}" destId="{6687FFFD-F6FA-468D-886E-A840C8C7080E}" srcOrd="3" destOrd="0" presId="urn:microsoft.com/office/officeart/2005/8/layout/hierarchy6"/>
    <dgm:cxn modelId="{037D2C00-876E-444D-99A0-B28B047DFF63}" type="presParOf" srcId="{6687FFFD-F6FA-468D-886E-A840C8C7080E}" destId="{EBBD8613-7B96-48B1-A5C1-7790D65458BC}" srcOrd="0" destOrd="0" presId="urn:microsoft.com/office/officeart/2005/8/layout/hierarchy6"/>
    <dgm:cxn modelId="{BFFD2798-224F-465D-90AE-38E1DB048BE2}" type="presParOf" srcId="{6687FFFD-F6FA-468D-886E-A840C8C7080E}" destId="{04170003-1A99-4DA9-B904-80839830683B}" srcOrd="1" destOrd="0" presId="urn:microsoft.com/office/officeart/2005/8/layout/hierarchy6"/>
    <dgm:cxn modelId="{20661B6F-D74D-45DF-8542-A1229A736861}" type="presParOf" srcId="{B6D7251D-3CB0-4218-9DBA-018EEA7D5E9B}" destId="{162A5089-60B3-49C0-BFEA-C3E261124AAC}" srcOrd="2" destOrd="0" presId="urn:microsoft.com/office/officeart/2005/8/layout/hierarchy6"/>
    <dgm:cxn modelId="{2B7312B1-58ED-449B-A972-43F10AAEAB48}" type="presParOf" srcId="{B6D7251D-3CB0-4218-9DBA-018EEA7D5E9B}" destId="{139813C0-E5E1-45D6-A784-D45F3421A02C}" srcOrd="3" destOrd="0" presId="urn:microsoft.com/office/officeart/2005/8/layout/hierarchy6"/>
    <dgm:cxn modelId="{E3ADBF87-4F0E-45C1-9C0A-67204097306B}" type="presParOf" srcId="{139813C0-E5E1-45D6-A784-D45F3421A02C}" destId="{19667AD1-3915-4E35-A4F9-8FEFC2441CF3}" srcOrd="0" destOrd="0" presId="urn:microsoft.com/office/officeart/2005/8/layout/hierarchy6"/>
    <dgm:cxn modelId="{F5C6D492-EE1C-45D9-8415-1FFA927F81B1}" type="presParOf" srcId="{139813C0-E5E1-45D6-A784-D45F3421A02C}" destId="{A6CC591F-E584-46D9-ADA2-5D18B6C8C3EF}" srcOrd="1" destOrd="0" presId="urn:microsoft.com/office/officeart/2005/8/layout/hierarchy6"/>
    <dgm:cxn modelId="{748EDC50-5231-45DD-89C4-0C448BD6F733}" type="presParOf" srcId="{48B3F07E-D9C0-4AE5-95D1-B2BEA0981788}" destId="{356EE76E-92D0-412C-883B-47D349FC289F}" srcOrd="2" destOrd="0" presId="urn:microsoft.com/office/officeart/2005/8/layout/hierarchy6"/>
    <dgm:cxn modelId="{200E15F1-1D3A-4003-8E49-64F1172E7E55}" type="presParOf" srcId="{48B3F07E-D9C0-4AE5-95D1-B2BEA0981788}" destId="{C5B1BCF7-4B65-4BCE-80C7-090EE9190BEA}" srcOrd="3" destOrd="0" presId="urn:microsoft.com/office/officeart/2005/8/layout/hierarchy6"/>
    <dgm:cxn modelId="{719E6502-824D-43B9-9C32-545E69AABC0C}" type="presParOf" srcId="{C5B1BCF7-4B65-4BCE-80C7-090EE9190BEA}" destId="{50D52696-CA9D-46F5-8C97-92022C09A772}" srcOrd="0" destOrd="0" presId="urn:microsoft.com/office/officeart/2005/8/layout/hierarchy6"/>
    <dgm:cxn modelId="{DE6B33F5-8043-4677-958D-B130C0951709}" type="presParOf" srcId="{C5B1BCF7-4B65-4BCE-80C7-090EE9190BEA}" destId="{DB077FA8-1765-4FDA-ACEA-B6459EFC354B}" srcOrd="1" destOrd="0" presId="urn:microsoft.com/office/officeart/2005/8/layout/hierarchy6"/>
    <dgm:cxn modelId="{13457110-2C97-4800-9D47-335321F74421}" type="presParOf" srcId="{E41253A2-7D49-4746-A22D-37640DD7E8EB}" destId="{6EF7C97C-A9D3-45D4-B610-5AA6AC4F7606}" srcOrd="2" destOrd="0" presId="urn:microsoft.com/office/officeart/2005/8/layout/hierarchy6"/>
    <dgm:cxn modelId="{034E6365-2F42-4421-8259-D62E20C158C0}" type="presParOf" srcId="{E41253A2-7D49-4746-A22D-37640DD7E8EB}" destId="{32B8B505-15F5-491E-B0EA-E8553D2DC456}" srcOrd="3" destOrd="0" presId="urn:microsoft.com/office/officeart/2005/8/layout/hierarchy6"/>
    <dgm:cxn modelId="{87B4C5CB-51E6-48C5-8EDB-24604A725274}" type="presParOf" srcId="{32B8B505-15F5-491E-B0EA-E8553D2DC456}" destId="{23B28D20-D850-4DA5-80B5-1D50A5B62742}" srcOrd="0" destOrd="0" presId="urn:microsoft.com/office/officeart/2005/8/layout/hierarchy6"/>
    <dgm:cxn modelId="{6D95DDFE-0244-4394-8FCA-EAF274F9F72B}" type="presParOf" srcId="{32B8B505-15F5-491E-B0EA-E8553D2DC456}" destId="{A44142FF-D47E-44F0-BB8B-100546C8FFDD}" srcOrd="1" destOrd="0" presId="urn:microsoft.com/office/officeart/2005/8/layout/hierarchy6"/>
    <dgm:cxn modelId="{692BEFD1-0BC7-4B18-A489-4170502A052E}" type="presParOf" srcId="{738B6952-5D28-4A64-B86B-153CEAE6E576}" destId="{02A75639-5D6E-4D68-BB54-840527442859}" srcOrd="2" destOrd="0" presId="urn:microsoft.com/office/officeart/2005/8/layout/hierarchy6"/>
    <dgm:cxn modelId="{E5AAFADD-AE7E-41EF-93D1-D967E44A17FF}" type="presParOf" srcId="{738B6952-5D28-4A64-B86B-153CEAE6E576}" destId="{A23FE89D-0A5A-4E84-BCE6-18A13AEE42F6}" srcOrd="3" destOrd="0" presId="urn:microsoft.com/office/officeart/2005/8/layout/hierarchy6"/>
    <dgm:cxn modelId="{EA49219B-D5AF-436A-A993-54FF8EF08235}" type="presParOf" srcId="{A23FE89D-0A5A-4E84-BCE6-18A13AEE42F6}" destId="{5AF8B841-F609-49E6-8512-7EC9FFCD5C3E}" srcOrd="0" destOrd="0" presId="urn:microsoft.com/office/officeart/2005/8/layout/hierarchy6"/>
    <dgm:cxn modelId="{32B6159E-FEF2-4A19-8FA2-48CDE145128B}" type="presParOf" srcId="{A23FE89D-0A5A-4E84-BCE6-18A13AEE42F6}" destId="{0E265392-6AF4-4731-A36C-35197F1ED85A}" srcOrd="1" destOrd="0" presId="urn:microsoft.com/office/officeart/2005/8/layout/hierarchy6"/>
    <dgm:cxn modelId="{5C33DD3D-6157-40C7-8E1B-480253E856F6}" type="presParOf" srcId="{0E265392-6AF4-4731-A36C-35197F1ED85A}" destId="{660A799D-DD5E-4FA9-BBEC-A00023EC1B48}" srcOrd="0" destOrd="0" presId="urn:microsoft.com/office/officeart/2005/8/layout/hierarchy6"/>
    <dgm:cxn modelId="{A77A884D-EA0F-49B1-BDC2-9EC72E1B6571}" type="presParOf" srcId="{0E265392-6AF4-4731-A36C-35197F1ED85A}" destId="{0448ED9A-7360-4DC8-B482-12C455D07CFE}" srcOrd="1" destOrd="0" presId="urn:microsoft.com/office/officeart/2005/8/layout/hierarchy6"/>
    <dgm:cxn modelId="{7FC94065-C8B3-4DC3-AD49-57F430D2B66D}" type="presParOf" srcId="{0448ED9A-7360-4DC8-B482-12C455D07CFE}" destId="{CFA57E76-4BB1-47B0-8881-276E9B171745}" srcOrd="0" destOrd="0" presId="urn:microsoft.com/office/officeart/2005/8/layout/hierarchy6"/>
    <dgm:cxn modelId="{3EFD432A-C0E1-4449-840A-94BABEE7C195}" type="presParOf" srcId="{0448ED9A-7360-4DC8-B482-12C455D07CFE}" destId="{33E129CD-E71B-4B9B-B90F-64B295F65A7D}" srcOrd="1" destOrd="0" presId="urn:microsoft.com/office/officeart/2005/8/layout/hierarchy6"/>
    <dgm:cxn modelId="{E11726EC-6A2A-4001-9BCB-9CCE7B452EF7}" type="presParOf" srcId="{33E129CD-E71B-4B9B-B90F-64B295F65A7D}" destId="{96868860-C719-47BD-8D0E-ACF04911686E}" srcOrd="0" destOrd="0" presId="urn:microsoft.com/office/officeart/2005/8/layout/hierarchy6"/>
    <dgm:cxn modelId="{62F7F1B3-6C98-4E8D-BE05-B1BC4922E741}" type="presParOf" srcId="{33E129CD-E71B-4B9B-B90F-64B295F65A7D}" destId="{43696550-756D-4C6A-A488-749DD4182BC5}" srcOrd="1" destOrd="0" presId="urn:microsoft.com/office/officeart/2005/8/layout/hierarchy6"/>
    <dgm:cxn modelId="{D5863955-BED9-4EFF-ABB3-063EA6093044}" type="presParOf" srcId="{43696550-756D-4C6A-A488-749DD4182BC5}" destId="{EAC43240-0F38-4DD1-AFB9-F2B0A5848F06}" srcOrd="0" destOrd="0" presId="urn:microsoft.com/office/officeart/2005/8/layout/hierarchy6"/>
    <dgm:cxn modelId="{C5D3828A-D203-47F1-A10E-CF6741B7C521}" type="presParOf" srcId="{43696550-756D-4C6A-A488-749DD4182BC5}" destId="{70AC41C2-8AA4-42CA-B166-F3C7DFCE1C3A}" srcOrd="1" destOrd="0" presId="urn:microsoft.com/office/officeart/2005/8/layout/hierarchy6"/>
    <dgm:cxn modelId="{8EA03951-DCBF-4752-A252-2B731589122B}" type="presParOf" srcId="{70AC41C2-8AA4-42CA-B166-F3C7DFCE1C3A}" destId="{18D87BC3-B8C4-46B7-81FF-DB3BDC702085}" srcOrd="0" destOrd="0" presId="urn:microsoft.com/office/officeart/2005/8/layout/hierarchy6"/>
    <dgm:cxn modelId="{E88AEC99-5699-45DF-8AAB-D0C4F5041E9B}" type="presParOf" srcId="{70AC41C2-8AA4-42CA-B166-F3C7DFCE1C3A}" destId="{6AE9705C-7667-4A92-ADA2-5631085F825A}" srcOrd="1" destOrd="0" presId="urn:microsoft.com/office/officeart/2005/8/layout/hierarchy6"/>
    <dgm:cxn modelId="{F944C141-E7E4-451C-A158-AE35D0406AEC}" type="presParOf" srcId="{6AE9705C-7667-4A92-ADA2-5631085F825A}" destId="{F01CEA6A-11C1-4306-BEAA-9149D39C79D0}" srcOrd="0" destOrd="0" presId="urn:microsoft.com/office/officeart/2005/8/layout/hierarchy6"/>
    <dgm:cxn modelId="{E4206922-3C59-4C85-9C5F-6AACB6C91872}" type="presParOf" srcId="{6AE9705C-7667-4A92-ADA2-5631085F825A}" destId="{95AE6687-76A0-4E68-9EA3-DFF850AAD5A3}" srcOrd="1" destOrd="0" presId="urn:microsoft.com/office/officeart/2005/8/layout/hierarchy6"/>
    <dgm:cxn modelId="{625F9FE8-B210-4817-8546-4B0077ABBA7D}" type="presParOf" srcId="{95AE6687-76A0-4E68-9EA3-DFF850AAD5A3}" destId="{105E5E4C-44A3-474C-88F0-939BC2D69E25}" srcOrd="0" destOrd="0" presId="urn:microsoft.com/office/officeart/2005/8/layout/hierarchy6"/>
    <dgm:cxn modelId="{D480F2F5-6268-4E95-82F5-82729766F58E}" type="presParOf" srcId="{95AE6687-76A0-4E68-9EA3-DFF850AAD5A3}" destId="{3FEDA45E-75CE-49B5-970C-81571EF59826}" srcOrd="1" destOrd="0" presId="urn:microsoft.com/office/officeart/2005/8/layout/hierarchy6"/>
    <dgm:cxn modelId="{AA3E04F5-01BC-4BE1-A64A-4744C436AB5C}" type="presParOf" srcId="{3FEDA45E-75CE-49B5-970C-81571EF59826}" destId="{15F254DA-B05F-4433-9C94-5D59E01BCEC5}" srcOrd="0" destOrd="0" presId="urn:microsoft.com/office/officeart/2005/8/layout/hierarchy6"/>
    <dgm:cxn modelId="{AF02C6CC-FFC1-415F-B5C2-C181B77B64D7}" type="presParOf" srcId="{3FEDA45E-75CE-49B5-970C-81571EF59826}" destId="{E4151CF7-75BB-4BBA-B3CE-DD34A0ABEFA4}" srcOrd="1" destOrd="0" presId="urn:microsoft.com/office/officeart/2005/8/layout/hierarchy6"/>
    <dgm:cxn modelId="{AA9F3688-67E6-4FF3-A936-50862F4342F7}" type="presParOf" srcId="{2DDE84AC-E5B0-432E-B2B6-E5A2E74CF08B}" destId="{277CF412-4C8B-4D9C-AE92-F951317A09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637545FA-5D5C-415A-B251-957A0D292BB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51C7E774-777F-4D57-A8F1-8245F2BBBFA4}" type="parTrans" cxnId="{6C19F523-07EE-4851-9E3A-EAD2735DA6A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A1D07E3-1DF8-4CF6-84B4-2539B4BBE579}" type="sibTrans" cxnId="{6C19F523-07EE-4851-9E3A-EAD2735DA6AD}">
      <dgm:prSet/>
      <dgm:spPr/>
      <dgm:t>
        <a:bodyPr/>
        <a:lstStyle/>
        <a:p>
          <a:endParaRPr lang="en-US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CA55099-AECC-4473-A8C3-60369B7BD6B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A856E58-8A7B-4CFF-A4A9-CC026F702904}" type="parTrans" cxnId="{2E2DC95F-EEF6-4BC3-9799-B1F92EF1175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949ABDD-E5F9-499A-ACE5-5853640DCB31}" type="sibTrans" cxnId="{2E2DC95F-EEF6-4BC3-9799-B1F92EF11751}">
      <dgm:prSet/>
      <dgm:spPr/>
      <dgm:t>
        <a:bodyPr/>
        <a:lstStyle/>
        <a:p>
          <a:endParaRPr lang="en-US"/>
        </a:p>
      </dgm:t>
    </dgm:pt>
    <dgm:pt modelId="{A5EAAFE0-D4AD-4715-B05C-E9A9C26C498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Purchasing Organization</a:t>
          </a:r>
          <a:endParaRPr lang="en-US"/>
        </a:p>
      </dgm:t>
    </dgm:pt>
    <dgm:pt modelId="{7F6A3BA8-689C-4688-B33D-2D491B91B659}" type="parTrans" cxnId="{6FEEF645-F710-4F81-9CCC-430C415A072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74B067B-36EF-4FDB-8B86-B1FC40D931E5}" type="sibTrans" cxnId="{6FEEF645-F710-4F81-9CCC-430C415A072B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D964CC0-AC30-4033-B224-559C8D62B272}">
      <dgm:prSet/>
      <dgm:spPr/>
      <dgm:t>
        <a:bodyPr/>
        <a:lstStyle/>
        <a:p>
          <a:endParaRPr lang="en-US"/>
        </a:p>
      </dgm:t>
    </dgm:pt>
    <dgm:pt modelId="{0D6B85DA-7B12-4E0E-8A5C-3BF3C07F6D83}" type="parTrans" cxnId="{52AA9C25-FCA2-4668-BC3C-EDB2C363FF10}">
      <dgm:prSet/>
      <dgm:spPr/>
      <dgm:t>
        <a:bodyPr/>
        <a:lstStyle/>
        <a:p>
          <a:endParaRPr lang="en-US"/>
        </a:p>
      </dgm:t>
    </dgm:pt>
    <dgm:pt modelId="{5DC7DDFB-7AAE-45D2-8E7C-C4EDD29B0AC1}" type="sibTrans" cxnId="{52AA9C25-FCA2-4668-BC3C-EDB2C363FF10}">
      <dgm:prSet/>
      <dgm:spPr/>
      <dgm:t>
        <a:bodyPr/>
        <a:lstStyle/>
        <a:p>
          <a:endParaRPr lang="en-US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2DDE84AC-E5B0-432E-B2B6-E5A2E74CF08B}" type="pres">
      <dgm:prSet presAssocID="{69FFF6AA-8487-41AC-A6C5-68CE514C3B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1C8C4-A015-4DCC-9116-39858D6D01EE}" type="pres">
      <dgm:prSet presAssocID="{69FFF6AA-8487-41AC-A6C5-68CE514C3B10}" presName="hierFlow" presStyleCnt="0"/>
      <dgm:spPr/>
    </dgm:pt>
    <dgm:pt modelId="{945ED93E-ED63-4957-AFE2-B7C35A1A6CF6}" type="pres">
      <dgm:prSet presAssocID="{69FFF6AA-8487-41AC-A6C5-68CE514C3B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813DAF-08C7-407D-9B98-6F199645FC94}" type="pres">
      <dgm:prSet presAssocID="{F854E760-87DF-4BCB-8A7D-5C4065CA229A}" presName="Name14" presStyleCnt="0"/>
      <dgm:spPr/>
    </dgm:pt>
    <dgm:pt modelId="{9C3FB224-150E-441B-BA49-F0514C204289}" type="pres">
      <dgm:prSet presAssocID="{F854E760-87DF-4BCB-8A7D-5C4065CA229A}" presName="level1Shape" presStyleLbl="node0" presStyleIdx="0" presStyleCnt="1" custScaleX="252466" custScaleY="161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B6952-5D28-4A64-B86B-153CEAE6E576}" type="pres">
      <dgm:prSet presAssocID="{F854E760-87DF-4BCB-8A7D-5C4065CA229A}" presName="hierChild2" presStyleCnt="0"/>
      <dgm:spPr/>
    </dgm:pt>
    <dgm:pt modelId="{E379E181-1EB0-47C1-9F32-D17B4A2218A0}" type="pres">
      <dgm:prSet presAssocID="{2E9B1675-2CEF-4967-BD5B-0FCE22ACE24B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6A9F8184-828C-4739-B54A-DC706E485636}" type="pres">
      <dgm:prSet presAssocID="{590F06B3-EE6B-4773-B2AD-F710558B8DFD}" presName="Name21" presStyleCnt="0"/>
      <dgm:spPr/>
    </dgm:pt>
    <dgm:pt modelId="{3B63FE4B-5B11-4C64-82E1-C9DE1AB2E962}" type="pres">
      <dgm:prSet presAssocID="{590F06B3-EE6B-4773-B2AD-F710558B8DFD}" presName="level2Shape" presStyleLbl="node2" presStyleIdx="0" presStyleCnt="2" custScaleX="252466" custScaleY="161608" custLinFactNeighborY="46410"/>
      <dgm:spPr/>
      <dgm:t>
        <a:bodyPr/>
        <a:lstStyle/>
        <a:p>
          <a:endParaRPr lang="en-US"/>
        </a:p>
      </dgm:t>
    </dgm:pt>
    <dgm:pt modelId="{E41253A2-7D49-4746-A22D-37640DD7E8EB}" type="pres">
      <dgm:prSet presAssocID="{590F06B3-EE6B-4773-B2AD-F710558B8DFD}" presName="hierChild3" presStyleCnt="0"/>
      <dgm:spPr/>
    </dgm:pt>
    <dgm:pt modelId="{E08F1783-0B60-4CB2-93BD-BA3AF0DE7755}" type="pres">
      <dgm:prSet presAssocID="{2834861F-4B64-4177-8CE7-0216F54EF80A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0558E391-1FCE-4ADB-A03E-F87FF2AAEA6B}" type="pres">
      <dgm:prSet presAssocID="{B996AD30-A37F-45E2-A56C-4A93578795D0}" presName="Name21" presStyleCnt="0"/>
      <dgm:spPr/>
    </dgm:pt>
    <dgm:pt modelId="{5218A8C5-B966-4469-8CA6-51A52C8697E1}" type="pres">
      <dgm:prSet presAssocID="{B996AD30-A37F-45E2-A56C-4A93578795D0}" presName="level2Shape" presStyleLbl="node3" presStyleIdx="0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48B3F07E-D9C0-4AE5-95D1-B2BEA0981788}" type="pres">
      <dgm:prSet presAssocID="{B996AD30-A37F-45E2-A56C-4A93578795D0}" presName="hierChild3" presStyleCnt="0"/>
      <dgm:spPr/>
    </dgm:pt>
    <dgm:pt modelId="{E70EC387-CFDC-4A90-BBA6-007D1E6D336B}" type="pres">
      <dgm:prSet presAssocID="{51C7E774-777F-4D57-A8F1-8245F2BBBFA4}" presName="Name19" presStyleLbl="parChTrans1D4" presStyleIdx="0" presStyleCnt="6" custScaleX="2000000" custScaleY="2000000"/>
      <dgm:spPr/>
      <dgm:t>
        <a:bodyPr/>
        <a:lstStyle/>
        <a:p>
          <a:endParaRPr lang="en-US"/>
        </a:p>
      </dgm:t>
    </dgm:pt>
    <dgm:pt modelId="{7DCF6FBC-4125-49DE-AF80-EB68648FEE9B}" type="pres">
      <dgm:prSet presAssocID="{637545FA-5D5C-415A-B251-957A0D292BBF}" presName="Name21" presStyleCnt="0"/>
      <dgm:spPr/>
    </dgm:pt>
    <dgm:pt modelId="{C2E54644-67E0-44CE-BDC3-6A9624F62B71}" type="pres">
      <dgm:prSet presAssocID="{637545FA-5D5C-415A-B251-957A0D292BBF}" presName="level2Shape" presStyleLbl="node4" presStyleIdx="0" presStyleCnt="6" custScaleX="425643" custScaleY="161608" custLinFactY="100000" custLinFactNeighborY="140730"/>
      <dgm:spPr/>
      <dgm:t>
        <a:bodyPr/>
        <a:lstStyle/>
        <a:p>
          <a:endParaRPr lang="en-US"/>
        </a:p>
      </dgm:t>
    </dgm:pt>
    <dgm:pt modelId="{B6D7251D-3CB0-4218-9DBA-018EEA7D5E9B}" type="pres">
      <dgm:prSet presAssocID="{637545FA-5D5C-415A-B251-957A0D292BBF}" presName="hierChild3" presStyleCnt="0"/>
      <dgm:spPr/>
    </dgm:pt>
    <dgm:pt modelId="{98B1E3AD-C25A-4EAE-BF49-178D79AC331E}" type="pres">
      <dgm:prSet presAssocID="{6A856E58-8A7B-4CFF-A4A9-CC026F702904}" presName="Name19" presStyleLbl="parChTrans1D4" presStyleIdx="1" presStyleCnt="6" custScaleX="2000000" custScaleY="2000000"/>
      <dgm:spPr/>
      <dgm:t>
        <a:bodyPr/>
        <a:lstStyle/>
        <a:p>
          <a:endParaRPr lang="en-US"/>
        </a:p>
      </dgm:t>
    </dgm:pt>
    <dgm:pt modelId="{3A94CAFF-0D50-4BF9-A94C-18D4150E74A6}" type="pres">
      <dgm:prSet presAssocID="{DCA55099-AECC-4473-A8C3-60369B7BD6BE}" presName="Name21" presStyleCnt="0"/>
      <dgm:spPr/>
    </dgm:pt>
    <dgm:pt modelId="{03960A92-9968-4E25-B9B6-DB8F8695351D}" type="pres">
      <dgm:prSet presAssocID="{DCA55099-AECC-4473-A8C3-60369B7BD6BE}" presName="level2Shape" presStyleLbl="node4" presStyleIdx="1" presStyleCnt="6" custScaleX="252466" custScaleY="161608" custLinFactY="100000" custLinFactNeighborY="195760"/>
      <dgm:spPr/>
      <dgm:t>
        <a:bodyPr/>
        <a:lstStyle/>
        <a:p>
          <a:endParaRPr lang="en-US"/>
        </a:p>
      </dgm:t>
    </dgm:pt>
    <dgm:pt modelId="{2DB1649C-665E-43E8-AF72-8CA5C89EBBE5}" type="pres">
      <dgm:prSet presAssocID="{DCA55099-AECC-4473-A8C3-60369B7BD6BE}" presName="hierChild3" presStyleCnt="0"/>
      <dgm:spPr/>
    </dgm:pt>
    <dgm:pt modelId="{356EE76E-92D0-412C-883B-47D349FC289F}" type="pres">
      <dgm:prSet presAssocID="{CC6DA225-0CA4-4B73-8439-82CF37C05055}" presName="Name19" presStyleLbl="parChTrans1D4" presStyleIdx="2" presStyleCnt="6" custScaleX="2000000" custScaleY="2000000"/>
      <dgm:spPr/>
      <dgm:t>
        <a:bodyPr/>
        <a:lstStyle/>
        <a:p>
          <a:endParaRPr lang="en-US"/>
        </a:p>
      </dgm:t>
    </dgm:pt>
    <dgm:pt modelId="{C5B1BCF7-4B65-4BCE-80C7-090EE9190BEA}" type="pres">
      <dgm:prSet presAssocID="{D4A35DF8-6439-4142-932A-D8F181A49255}" presName="Name21" presStyleCnt="0"/>
      <dgm:spPr/>
    </dgm:pt>
    <dgm:pt modelId="{50D52696-CA9D-46F5-8C97-92022C09A772}" type="pres">
      <dgm:prSet presAssocID="{D4A35DF8-6439-4142-932A-D8F181A49255}" presName="level2Shape" presStyleLbl="node4" presStyleIdx="2" presStyleCnt="6" custScaleX="440794" custScaleY="161608" custLinFactY="100000" custLinFactNeighborY="140730"/>
      <dgm:spPr/>
      <dgm:t>
        <a:bodyPr/>
        <a:lstStyle/>
        <a:p>
          <a:endParaRPr lang="en-US"/>
        </a:p>
      </dgm:t>
    </dgm:pt>
    <dgm:pt modelId="{DB077FA8-1765-4FDA-ACEA-B6459EFC354B}" type="pres">
      <dgm:prSet presAssocID="{D4A35DF8-6439-4142-932A-D8F181A49255}" presName="hierChild3" presStyleCnt="0"/>
      <dgm:spPr/>
    </dgm:pt>
    <dgm:pt modelId="{0545D670-A1E2-4089-A27F-89F669923129}" type="pres">
      <dgm:prSet presAssocID="{0D6B85DA-7B12-4E0E-8A5C-3BF3C07F6D83}" presName="Name19" presStyleLbl="parChTrans1D4" presStyleIdx="3" presStyleCnt="6"/>
      <dgm:spPr/>
      <dgm:t>
        <a:bodyPr/>
        <a:lstStyle/>
        <a:p>
          <a:endParaRPr lang="en-US"/>
        </a:p>
      </dgm:t>
    </dgm:pt>
    <dgm:pt modelId="{0BACA1C5-91D8-4703-ACAC-100922D0A349}" type="pres">
      <dgm:prSet presAssocID="{5D964CC0-AC30-4033-B224-559C8D62B272}" presName="Name21" presStyleCnt="0"/>
      <dgm:spPr/>
    </dgm:pt>
    <dgm:pt modelId="{E6FE98C9-4564-4A1B-95FA-DE388EC7CBCA}" type="pres">
      <dgm:prSet presAssocID="{5D964CC0-AC30-4033-B224-559C8D62B272}" presName="level2Shape" presStyleLbl="node4" presStyleIdx="3" presStyleCnt="6" custLinFactY="157368" custLinFactNeighborY="200000"/>
      <dgm:spPr/>
      <dgm:t>
        <a:bodyPr/>
        <a:lstStyle/>
        <a:p>
          <a:endParaRPr lang="en-US"/>
        </a:p>
      </dgm:t>
    </dgm:pt>
    <dgm:pt modelId="{6EDDE820-759F-4334-BAF0-AEF0B9A6A603}" type="pres">
      <dgm:prSet presAssocID="{5D964CC0-AC30-4033-B224-559C8D62B272}" presName="hierChild3" presStyleCnt="0"/>
      <dgm:spPr/>
    </dgm:pt>
    <dgm:pt modelId="{6EF7C97C-A9D3-45D4-B610-5AA6AC4F7606}" type="pres">
      <dgm:prSet presAssocID="{5B1A1E9A-0FAA-44E2-83A8-0AA5AEA9101E}" presName="Name19" presStyleLbl="parChTrans1D3" presStyleIdx="1" presStyleCnt="3" custScaleX="2000000" custScaleY="2000000"/>
      <dgm:spPr/>
      <dgm:t>
        <a:bodyPr/>
        <a:lstStyle/>
        <a:p>
          <a:endParaRPr lang="en-US"/>
        </a:p>
      </dgm:t>
    </dgm:pt>
    <dgm:pt modelId="{32B8B505-15F5-491E-B0EA-E8553D2DC456}" type="pres">
      <dgm:prSet presAssocID="{D02A3EE1-5902-4696-9CBA-832686A13E80}" presName="Name21" presStyleCnt="0"/>
      <dgm:spPr/>
    </dgm:pt>
    <dgm:pt modelId="{23B28D20-D850-4DA5-80B5-1D50A5B62742}" type="pres">
      <dgm:prSet presAssocID="{D02A3EE1-5902-4696-9CBA-832686A13E80}" presName="level2Shape" presStyleLbl="node3" presStyleIdx="1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A44142FF-D47E-44F0-BB8B-100546C8FFDD}" type="pres">
      <dgm:prSet presAssocID="{D02A3EE1-5902-4696-9CBA-832686A13E80}" presName="hierChild3" presStyleCnt="0"/>
      <dgm:spPr/>
    </dgm:pt>
    <dgm:pt modelId="{02A75639-5D6E-4D68-BB54-840527442859}" type="pres">
      <dgm:prSet presAssocID="{4DD1A02F-0211-45F4-A00D-D280BDDD6D77}" presName="Name19" presStyleLbl="parChTrans1D2" presStyleIdx="1" presStyleCnt="2" custScaleX="2000000" custScaleY="2000000"/>
      <dgm:spPr/>
      <dgm:t>
        <a:bodyPr/>
        <a:lstStyle/>
        <a:p>
          <a:endParaRPr lang="en-US"/>
        </a:p>
      </dgm:t>
    </dgm:pt>
    <dgm:pt modelId="{A23FE89D-0A5A-4E84-BCE6-18A13AEE42F6}" type="pres">
      <dgm:prSet presAssocID="{84427637-584A-4C2E-BDC9-1F5FA7002E31}" presName="Name21" presStyleCnt="0"/>
      <dgm:spPr/>
    </dgm:pt>
    <dgm:pt modelId="{5AF8B841-F609-49E6-8512-7EC9FFCD5C3E}" type="pres">
      <dgm:prSet presAssocID="{84427637-584A-4C2E-BDC9-1F5FA7002E31}" presName="level2Shape" presStyleLbl="node2" presStyleIdx="1" presStyleCnt="2" custScaleX="252466" custScaleY="161608" custLinFactNeighborY="46410"/>
      <dgm:spPr/>
      <dgm:t>
        <a:bodyPr/>
        <a:lstStyle/>
        <a:p>
          <a:endParaRPr lang="en-US"/>
        </a:p>
      </dgm:t>
    </dgm:pt>
    <dgm:pt modelId="{0E265392-6AF4-4731-A36C-35197F1ED85A}" type="pres">
      <dgm:prSet presAssocID="{84427637-584A-4C2E-BDC9-1F5FA7002E31}" presName="hierChild3" presStyleCnt="0"/>
      <dgm:spPr/>
    </dgm:pt>
    <dgm:pt modelId="{660A799D-DD5E-4FA9-BBEC-A00023EC1B48}" type="pres">
      <dgm:prSet presAssocID="{6E922380-A5E0-443E-95A5-7D9591192682}" presName="Name19" presStyleLbl="parChTrans1D3" presStyleIdx="2" presStyleCnt="3" custScaleX="2000000" custScaleY="2000000"/>
      <dgm:spPr/>
      <dgm:t>
        <a:bodyPr/>
        <a:lstStyle/>
        <a:p>
          <a:endParaRPr lang="en-US"/>
        </a:p>
      </dgm:t>
    </dgm:pt>
    <dgm:pt modelId="{0448ED9A-7360-4DC8-B482-12C455D07CFE}" type="pres">
      <dgm:prSet presAssocID="{66B0DA7E-9108-42BB-910B-8A2F3B3DB5E9}" presName="Name21" presStyleCnt="0"/>
      <dgm:spPr/>
    </dgm:pt>
    <dgm:pt modelId="{CFA57E76-4BB1-47B0-8881-276E9B171745}" type="pres">
      <dgm:prSet presAssocID="{66B0DA7E-9108-42BB-910B-8A2F3B3DB5E9}" presName="level2Shape" presStyleLbl="node3" presStyleIdx="2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33E129CD-E71B-4B9B-B90F-64B295F65A7D}" type="pres">
      <dgm:prSet presAssocID="{66B0DA7E-9108-42BB-910B-8A2F3B3DB5E9}" presName="hierChild3" presStyleCnt="0"/>
      <dgm:spPr/>
    </dgm:pt>
    <dgm:pt modelId="{96868860-C719-47BD-8D0E-ACF04911686E}" type="pres">
      <dgm:prSet presAssocID="{FF70C216-5F28-47B0-A95C-716307A14287}" presName="Name19" presStyleLbl="parChTrans1D4" presStyleIdx="4" presStyleCnt="6" custScaleX="2000000" custScaleY="2000000"/>
      <dgm:spPr/>
      <dgm:t>
        <a:bodyPr/>
        <a:lstStyle/>
        <a:p>
          <a:endParaRPr lang="en-US"/>
        </a:p>
      </dgm:t>
    </dgm:pt>
    <dgm:pt modelId="{43696550-756D-4C6A-A488-749DD4182BC5}" type="pres">
      <dgm:prSet presAssocID="{EAE38EFC-7A56-4E9A-A5BD-7278BE090C64}" presName="Name21" presStyleCnt="0"/>
      <dgm:spPr/>
    </dgm:pt>
    <dgm:pt modelId="{EAC43240-0F38-4DD1-AFB9-F2B0A5848F06}" type="pres">
      <dgm:prSet presAssocID="{EAE38EFC-7A56-4E9A-A5BD-7278BE090C64}" presName="level2Shape" presStyleLbl="node4" presStyleIdx="4" presStyleCnt="6" custScaleX="392402" custScaleY="161608" custLinFactY="100000" custLinFactNeighborY="140730"/>
      <dgm:spPr/>
      <dgm:t>
        <a:bodyPr/>
        <a:lstStyle/>
        <a:p>
          <a:endParaRPr lang="en-US"/>
        </a:p>
      </dgm:t>
    </dgm:pt>
    <dgm:pt modelId="{70AC41C2-8AA4-42CA-B166-F3C7DFCE1C3A}" type="pres">
      <dgm:prSet presAssocID="{EAE38EFC-7A56-4E9A-A5BD-7278BE090C64}" presName="hierChild3" presStyleCnt="0"/>
      <dgm:spPr/>
    </dgm:pt>
    <dgm:pt modelId="{18D87BC3-B8C4-46B7-81FF-DB3BDC702085}" type="pres">
      <dgm:prSet presAssocID="{7F6A3BA8-689C-4688-B33D-2D491B91B659}" presName="Name19" presStyleLbl="parChTrans1D4" presStyleIdx="5" presStyleCnt="6" custScaleX="2000000" custScaleY="2000000"/>
      <dgm:spPr/>
      <dgm:t>
        <a:bodyPr/>
        <a:lstStyle/>
        <a:p>
          <a:endParaRPr lang="en-US"/>
        </a:p>
      </dgm:t>
    </dgm:pt>
    <dgm:pt modelId="{6AE9705C-7667-4A92-ADA2-5631085F825A}" type="pres">
      <dgm:prSet presAssocID="{A5EAAFE0-D4AD-4715-B05C-E9A9C26C498E}" presName="Name21" presStyleCnt="0"/>
      <dgm:spPr/>
    </dgm:pt>
    <dgm:pt modelId="{F01CEA6A-11C1-4306-BEAA-9149D39C79D0}" type="pres">
      <dgm:prSet presAssocID="{A5EAAFE0-D4AD-4715-B05C-E9A9C26C498E}" presName="level2Shape" presStyleLbl="node4" presStyleIdx="5" presStyleCnt="6" custScaleX="495357" custScaleY="161608" custLinFactY="100000" custLinFactNeighborY="195760"/>
      <dgm:spPr/>
      <dgm:t>
        <a:bodyPr/>
        <a:lstStyle/>
        <a:p>
          <a:endParaRPr lang="en-US"/>
        </a:p>
      </dgm:t>
    </dgm:pt>
    <dgm:pt modelId="{95AE6687-76A0-4E68-9EA3-DFF850AAD5A3}" type="pres">
      <dgm:prSet presAssocID="{A5EAAFE0-D4AD-4715-B05C-E9A9C26C498E}" presName="hierChild3" presStyleCnt="0"/>
      <dgm:spPr/>
    </dgm:pt>
    <dgm:pt modelId="{277CF412-4C8B-4D9C-AE92-F951317A09B4}" type="pres">
      <dgm:prSet presAssocID="{69FFF6AA-8487-41AC-A6C5-68CE514C3B10}" presName="bgShapesFlow" presStyleCnt="0"/>
      <dgm:spPr/>
    </dgm:pt>
  </dgm:ptLst>
  <dgm:cxnLst>
    <dgm:cxn modelId="{3B14EC95-34F4-48F3-A67B-B8D37A7A9180}" type="presOf" srcId="{69FFF6AA-8487-41AC-A6C5-68CE514C3B10}" destId="{2DDE84AC-E5B0-432E-B2B6-E5A2E74CF08B}" srcOrd="0" destOrd="0" presId="urn:microsoft.com/office/officeart/2005/8/layout/hierarchy6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6C19F523-07EE-4851-9E3A-EAD2735DA6AD}" srcId="{B996AD30-A37F-45E2-A56C-4A93578795D0}" destId="{637545FA-5D5C-415A-B251-957A0D292BBF}" srcOrd="0" destOrd="0" parTransId="{51C7E774-777F-4D57-A8F1-8245F2BBBFA4}" sibTransId="{0A1D07E3-1DF8-4CF6-84B4-2539B4BBE579}"/>
    <dgm:cxn modelId="{5F1F8DAA-3474-489D-9B57-480FEC43B2FB}" type="presOf" srcId="{6A856E58-8A7B-4CFF-A4A9-CC026F702904}" destId="{98B1E3AD-C25A-4EAE-BF49-178D79AC331E}" srcOrd="0" destOrd="0" presId="urn:microsoft.com/office/officeart/2005/8/layout/hierarchy6"/>
    <dgm:cxn modelId="{EC7A650D-8097-4A3C-B10F-E695D027395B}" type="presOf" srcId="{2834861F-4B64-4177-8CE7-0216F54EF80A}" destId="{E08F1783-0B60-4CB2-93BD-BA3AF0DE7755}" srcOrd="0" destOrd="0" presId="urn:microsoft.com/office/officeart/2005/8/layout/hierarchy6"/>
    <dgm:cxn modelId="{56B34CCF-26E9-4324-8EDF-2965BC4012EC}" type="presOf" srcId="{A5EAAFE0-D4AD-4715-B05C-E9A9C26C498E}" destId="{F01CEA6A-11C1-4306-BEAA-9149D39C79D0}" srcOrd="0" destOrd="0" presId="urn:microsoft.com/office/officeart/2005/8/layout/hierarchy6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CCF9C067-673E-4EF0-AE3C-85F7EC09D006}" type="presOf" srcId="{4DD1A02F-0211-45F4-A00D-D280BDDD6D77}" destId="{02A75639-5D6E-4D68-BB54-840527442859}" srcOrd="0" destOrd="0" presId="urn:microsoft.com/office/officeart/2005/8/layout/hierarchy6"/>
    <dgm:cxn modelId="{8D7A5831-68FA-4C34-8FBE-15E4AD931789}" type="presOf" srcId="{F854E760-87DF-4BCB-8A7D-5C4065CA229A}" destId="{9C3FB224-150E-441B-BA49-F0514C204289}" srcOrd="0" destOrd="0" presId="urn:microsoft.com/office/officeart/2005/8/layout/hierarchy6"/>
    <dgm:cxn modelId="{4991CFA7-000A-4011-8DDE-B6E805A40C4E}" type="presOf" srcId="{6E922380-A5E0-443E-95A5-7D9591192682}" destId="{660A799D-DD5E-4FA9-BBEC-A00023EC1B48}" srcOrd="0" destOrd="0" presId="urn:microsoft.com/office/officeart/2005/8/layout/hierarchy6"/>
    <dgm:cxn modelId="{CEB37049-56EF-4382-A07A-6096315C68A1}" type="presOf" srcId="{5B1A1E9A-0FAA-44E2-83A8-0AA5AEA9101E}" destId="{6EF7C97C-A9D3-45D4-B610-5AA6AC4F7606}" srcOrd="0" destOrd="0" presId="urn:microsoft.com/office/officeart/2005/8/layout/hierarchy6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6898A1AD-815A-48D7-A49A-7DB18A09787E}" srcId="{B996AD30-A37F-45E2-A56C-4A93578795D0}" destId="{D4A35DF8-6439-4142-932A-D8F181A49255}" srcOrd="1" destOrd="0" parTransId="{CC6DA225-0CA4-4B73-8439-82CF37C05055}" sibTransId="{901BB144-6DE9-49D7-BD79-46AA7C9F2AEB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E8812AC9-859B-4C6A-BAE0-3EE9F715070F}" type="presOf" srcId="{7F6A3BA8-689C-4688-B33D-2D491B91B659}" destId="{18D87BC3-B8C4-46B7-81FF-DB3BDC702085}" srcOrd="0" destOrd="0" presId="urn:microsoft.com/office/officeart/2005/8/layout/hierarchy6"/>
    <dgm:cxn modelId="{D56A5ADA-B8C0-4A04-95B0-88CA5866027E}" type="presOf" srcId="{EAE38EFC-7A56-4E9A-A5BD-7278BE090C64}" destId="{EAC43240-0F38-4DD1-AFB9-F2B0A5848F06}" srcOrd="0" destOrd="0" presId="urn:microsoft.com/office/officeart/2005/8/layout/hierarchy6"/>
    <dgm:cxn modelId="{8FFC9DA8-50F3-4444-986D-6B129F865019}" type="presOf" srcId="{D02A3EE1-5902-4696-9CBA-832686A13E80}" destId="{23B28D20-D850-4DA5-80B5-1D50A5B62742}" srcOrd="0" destOrd="0" presId="urn:microsoft.com/office/officeart/2005/8/layout/hierarchy6"/>
    <dgm:cxn modelId="{7D48A29F-9505-4647-A9AA-6AB2EFF41805}" type="presOf" srcId="{0D6B85DA-7B12-4E0E-8A5C-3BF3C07F6D83}" destId="{0545D670-A1E2-4089-A27F-89F669923129}" srcOrd="0" destOrd="0" presId="urn:microsoft.com/office/officeart/2005/8/layout/hierarchy6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6FEEF645-F710-4F81-9CCC-430C415A072B}" srcId="{EAE38EFC-7A56-4E9A-A5BD-7278BE090C64}" destId="{A5EAAFE0-D4AD-4715-B05C-E9A9C26C498E}" srcOrd="0" destOrd="0" parTransId="{7F6A3BA8-689C-4688-B33D-2D491B91B659}" sibTransId="{674B067B-36EF-4FDB-8B86-B1FC40D931E5}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6D39924E-F8AE-472F-8AD4-5287FFDAB112}" type="presOf" srcId="{66B0DA7E-9108-42BB-910B-8A2F3B3DB5E9}" destId="{CFA57E76-4BB1-47B0-8881-276E9B171745}" srcOrd="0" destOrd="0" presId="urn:microsoft.com/office/officeart/2005/8/layout/hierarchy6"/>
    <dgm:cxn modelId="{2E2DC95F-EEF6-4BC3-9799-B1F92EF11751}" srcId="{637545FA-5D5C-415A-B251-957A0D292BBF}" destId="{DCA55099-AECC-4473-A8C3-60369B7BD6BE}" srcOrd="0" destOrd="0" parTransId="{6A856E58-8A7B-4CFF-A4A9-CC026F702904}" sibTransId="{B949ABDD-E5F9-499A-ACE5-5853640DCB31}"/>
    <dgm:cxn modelId="{56607FBA-72A6-458F-A6FE-5B49F2417C85}" type="presOf" srcId="{CC6DA225-0CA4-4B73-8439-82CF37C05055}" destId="{356EE76E-92D0-412C-883B-47D349FC289F}" srcOrd="0" destOrd="0" presId="urn:microsoft.com/office/officeart/2005/8/layout/hierarchy6"/>
    <dgm:cxn modelId="{95AF5A72-6DB4-4012-874E-AF27D444BA53}" type="presOf" srcId="{FF70C216-5F28-47B0-A95C-716307A14287}" destId="{96868860-C719-47BD-8D0E-ACF04911686E}" srcOrd="0" destOrd="0" presId="urn:microsoft.com/office/officeart/2005/8/layout/hierarchy6"/>
    <dgm:cxn modelId="{6898F9FA-F126-45FB-ACE2-995F0E658EA0}" type="presOf" srcId="{DCA55099-AECC-4473-A8C3-60369B7BD6BE}" destId="{03960A92-9968-4E25-B9B6-DB8F8695351D}" srcOrd="0" destOrd="0" presId="urn:microsoft.com/office/officeart/2005/8/layout/hierarchy6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A292BBBF-244E-4A3C-8A48-9354012BDFCE}" type="presOf" srcId="{2E9B1675-2CEF-4967-BD5B-0FCE22ACE24B}" destId="{E379E181-1EB0-47C1-9F32-D17B4A2218A0}" srcOrd="0" destOrd="0" presId="urn:microsoft.com/office/officeart/2005/8/layout/hierarchy6"/>
    <dgm:cxn modelId="{C92F2124-E93F-4DFB-BDD8-6CD005EC3BCC}" type="presOf" srcId="{590F06B3-EE6B-4773-B2AD-F710558B8DFD}" destId="{3B63FE4B-5B11-4C64-82E1-C9DE1AB2E962}" srcOrd="0" destOrd="0" presId="urn:microsoft.com/office/officeart/2005/8/layout/hierarchy6"/>
    <dgm:cxn modelId="{3148D1B4-BA80-4D2C-8672-34397F979360}" type="presOf" srcId="{B996AD30-A37F-45E2-A56C-4A93578795D0}" destId="{5218A8C5-B966-4469-8CA6-51A52C8697E1}" srcOrd="0" destOrd="0" presId="urn:microsoft.com/office/officeart/2005/8/layout/hierarchy6"/>
    <dgm:cxn modelId="{AF713798-CF1F-432C-A6D1-219E7BEE0934}" type="presOf" srcId="{D4A35DF8-6439-4142-932A-D8F181A49255}" destId="{50D52696-CA9D-46F5-8C97-92022C09A772}" srcOrd="0" destOrd="0" presId="urn:microsoft.com/office/officeart/2005/8/layout/hierarchy6"/>
    <dgm:cxn modelId="{A9CAC778-A837-4F62-A4BB-9FE52F0C4D30}" type="presOf" srcId="{84427637-584A-4C2E-BDC9-1F5FA7002E31}" destId="{5AF8B841-F609-49E6-8512-7EC9FFCD5C3E}" srcOrd="0" destOrd="0" presId="urn:microsoft.com/office/officeart/2005/8/layout/hierarchy6"/>
    <dgm:cxn modelId="{52AA9C25-FCA2-4668-BC3C-EDB2C363FF10}" srcId="{D4A35DF8-6439-4142-932A-D8F181A49255}" destId="{5D964CC0-AC30-4033-B224-559C8D62B272}" srcOrd="0" destOrd="0" parTransId="{0D6B85DA-7B12-4E0E-8A5C-3BF3C07F6D83}" sibTransId="{5DC7DDFB-7AAE-45D2-8E7C-C4EDD29B0AC1}"/>
    <dgm:cxn modelId="{ED63A9D7-5046-40E4-B72E-13F10259013D}" type="presOf" srcId="{637545FA-5D5C-415A-B251-957A0D292BBF}" destId="{C2E54644-67E0-44CE-BDC3-6A9624F62B71}" srcOrd="0" destOrd="0" presId="urn:microsoft.com/office/officeart/2005/8/layout/hierarchy6"/>
    <dgm:cxn modelId="{9DAA8E6E-D1C6-49D3-A57D-6BDB90B3AFB5}" type="presOf" srcId="{5D964CC0-AC30-4033-B224-559C8D62B272}" destId="{E6FE98C9-4564-4A1B-95FA-DE388EC7CBCA}" srcOrd="0" destOrd="0" presId="urn:microsoft.com/office/officeart/2005/8/layout/hierarchy6"/>
    <dgm:cxn modelId="{E7F02FC9-9EC5-4B5D-A2EB-8B48ED0A2B98}" type="presOf" srcId="{51C7E774-777F-4D57-A8F1-8245F2BBBFA4}" destId="{E70EC387-CFDC-4A90-BBA6-007D1E6D336B}" srcOrd="0" destOrd="0" presId="urn:microsoft.com/office/officeart/2005/8/layout/hierarchy6"/>
    <dgm:cxn modelId="{EA4098A5-3F7C-4819-98E1-2AA5573A0141}" type="presParOf" srcId="{2DDE84AC-E5B0-432E-B2B6-E5A2E74CF08B}" destId="{77C1C8C4-A015-4DCC-9116-39858D6D01EE}" srcOrd="0" destOrd="0" presId="urn:microsoft.com/office/officeart/2005/8/layout/hierarchy6"/>
    <dgm:cxn modelId="{D439EDBC-4E1A-4711-A4DE-B36D143FE75A}" type="presParOf" srcId="{77C1C8C4-A015-4DCC-9116-39858D6D01EE}" destId="{945ED93E-ED63-4957-AFE2-B7C35A1A6CF6}" srcOrd="0" destOrd="0" presId="urn:microsoft.com/office/officeart/2005/8/layout/hierarchy6"/>
    <dgm:cxn modelId="{28F7FAFD-9054-4C67-AD06-50AC7DE71D08}" type="presParOf" srcId="{945ED93E-ED63-4957-AFE2-B7C35A1A6CF6}" destId="{07813DAF-08C7-407D-9B98-6F199645FC94}" srcOrd="0" destOrd="0" presId="urn:microsoft.com/office/officeart/2005/8/layout/hierarchy6"/>
    <dgm:cxn modelId="{54679B05-CEA3-4906-BC50-07C6F45E1FC6}" type="presParOf" srcId="{07813DAF-08C7-407D-9B98-6F199645FC94}" destId="{9C3FB224-150E-441B-BA49-F0514C204289}" srcOrd="0" destOrd="0" presId="urn:microsoft.com/office/officeart/2005/8/layout/hierarchy6"/>
    <dgm:cxn modelId="{323039FF-3F12-4603-998D-D5BCB95FCA00}" type="presParOf" srcId="{07813DAF-08C7-407D-9B98-6F199645FC94}" destId="{738B6952-5D28-4A64-B86B-153CEAE6E576}" srcOrd="1" destOrd="0" presId="urn:microsoft.com/office/officeart/2005/8/layout/hierarchy6"/>
    <dgm:cxn modelId="{D8A99A36-A8D4-48A0-91DA-0E1D8147124A}" type="presParOf" srcId="{738B6952-5D28-4A64-B86B-153CEAE6E576}" destId="{E379E181-1EB0-47C1-9F32-D17B4A2218A0}" srcOrd="0" destOrd="0" presId="urn:microsoft.com/office/officeart/2005/8/layout/hierarchy6"/>
    <dgm:cxn modelId="{085C46E2-AB2B-48B3-81DD-DA418E75B2D0}" type="presParOf" srcId="{738B6952-5D28-4A64-B86B-153CEAE6E576}" destId="{6A9F8184-828C-4739-B54A-DC706E485636}" srcOrd="1" destOrd="0" presId="urn:microsoft.com/office/officeart/2005/8/layout/hierarchy6"/>
    <dgm:cxn modelId="{FB1D6ADE-BFBD-4931-8DD6-50A709D97D07}" type="presParOf" srcId="{6A9F8184-828C-4739-B54A-DC706E485636}" destId="{3B63FE4B-5B11-4C64-82E1-C9DE1AB2E962}" srcOrd="0" destOrd="0" presId="urn:microsoft.com/office/officeart/2005/8/layout/hierarchy6"/>
    <dgm:cxn modelId="{D7A36084-1B03-4402-95BD-5B07DF97A811}" type="presParOf" srcId="{6A9F8184-828C-4739-B54A-DC706E485636}" destId="{E41253A2-7D49-4746-A22D-37640DD7E8EB}" srcOrd="1" destOrd="0" presId="urn:microsoft.com/office/officeart/2005/8/layout/hierarchy6"/>
    <dgm:cxn modelId="{9C5783C1-F77F-41DF-8D48-2E9E704DD651}" type="presParOf" srcId="{E41253A2-7D49-4746-A22D-37640DD7E8EB}" destId="{E08F1783-0B60-4CB2-93BD-BA3AF0DE7755}" srcOrd="0" destOrd="0" presId="urn:microsoft.com/office/officeart/2005/8/layout/hierarchy6"/>
    <dgm:cxn modelId="{124C3E9B-CF50-4B39-8DA7-9387D52ACBA3}" type="presParOf" srcId="{E41253A2-7D49-4746-A22D-37640DD7E8EB}" destId="{0558E391-1FCE-4ADB-A03E-F87FF2AAEA6B}" srcOrd="1" destOrd="0" presId="urn:microsoft.com/office/officeart/2005/8/layout/hierarchy6"/>
    <dgm:cxn modelId="{6944CCBB-9E97-4823-83CB-9550F025BC32}" type="presParOf" srcId="{0558E391-1FCE-4ADB-A03E-F87FF2AAEA6B}" destId="{5218A8C5-B966-4469-8CA6-51A52C8697E1}" srcOrd="0" destOrd="0" presId="urn:microsoft.com/office/officeart/2005/8/layout/hierarchy6"/>
    <dgm:cxn modelId="{48E2201A-423C-4EA0-8D59-DE98115A428D}" type="presParOf" srcId="{0558E391-1FCE-4ADB-A03E-F87FF2AAEA6B}" destId="{48B3F07E-D9C0-4AE5-95D1-B2BEA0981788}" srcOrd="1" destOrd="0" presId="urn:microsoft.com/office/officeart/2005/8/layout/hierarchy6"/>
    <dgm:cxn modelId="{C1666ED5-0AEC-41EA-8ED4-4B625715DEED}" type="presParOf" srcId="{48B3F07E-D9C0-4AE5-95D1-B2BEA0981788}" destId="{E70EC387-CFDC-4A90-BBA6-007D1E6D336B}" srcOrd="0" destOrd="0" presId="urn:microsoft.com/office/officeart/2005/8/layout/hierarchy6"/>
    <dgm:cxn modelId="{FE3B5F80-C18B-4C0F-BA26-CF93E2869045}" type="presParOf" srcId="{48B3F07E-D9C0-4AE5-95D1-B2BEA0981788}" destId="{7DCF6FBC-4125-49DE-AF80-EB68648FEE9B}" srcOrd="1" destOrd="0" presId="urn:microsoft.com/office/officeart/2005/8/layout/hierarchy6"/>
    <dgm:cxn modelId="{E9E8CAE8-2B88-447E-BD6D-13CD3DFAEFD6}" type="presParOf" srcId="{7DCF6FBC-4125-49DE-AF80-EB68648FEE9B}" destId="{C2E54644-67E0-44CE-BDC3-6A9624F62B71}" srcOrd="0" destOrd="0" presId="urn:microsoft.com/office/officeart/2005/8/layout/hierarchy6"/>
    <dgm:cxn modelId="{8AD500FC-EA3F-42C2-8490-0533672CEAB1}" type="presParOf" srcId="{7DCF6FBC-4125-49DE-AF80-EB68648FEE9B}" destId="{B6D7251D-3CB0-4218-9DBA-018EEA7D5E9B}" srcOrd="1" destOrd="0" presId="urn:microsoft.com/office/officeart/2005/8/layout/hierarchy6"/>
    <dgm:cxn modelId="{278DDEF1-D345-45E2-A8F1-E2C4DAEBAADD}" type="presParOf" srcId="{B6D7251D-3CB0-4218-9DBA-018EEA7D5E9B}" destId="{98B1E3AD-C25A-4EAE-BF49-178D79AC331E}" srcOrd="0" destOrd="0" presId="urn:microsoft.com/office/officeart/2005/8/layout/hierarchy6"/>
    <dgm:cxn modelId="{B861685B-72A4-4101-A517-6A1DA9D4B0DF}" type="presParOf" srcId="{B6D7251D-3CB0-4218-9DBA-018EEA7D5E9B}" destId="{3A94CAFF-0D50-4BF9-A94C-18D4150E74A6}" srcOrd="1" destOrd="0" presId="urn:microsoft.com/office/officeart/2005/8/layout/hierarchy6"/>
    <dgm:cxn modelId="{F4B6F9E2-49E7-45F7-A02D-6332412DAE63}" type="presParOf" srcId="{3A94CAFF-0D50-4BF9-A94C-18D4150E74A6}" destId="{03960A92-9968-4E25-B9B6-DB8F8695351D}" srcOrd="0" destOrd="0" presId="urn:microsoft.com/office/officeart/2005/8/layout/hierarchy6"/>
    <dgm:cxn modelId="{B36463CE-3D80-4EE7-B0F5-EF6424C8FCB3}" type="presParOf" srcId="{3A94CAFF-0D50-4BF9-A94C-18D4150E74A6}" destId="{2DB1649C-665E-43E8-AF72-8CA5C89EBBE5}" srcOrd="1" destOrd="0" presId="urn:microsoft.com/office/officeart/2005/8/layout/hierarchy6"/>
    <dgm:cxn modelId="{EF586AC0-883A-4DF4-A241-84E385ED68DC}" type="presParOf" srcId="{48B3F07E-D9C0-4AE5-95D1-B2BEA0981788}" destId="{356EE76E-92D0-412C-883B-47D349FC289F}" srcOrd="2" destOrd="0" presId="urn:microsoft.com/office/officeart/2005/8/layout/hierarchy6"/>
    <dgm:cxn modelId="{9EC489EE-1FFC-4AD3-8BB1-674C7CB840F9}" type="presParOf" srcId="{48B3F07E-D9C0-4AE5-95D1-B2BEA0981788}" destId="{C5B1BCF7-4B65-4BCE-80C7-090EE9190BEA}" srcOrd="3" destOrd="0" presId="urn:microsoft.com/office/officeart/2005/8/layout/hierarchy6"/>
    <dgm:cxn modelId="{67339FA7-3BC0-46FF-8533-5D3DC88BECD5}" type="presParOf" srcId="{C5B1BCF7-4B65-4BCE-80C7-090EE9190BEA}" destId="{50D52696-CA9D-46F5-8C97-92022C09A772}" srcOrd="0" destOrd="0" presId="urn:microsoft.com/office/officeart/2005/8/layout/hierarchy6"/>
    <dgm:cxn modelId="{B3D5F067-1DD0-455D-93AF-E122AB398B0C}" type="presParOf" srcId="{C5B1BCF7-4B65-4BCE-80C7-090EE9190BEA}" destId="{DB077FA8-1765-4FDA-ACEA-B6459EFC354B}" srcOrd="1" destOrd="0" presId="urn:microsoft.com/office/officeart/2005/8/layout/hierarchy6"/>
    <dgm:cxn modelId="{814616A8-37AC-42C2-9029-A22D3EC73794}" type="presParOf" srcId="{DB077FA8-1765-4FDA-ACEA-B6459EFC354B}" destId="{0545D670-A1E2-4089-A27F-89F669923129}" srcOrd="0" destOrd="0" presId="urn:microsoft.com/office/officeart/2005/8/layout/hierarchy6"/>
    <dgm:cxn modelId="{C753B850-E1CE-4DEA-A06F-163C873FAB49}" type="presParOf" srcId="{DB077FA8-1765-4FDA-ACEA-B6459EFC354B}" destId="{0BACA1C5-91D8-4703-ACAC-100922D0A349}" srcOrd="1" destOrd="0" presId="urn:microsoft.com/office/officeart/2005/8/layout/hierarchy6"/>
    <dgm:cxn modelId="{2B1295F6-8DBE-4433-97B0-7153811E1B1F}" type="presParOf" srcId="{0BACA1C5-91D8-4703-ACAC-100922D0A349}" destId="{E6FE98C9-4564-4A1B-95FA-DE388EC7CBCA}" srcOrd="0" destOrd="0" presId="urn:microsoft.com/office/officeart/2005/8/layout/hierarchy6"/>
    <dgm:cxn modelId="{F5336248-DE2D-4BB9-AA01-C45A8C198F37}" type="presParOf" srcId="{0BACA1C5-91D8-4703-ACAC-100922D0A349}" destId="{6EDDE820-759F-4334-BAF0-AEF0B9A6A603}" srcOrd="1" destOrd="0" presId="urn:microsoft.com/office/officeart/2005/8/layout/hierarchy6"/>
    <dgm:cxn modelId="{8C9D132B-8E8E-45B1-9A50-C8687C9CA222}" type="presParOf" srcId="{E41253A2-7D49-4746-A22D-37640DD7E8EB}" destId="{6EF7C97C-A9D3-45D4-B610-5AA6AC4F7606}" srcOrd="2" destOrd="0" presId="urn:microsoft.com/office/officeart/2005/8/layout/hierarchy6"/>
    <dgm:cxn modelId="{DE4A517F-75FE-47E7-9E94-A4298F2CE4FF}" type="presParOf" srcId="{E41253A2-7D49-4746-A22D-37640DD7E8EB}" destId="{32B8B505-15F5-491E-B0EA-E8553D2DC456}" srcOrd="3" destOrd="0" presId="urn:microsoft.com/office/officeart/2005/8/layout/hierarchy6"/>
    <dgm:cxn modelId="{5095F415-8637-49DD-9814-9CC67C77A69D}" type="presParOf" srcId="{32B8B505-15F5-491E-B0EA-E8553D2DC456}" destId="{23B28D20-D850-4DA5-80B5-1D50A5B62742}" srcOrd="0" destOrd="0" presId="urn:microsoft.com/office/officeart/2005/8/layout/hierarchy6"/>
    <dgm:cxn modelId="{F4F751BA-366A-4562-8940-FB7B400B1AB3}" type="presParOf" srcId="{32B8B505-15F5-491E-B0EA-E8553D2DC456}" destId="{A44142FF-D47E-44F0-BB8B-100546C8FFDD}" srcOrd="1" destOrd="0" presId="urn:microsoft.com/office/officeart/2005/8/layout/hierarchy6"/>
    <dgm:cxn modelId="{ADFC0EEF-27D9-46F0-8FE1-C59FCE0A353A}" type="presParOf" srcId="{738B6952-5D28-4A64-B86B-153CEAE6E576}" destId="{02A75639-5D6E-4D68-BB54-840527442859}" srcOrd="2" destOrd="0" presId="urn:microsoft.com/office/officeart/2005/8/layout/hierarchy6"/>
    <dgm:cxn modelId="{26E58655-2C80-4380-ADC6-CC59169B03C5}" type="presParOf" srcId="{738B6952-5D28-4A64-B86B-153CEAE6E576}" destId="{A23FE89D-0A5A-4E84-BCE6-18A13AEE42F6}" srcOrd="3" destOrd="0" presId="urn:microsoft.com/office/officeart/2005/8/layout/hierarchy6"/>
    <dgm:cxn modelId="{53764722-2163-4579-AE4A-D323DE8B2B1B}" type="presParOf" srcId="{A23FE89D-0A5A-4E84-BCE6-18A13AEE42F6}" destId="{5AF8B841-F609-49E6-8512-7EC9FFCD5C3E}" srcOrd="0" destOrd="0" presId="urn:microsoft.com/office/officeart/2005/8/layout/hierarchy6"/>
    <dgm:cxn modelId="{0420A7AF-828D-400B-849B-4BC1651BC2FC}" type="presParOf" srcId="{A23FE89D-0A5A-4E84-BCE6-18A13AEE42F6}" destId="{0E265392-6AF4-4731-A36C-35197F1ED85A}" srcOrd="1" destOrd="0" presId="urn:microsoft.com/office/officeart/2005/8/layout/hierarchy6"/>
    <dgm:cxn modelId="{D508A5F4-1609-4BA1-84AD-EFCF66595E01}" type="presParOf" srcId="{0E265392-6AF4-4731-A36C-35197F1ED85A}" destId="{660A799D-DD5E-4FA9-BBEC-A00023EC1B48}" srcOrd="0" destOrd="0" presId="urn:microsoft.com/office/officeart/2005/8/layout/hierarchy6"/>
    <dgm:cxn modelId="{5D04A08B-A70F-41FC-8731-B36F3A48C082}" type="presParOf" srcId="{0E265392-6AF4-4731-A36C-35197F1ED85A}" destId="{0448ED9A-7360-4DC8-B482-12C455D07CFE}" srcOrd="1" destOrd="0" presId="urn:microsoft.com/office/officeart/2005/8/layout/hierarchy6"/>
    <dgm:cxn modelId="{37F2299B-B897-4D34-844E-18C15B70A116}" type="presParOf" srcId="{0448ED9A-7360-4DC8-B482-12C455D07CFE}" destId="{CFA57E76-4BB1-47B0-8881-276E9B171745}" srcOrd="0" destOrd="0" presId="urn:microsoft.com/office/officeart/2005/8/layout/hierarchy6"/>
    <dgm:cxn modelId="{9F138E28-BDD2-45C9-ADD0-9FC062337728}" type="presParOf" srcId="{0448ED9A-7360-4DC8-B482-12C455D07CFE}" destId="{33E129CD-E71B-4B9B-B90F-64B295F65A7D}" srcOrd="1" destOrd="0" presId="urn:microsoft.com/office/officeart/2005/8/layout/hierarchy6"/>
    <dgm:cxn modelId="{6F851208-4931-4EB1-8429-4B00B7A25F14}" type="presParOf" srcId="{33E129CD-E71B-4B9B-B90F-64B295F65A7D}" destId="{96868860-C719-47BD-8D0E-ACF04911686E}" srcOrd="0" destOrd="0" presId="urn:microsoft.com/office/officeart/2005/8/layout/hierarchy6"/>
    <dgm:cxn modelId="{F4402197-B50B-4558-8DDC-0B3B1251D680}" type="presParOf" srcId="{33E129CD-E71B-4B9B-B90F-64B295F65A7D}" destId="{43696550-756D-4C6A-A488-749DD4182BC5}" srcOrd="1" destOrd="0" presId="urn:microsoft.com/office/officeart/2005/8/layout/hierarchy6"/>
    <dgm:cxn modelId="{D082DC80-FD9B-4FD7-A169-BA3E2171F32A}" type="presParOf" srcId="{43696550-756D-4C6A-A488-749DD4182BC5}" destId="{EAC43240-0F38-4DD1-AFB9-F2B0A5848F06}" srcOrd="0" destOrd="0" presId="urn:microsoft.com/office/officeart/2005/8/layout/hierarchy6"/>
    <dgm:cxn modelId="{60AFDC2E-E9A3-48B5-A86F-6F11C7C10D1C}" type="presParOf" srcId="{43696550-756D-4C6A-A488-749DD4182BC5}" destId="{70AC41C2-8AA4-42CA-B166-F3C7DFCE1C3A}" srcOrd="1" destOrd="0" presId="urn:microsoft.com/office/officeart/2005/8/layout/hierarchy6"/>
    <dgm:cxn modelId="{11C9D3F0-78ED-4DE7-9089-8CAF2A383FE8}" type="presParOf" srcId="{70AC41C2-8AA4-42CA-B166-F3C7DFCE1C3A}" destId="{18D87BC3-B8C4-46B7-81FF-DB3BDC702085}" srcOrd="0" destOrd="0" presId="urn:microsoft.com/office/officeart/2005/8/layout/hierarchy6"/>
    <dgm:cxn modelId="{6912371B-1313-414A-BC7D-E8069E5709CC}" type="presParOf" srcId="{70AC41C2-8AA4-42CA-B166-F3C7DFCE1C3A}" destId="{6AE9705C-7667-4A92-ADA2-5631085F825A}" srcOrd="1" destOrd="0" presId="urn:microsoft.com/office/officeart/2005/8/layout/hierarchy6"/>
    <dgm:cxn modelId="{4F1ED4CD-D08B-4EF2-B3D6-37BB50D93A17}" type="presParOf" srcId="{6AE9705C-7667-4A92-ADA2-5631085F825A}" destId="{F01CEA6A-11C1-4306-BEAA-9149D39C79D0}" srcOrd="0" destOrd="0" presId="urn:microsoft.com/office/officeart/2005/8/layout/hierarchy6"/>
    <dgm:cxn modelId="{3906BE66-7D1A-4871-8094-8C64CD5228CC}" type="presParOf" srcId="{6AE9705C-7667-4A92-ADA2-5631085F825A}" destId="{95AE6687-76A0-4E68-9EA3-DFF850AAD5A3}" srcOrd="1" destOrd="0" presId="urn:microsoft.com/office/officeart/2005/8/layout/hierarchy6"/>
    <dgm:cxn modelId="{93DF1C8E-0817-4E38-836A-FD60DB6F727C}" type="presParOf" srcId="{2DDE84AC-E5B0-432E-B2B6-E5A2E74CF08B}" destId="{277CF412-4C8B-4D9C-AE92-F951317A09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Client</a:t>
          </a:r>
          <a:endParaRPr lang="en-US" sz="1400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 sz="1400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 sz="1400"/>
        </a:p>
      </dgm:t>
    </dgm:pt>
    <dgm:pt modelId="{590F06B3-EE6B-4773-B2AD-F710558B8DF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2E9B1675-2CEF-4967-BD5B-0FCE22ACE24B}" type="parTrans" cxnId="{0A3515AF-07A3-4A40-82AD-7AB605394C1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 sz="1400"/>
        </a:p>
      </dgm:t>
    </dgm:pt>
    <dgm:pt modelId="{84427637-584A-4C2E-BDC9-1F5FA7002E31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Company</a:t>
          </a:r>
          <a:endParaRPr lang="en-US" sz="1400" dirty="0"/>
        </a:p>
      </dgm:t>
    </dgm:pt>
    <dgm:pt modelId="{4DD1A02F-0211-45F4-A00D-D280BDDD6D77}" type="parTrans" cxnId="{90F953FB-B28D-410D-966A-05934359281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 sz="1400"/>
        </a:p>
      </dgm:t>
    </dgm:pt>
    <dgm:pt modelId="{B996AD30-A37F-45E2-A56C-4A93578795D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2834861F-4B64-4177-8CE7-0216F54EF80A}" type="parTrans" cxnId="{B4755B5E-7C3D-41AA-A8EA-43107D6C77D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 sz="1400"/>
        </a:p>
      </dgm:t>
    </dgm:pt>
    <dgm:pt modelId="{66B0DA7E-9108-42BB-910B-8A2F3B3DB5E9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6E922380-A5E0-443E-95A5-7D9591192682}" type="parTrans" cxnId="{C4709C80-DEFC-4522-8272-E16A86E9575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 sz="1400"/>
        </a:p>
      </dgm:t>
    </dgm:pt>
    <dgm:pt modelId="{637545FA-5D5C-415A-B251-957A0D292BB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51C7E774-777F-4D57-A8F1-8245F2BBBFA4}" type="parTrans" cxnId="{6C19F523-07EE-4851-9E3A-EAD2735DA6A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A1D07E3-1DF8-4CF6-84B4-2539B4BBE579}" type="sibTrans" cxnId="{6C19F523-07EE-4851-9E3A-EAD2735DA6AD}">
      <dgm:prSet/>
      <dgm:spPr/>
      <dgm:t>
        <a:bodyPr/>
        <a:lstStyle/>
        <a:p>
          <a:endParaRPr lang="en-US"/>
        </a:p>
      </dgm:t>
    </dgm:pt>
    <dgm:pt modelId="{EAE38EFC-7A56-4E9A-A5BD-7278BE090C64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FF70C216-5F28-47B0-A95C-716307A14287}" type="parTrans" cxnId="{3A8A169F-2BF3-447A-9C89-729493A49589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79CD6E5-70D8-4BBC-9789-5ED975634F33}" type="sibTrans" cxnId="{3A8A169F-2BF3-447A-9C89-729493A49589}">
      <dgm:prSet/>
      <dgm:spPr/>
      <dgm:t>
        <a:bodyPr/>
        <a:lstStyle/>
        <a:p>
          <a:endParaRPr lang="en-US"/>
        </a:p>
      </dgm:t>
    </dgm:pt>
    <dgm:pt modelId="{DCA55099-AECC-4473-A8C3-60369B7BD6B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A856E58-8A7B-4CFF-A4A9-CC026F702904}" type="parTrans" cxnId="{2E2DC95F-EEF6-4BC3-9799-B1F92EF1175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949ABDD-E5F9-499A-ACE5-5853640DCB31}" type="sibTrans" cxnId="{2E2DC95F-EEF6-4BC3-9799-B1F92EF11751}">
      <dgm:prSet/>
      <dgm:spPr/>
      <dgm:t>
        <a:bodyPr/>
        <a:lstStyle/>
        <a:p>
          <a:endParaRPr lang="en-US"/>
        </a:p>
      </dgm:t>
    </dgm:pt>
    <dgm:pt modelId="{A5EAAFE0-D4AD-4715-B05C-E9A9C26C498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 Purchasing Organization</a:t>
          </a:r>
          <a:endParaRPr lang="en-US"/>
        </a:p>
      </dgm:t>
    </dgm:pt>
    <dgm:pt modelId="{7F6A3BA8-689C-4688-B33D-2D491B91B659}" type="parTrans" cxnId="{6FEEF645-F710-4F81-9CCC-430C415A072B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74B067B-36EF-4FDB-8B86-B1FC40D931E5}" type="sibTrans" cxnId="{6FEEF645-F710-4F81-9CCC-430C415A072B}">
      <dgm:prSet/>
      <dgm:spPr/>
      <dgm:t>
        <a:bodyPr/>
        <a:lstStyle/>
        <a:p>
          <a:endParaRPr lang="en-US"/>
        </a:p>
      </dgm:t>
    </dgm:pt>
    <dgm:pt modelId="{D4A35DF8-6439-4142-932A-D8F181A4925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smtClean="0"/>
            <a:t>Storage location</a:t>
          </a:r>
          <a:endParaRPr lang="en-US" sz="1400"/>
        </a:p>
      </dgm:t>
    </dgm:pt>
    <dgm:pt modelId="{901BB144-6DE9-49D7-BD79-46AA7C9F2AEB}" type="sibTrans" cxnId="{6898A1AD-815A-48D7-A49A-7DB18A09787E}">
      <dgm:prSet/>
      <dgm:spPr/>
      <dgm:t>
        <a:bodyPr/>
        <a:lstStyle/>
        <a:p>
          <a:endParaRPr lang="en-US"/>
        </a:p>
      </dgm:t>
    </dgm:pt>
    <dgm:pt modelId="{CC6DA225-0CA4-4B73-8439-82CF37C05055}" type="parTrans" cxnId="{6898A1AD-815A-48D7-A49A-7DB18A09787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D964CC0-AC30-4033-B224-559C8D62B272}">
      <dgm:prSet/>
      <dgm:spPr/>
      <dgm:t>
        <a:bodyPr/>
        <a:lstStyle/>
        <a:p>
          <a:endParaRPr lang="en-US"/>
        </a:p>
      </dgm:t>
    </dgm:pt>
    <dgm:pt modelId="{0D6B85DA-7B12-4E0E-8A5C-3BF3C07F6D83}" type="parTrans" cxnId="{52AA9C25-FCA2-4668-BC3C-EDB2C363FF10}">
      <dgm:prSet/>
      <dgm:spPr/>
      <dgm:t>
        <a:bodyPr/>
        <a:lstStyle/>
        <a:p>
          <a:endParaRPr lang="en-US"/>
        </a:p>
      </dgm:t>
    </dgm:pt>
    <dgm:pt modelId="{5DC7DDFB-7AAE-45D2-8E7C-C4EDD29B0AC1}" type="sibTrans" cxnId="{52AA9C25-FCA2-4668-BC3C-EDB2C363FF10}">
      <dgm:prSet/>
      <dgm:spPr/>
      <dgm:t>
        <a:bodyPr/>
        <a:lstStyle/>
        <a:p>
          <a:endParaRPr lang="en-US"/>
        </a:p>
      </dgm:t>
    </dgm:pt>
    <dgm:pt modelId="{D02A3EE1-5902-4696-9CBA-832686A13E8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smtClean="0"/>
            <a:t>Plant</a:t>
          </a:r>
          <a:endParaRPr lang="en-US" sz="1400" dirty="0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 sz="1400"/>
        </a:p>
      </dgm:t>
    </dgm:pt>
    <dgm:pt modelId="{5B1A1E9A-0FAA-44E2-83A8-0AA5AEA9101E}" type="parTrans" cxnId="{6B618E46-CA12-4791-BCF5-302472046EA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en-US" sz="1400"/>
        </a:p>
      </dgm:t>
    </dgm:pt>
    <dgm:pt modelId="{2DDE84AC-E5B0-432E-B2B6-E5A2E74CF08B}" type="pres">
      <dgm:prSet presAssocID="{69FFF6AA-8487-41AC-A6C5-68CE514C3B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1C8C4-A015-4DCC-9116-39858D6D01EE}" type="pres">
      <dgm:prSet presAssocID="{69FFF6AA-8487-41AC-A6C5-68CE514C3B10}" presName="hierFlow" presStyleCnt="0"/>
      <dgm:spPr/>
    </dgm:pt>
    <dgm:pt modelId="{945ED93E-ED63-4957-AFE2-B7C35A1A6CF6}" type="pres">
      <dgm:prSet presAssocID="{69FFF6AA-8487-41AC-A6C5-68CE514C3B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813DAF-08C7-407D-9B98-6F199645FC94}" type="pres">
      <dgm:prSet presAssocID="{F854E760-87DF-4BCB-8A7D-5C4065CA229A}" presName="Name14" presStyleCnt="0"/>
      <dgm:spPr/>
    </dgm:pt>
    <dgm:pt modelId="{9C3FB224-150E-441B-BA49-F0514C204289}" type="pres">
      <dgm:prSet presAssocID="{F854E760-87DF-4BCB-8A7D-5C4065CA229A}" presName="level1Shape" presStyleLbl="node0" presStyleIdx="0" presStyleCnt="1" custScaleX="252466" custScaleY="161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B6952-5D28-4A64-B86B-153CEAE6E576}" type="pres">
      <dgm:prSet presAssocID="{F854E760-87DF-4BCB-8A7D-5C4065CA229A}" presName="hierChild2" presStyleCnt="0"/>
      <dgm:spPr/>
    </dgm:pt>
    <dgm:pt modelId="{E379E181-1EB0-47C1-9F32-D17B4A2218A0}" type="pres">
      <dgm:prSet presAssocID="{2E9B1675-2CEF-4967-BD5B-0FCE22ACE24B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6A9F8184-828C-4739-B54A-DC706E485636}" type="pres">
      <dgm:prSet presAssocID="{590F06B3-EE6B-4773-B2AD-F710558B8DFD}" presName="Name21" presStyleCnt="0"/>
      <dgm:spPr/>
    </dgm:pt>
    <dgm:pt modelId="{3B63FE4B-5B11-4C64-82E1-C9DE1AB2E962}" type="pres">
      <dgm:prSet presAssocID="{590F06B3-EE6B-4773-B2AD-F710558B8DFD}" presName="level2Shape" presStyleLbl="node2" presStyleIdx="0" presStyleCnt="2" custScaleX="252466" custScaleY="161608" custLinFactNeighborY="46410"/>
      <dgm:spPr/>
      <dgm:t>
        <a:bodyPr/>
        <a:lstStyle/>
        <a:p>
          <a:endParaRPr lang="en-US"/>
        </a:p>
      </dgm:t>
    </dgm:pt>
    <dgm:pt modelId="{E41253A2-7D49-4746-A22D-37640DD7E8EB}" type="pres">
      <dgm:prSet presAssocID="{590F06B3-EE6B-4773-B2AD-F710558B8DFD}" presName="hierChild3" presStyleCnt="0"/>
      <dgm:spPr/>
    </dgm:pt>
    <dgm:pt modelId="{E08F1783-0B60-4CB2-93BD-BA3AF0DE7755}" type="pres">
      <dgm:prSet presAssocID="{2834861F-4B64-4177-8CE7-0216F54EF80A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0558E391-1FCE-4ADB-A03E-F87FF2AAEA6B}" type="pres">
      <dgm:prSet presAssocID="{B996AD30-A37F-45E2-A56C-4A93578795D0}" presName="Name21" presStyleCnt="0"/>
      <dgm:spPr/>
    </dgm:pt>
    <dgm:pt modelId="{5218A8C5-B966-4469-8CA6-51A52C8697E1}" type="pres">
      <dgm:prSet presAssocID="{B996AD30-A37F-45E2-A56C-4A93578795D0}" presName="level2Shape" presStyleLbl="node3" presStyleIdx="0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48B3F07E-D9C0-4AE5-95D1-B2BEA0981788}" type="pres">
      <dgm:prSet presAssocID="{B996AD30-A37F-45E2-A56C-4A93578795D0}" presName="hierChild3" presStyleCnt="0"/>
      <dgm:spPr/>
    </dgm:pt>
    <dgm:pt modelId="{E70EC387-CFDC-4A90-BBA6-007D1E6D336B}" type="pres">
      <dgm:prSet presAssocID="{51C7E774-777F-4D57-A8F1-8245F2BBBFA4}" presName="Name19" presStyleLbl="parChTrans1D4" presStyleIdx="0" presStyleCnt="6" custScaleX="2000000" custScaleY="2000000"/>
      <dgm:spPr/>
      <dgm:t>
        <a:bodyPr/>
        <a:lstStyle/>
        <a:p>
          <a:endParaRPr lang="en-US"/>
        </a:p>
      </dgm:t>
    </dgm:pt>
    <dgm:pt modelId="{7DCF6FBC-4125-49DE-AF80-EB68648FEE9B}" type="pres">
      <dgm:prSet presAssocID="{637545FA-5D5C-415A-B251-957A0D292BBF}" presName="Name21" presStyleCnt="0"/>
      <dgm:spPr/>
    </dgm:pt>
    <dgm:pt modelId="{C2E54644-67E0-44CE-BDC3-6A9624F62B71}" type="pres">
      <dgm:prSet presAssocID="{637545FA-5D5C-415A-B251-957A0D292BBF}" presName="level2Shape" presStyleLbl="node4" presStyleIdx="0" presStyleCnt="6" custScaleX="425643" custScaleY="161608" custLinFactY="100000" custLinFactNeighborY="140730"/>
      <dgm:spPr/>
      <dgm:t>
        <a:bodyPr/>
        <a:lstStyle/>
        <a:p>
          <a:endParaRPr lang="en-US"/>
        </a:p>
      </dgm:t>
    </dgm:pt>
    <dgm:pt modelId="{B6D7251D-3CB0-4218-9DBA-018EEA7D5E9B}" type="pres">
      <dgm:prSet presAssocID="{637545FA-5D5C-415A-B251-957A0D292BBF}" presName="hierChild3" presStyleCnt="0"/>
      <dgm:spPr/>
    </dgm:pt>
    <dgm:pt modelId="{98B1E3AD-C25A-4EAE-BF49-178D79AC331E}" type="pres">
      <dgm:prSet presAssocID="{6A856E58-8A7B-4CFF-A4A9-CC026F702904}" presName="Name19" presStyleLbl="parChTrans1D4" presStyleIdx="1" presStyleCnt="6" custScaleX="2000000" custScaleY="2000000"/>
      <dgm:spPr/>
      <dgm:t>
        <a:bodyPr/>
        <a:lstStyle/>
        <a:p>
          <a:endParaRPr lang="en-US"/>
        </a:p>
      </dgm:t>
    </dgm:pt>
    <dgm:pt modelId="{3A94CAFF-0D50-4BF9-A94C-18D4150E74A6}" type="pres">
      <dgm:prSet presAssocID="{DCA55099-AECC-4473-A8C3-60369B7BD6BE}" presName="Name21" presStyleCnt="0"/>
      <dgm:spPr/>
    </dgm:pt>
    <dgm:pt modelId="{03960A92-9968-4E25-B9B6-DB8F8695351D}" type="pres">
      <dgm:prSet presAssocID="{DCA55099-AECC-4473-A8C3-60369B7BD6BE}" presName="level2Shape" presStyleLbl="node4" presStyleIdx="1" presStyleCnt="6" custScaleX="252466" custScaleY="161608" custLinFactY="100000" custLinFactNeighborY="195760"/>
      <dgm:spPr/>
      <dgm:t>
        <a:bodyPr/>
        <a:lstStyle/>
        <a:p>
          <a:endParaRPr lang="en-US"/>
        </a:p>
      </dgm:t>
    </dgm:pt>
    <dgm:pt modelId="{2DB1649C-665E-43E8-AF72-8CA5C89EBBE5}" type="pres">
      <dgm:prSet presAssocID="{DCA55099-AECC-4473-A8C3-60369B7BD6BE}" presName="hierChild3" presStyleCnt="0"/>
      <dgm:spPr/>
    </dgm:pt>
    <dgm:pt modelId="{356EE76E-92D0-412C-883B-47D349FC289F}" type="pres">
      <dgm:prSet presAssocID="{CC6DA225-0CA4-4B73-8439-82CF37C05055}" presName="Name19" presStyleLbl="parChTrans1D4" presStyleIdx="2" presStyleCnt="6" custScaleX="2000000" custScaleY="2000000"/>
      <dgm:spPr/>
      <dgm:t>
        <a:bodyPr/>
        <a:lstStyle/>
        <a:p>
          <a:endParaRPr lang="en-US"/>
        </a:p>
      </dgm:t>
    </dgm:pt>
    <dgm:pt modelId="{C5B1BCF7-4B65-4BCE-80C7-090EE9190BEA}" type="pres">
      <dgm:prSet presAssocID="{D4A35DF8-6439-4142-932A-D8F181A49255}" presName="Name21" presStyleCnt="0"/>
      <dgm:spPr/>
    </dgm:pt>
    <dgm:pt modelId="{50D52696-CA9D-46F5-8C97-92022C09A772}" type="pres">
      <dgm:prSet presAssocID="{D4A35DF8-6439-4142-932A-D8F181A49255}" presName="level2Shape" presStyleLbl="node4" presStyleIdx="2" presStyleCnt="6" custScaleX="440794" custScaleY="161608" custLinFactY="100000" custLinFactNeighborY="140730"/>
      <dgm:spPr/>
      <dgm:t>
        <a:bodyPr/>
        <a:lstStyle/>
        <a:p>
          <a:endParaRPr lang="en-US"/>
        </a:p>
      </dgm:t>
    </dgm:pt>
    <dgm:pt modelId="{DB077FA8-1765-4FDA-ACEA-B6459EFC354B}" type="pres">
      <dgm:prSet presAssocID="{D4A35DF8-6439-4142-932A-D8F181A49255}" presName="hierChild3" presStyleCnt="0"/>
      <dgm:spPr/>
    </dgm:pt>
    <dgm:pt modelId="{0545D670-A1E2-4089-A27F-89F669923129}" type="pres">
      <dgm:prSet presAssocID="{0D6B85DA-7B12-4E0E-8A5C-3BF3C07F6D83}" presName="Name19" presStyleLbl="parChTrans1D4" presStyleIdx="3" presStyleCnt="6"/>
      <dgm:spPr/>
      <dgm:t>
        <a:bodyPr/>
        <a:lstStyle/>
        <a:p>
          <a:endParaRPr lang="en-US"/>
        </a:p>
      </dgm:t>
    </dgm:pt>
    <dgm:pt modelId="{0BACA1C5-91D8-4703-ACAC-100922D0A349}" type="pres">
      <dgm:prSet presAssocID="{5D964CC0-AC30-4033-B224-559C8D62B272}" presName="Name21" presStyleCnt="0"/>
      <dgm:spPr/>
    </dgm:pt>
    <dgm:pt modelId="{E6FE98C9-4564-4A1B-95FA-DE388EC7CBCA}" type="pres">
      <dgm:prSet presAssocID="{5D964CC0-AC30-4033-B224-559C8D62B272}" presName="level2Shape" presStyleLbl="node4" presStyleIdx="3" presStyleCnt="6" custLinFactY="157368" custLinFactNeighborY="200000"/>
      <dgm:spPr/>
      <dgm:t>
        <a:bodyPr/>
        <a:lstStyle/>
        <a:p>
          <a:endParaRPr lang="en-US"/>
        </a:p>
      </dgm:t>
    </dgm:pt>
    <dgm:pt modelId="{6EDDE820-759F-4334-BAF0-AEF0B9A6A603}" type="pres">
      <dgm:prSet presAssocID="{5D964CC0-AC30-4033-B224-559C8D62B272}" presName="hierChild3" presStyleCnt="0"/>
      <dgm:spPr/>
    </dgm:pt>
    <dgm:pt modelId="{6EF7C97C-A9D3-45D4-B610-5AA6AC4F7606}" type="pres">
      <dgm:prSet presAssocID="{5B1A1E9A-0FAA-44E2-83A8-0AA5AEA9101E}" presName="Name19" presStyleLbl="parChTrans1D3" presStyleIdx="1" presStyleCnt="3" custScaleX="2000000" custScaleY="2000000"/>
      <dgm:spPr/>
      <dgm:t>
        <a:bodyPr/>
        <a:lstStyle/>
        <a:p>
          <a:endParaRPr lang="en-US"/>
        </a:p>
      </dgm:t>
    </dgm:pt>
    <dgm:pt modelId="{32B8B505-15F5-491E-B0EA-E8553D2DC456}" type="pres">
      <dgm:prSet presAssocID="{D02A3EE1-5902-4696-9CBA-832686A13E80}" presName="Name21" presStyleCnt="0"/>
      <dgm:spPr/>
    </dgm:pt>
    <dgm:pt modelId="{23B28D20-D850-4DA5-80B5-1D50A5B62742}" type="pres">
      <dgm:prSet presAssocID="{D02A3EE1-5902-4696-9CBA-832686A13E80}" presName="level2Shape" presStyleLbl="node3" presStyleIdx="1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A44142FF-D47E-44F0-BB8B-100546C8FFDD}" type="pres">
      <dgm:prSet presAssocID="{D02A3EE1-5902-4696-9CBA-832686A13E80}" presName="hierChild3" presStyleCnt="0"/>
      <dgm:spPr/>
    </dgm:pt>
    <dgm:pt modelId="{02A75639-5D6E-4D68-BB54-840527442859}" type="pres">
      <dgm:prSet presAssocID="{4DD1A02F-0211-45F4-A00D-D280BDDD6D77}" presName="Name19" presStyleLbl="parChTrans1D2" presStyleIdx="1" presStyleCnt="2" custScaleX="2000000" custScaleY="2000000"/>
      <dgm:spPr/>
      <dgm:t>
        <a:bodyPr/>
        <a:lstStyle/>
        <a:p>
          <a:endParaRPr lang="en-US"/>
        </a:p>
      </dgm:t>
    </dgm:pt>
    <dgm:pt modelId="{A23FE89D-0A5A-4E84-BCE6-18A13AEE42F6}" type="pres">
      <dgm:prSet presAssocID="{84427637-584A-4C2E-BDC9-1F5FA7002E31}" presName="Name21" presStyleCnt="0"/>
      <dgm:spPr/>
    </dgm:pt>
    <dgm:pt modelId="{5AF8B841-F609-49E6-8512-7EC9FFCD5C3E}" type="pres">
      <dgm:prSet presAssocID="{84427637-584A-4C2E-BDC9-1F5FA7002E31}" presName="level2Shape" presStyleLbl="node2" presStyleIdx="1" presStyleCnt="2" custScaleX="252466" custScaleY="161608" custLinFactNeighborY="46410"/>
      <dgm:spPr/>
      <dgm:t>
        <a:bodyPr/>
        <a:lstStyle/>
        <a:p>
          <a:endParaRPr lang="en-US"/>
        </a:p>
      </dgm:t>
    </dgm:pt>
    <dgm:pt modelId="{0E265392-6AF4-4731-A36C-35197F1ED85A}" type="pres">
      <dgm:prSet presAssocID="{84427637-584A-4C2E-BDC9-1F5FA7002E31}" presName="hierChild3" presStyleCnt="0"/>
      <dgm:spPr/>
    </dgm:pt>
    <dgm:pt modelId="{660A799D-DD5E-4FA9-BBEC-A00023EC1B48}" type="pres">
      <dgm:prSet presAssocID="{6E922380-A5E0-443E-95A5-7D9591192682}" presName="Name19" presStyleLbl="parChTrans1D3" presStyleIdx="2" presStyleCnt="3" custScaleX="2000000" custScaleY="2000000"/>
      <dgm:spPr/>
      <dgm:t>
        <a:bodyPr/>
        <a:lstStyle/>
        <a:p>
          <a:endParaRPr lang="en-US"/>
        </a:p>
      </dgm:t>
    </dgm:pt>
    <dgm:pt modelId="{0448ED9A-7360-4DC8-B482-12C455D07CFE}" type="pres">
      <dgm:prSet presAssocID="{66B0DA7E-9108-42BB-910B-8A2F3B3DB5E9}" presName="Name21" presStyleCnt="0"/>
      <dgm:spPr/>
    </dgm:pt>
    <dgm:pt modelId="{CFA57E76-4BB1-47B0-8881-276E9B171745}" type="pres">
      <dgm:prSet presAssocID="{66B0DA7E-9108-42BB-910B-8A2F3B3DB5E9}" presName="level2Shape" presStyleLbl="node3" presStyleIdx="2" presStyleCnt="3" custScaleX="252466" custScaleY="161608" custLinFactY="47420" custLinFactNeighborY="100000"/>
      <dgm:spPr/>
      <dgm:t>
        <a:bodyPr/>
        <a:lstStyle/>
        <a:p>
          <a:endParaRPr lang="en-US"/>
        </a:p>
      </dgm:t>
    </dgm:pt>
    <dgm:pt modelId="{33E129CD-E71B-4B9B-B90F-64B295F65A7D}" type="pres">
      <dgm:prSet presAssocID="{66B0DA7E-9108-42BB-910B-8A2F3B3DB5E9}" presName="hierChild3" presStyleCnt="0"/>
      <dgm:spPr/>
    </dgm:pt>
    <dgm:pt modelId="{96868860-C719-47BD-8D0E-ACF04911686E}" type="pres">
      <dgm:prSet presAssocID="{FF70C216-5F28-47B0-A95C-716307A14287}" presName="Name19" presStyleLbl="parChTrans1D4" presStyleIdx="4" presStyleCnt="6" custScaleX="2000000" custScaleY="2000000"/>
      <dgm:spPr/>
      <dgm:t>
        <a:bodyPr/>
        <a:lstStyle/>
        <a:p>
          <a:endParaRPr lang="en-US"/>
        </a:p>
      </dgm:t>
    </dgm:pt>
    <dgm:pt modelId="{43696550-756D-4C6A-A488-749DD4182BC5}" type="pres">
      <dgm:prSet presAssocID="{EAE38EFC-7A56-4E9A-A5BD-7278BE090C64}" presName="Name21" presStyleCnt="0"/>
      <dgm:spPr/>
    </dgm:pt>
    <dgm:pt modelId="{EAC43240-0F38-4DD1-AFB9-F2B0A5848F06}" type="pres">
      <dgm:prSet presAssocID="{EAE38EFC-7A56-4E9A-A5BD-7278BE090C64}" presName="level2Shape" presStyleLbl="node4" presStyleIdx="4" presStyleCnt="6" custScaleX="392402" custScaleY="161608" custLinFactY="100000" custLinFactNeighborY="140730"/>
      <dgm:spPr/>
      <dgm:t>
        <a:bodyPr/>
        <a:lstStyle/>
        <a:p>
          <a:endParaRPr lang="en-US"/>
        </a:p>
      </dgm:t>
    </dgm:pt>
    <dgm:pt modelId="{70AC41C2-8AA4-42CA-B166-F3C7DFCE1C3A}" type="pres">
      <dgm:prSet presAssocID="{EAE38EFC-7A56-4E9A-A5BD-7278BE090C64}" presName="hierChild3" presStyleCnt="0"/>
      <dgm:spPr/>
    </dgm:pt>
    <dgm:pt modelId="{18D87BC3-B8C4-46B7-81FF-DB3BDC702085}" type="pres">
      <dgm:prSet presAssocID="{7F6A3BA8-689C-4688-B33D-2D491B91B659}" presName="Name19" presStyleLbl="parChTrans1D4" presStyleIdx="5" presStyleCnt="6" custScaleX="2000000" custScaleY="2000000"/>
      <dgm:spPr/>
      <dgm:t>
        <a:bodyPr/>
        <a:lstStyle/>
        <a:p>
          <a:endParaRPr lang="en-US"/>
        </a:p>
      </dgm:t>
    </dgm:pt>
    <dgm:pt modelId="{6AE9705C-7667-4A92-ADA2-5631085F825A}" type="pres">
      <dgm:prSet presAssocID="{A5EAAFE0-D4AD-4715-B05C-E9A9C26C498E}" presName="Name21" presStyleCnt="0"/>
      <dgm:spPr/>
    </dgm:pt>
    <dgm:pt modelId="{F01CEA6A-11C1-4306-BEAA-9149D39C79D0}" type="pres">
      <dgm:prSet presAssocID="{A5EAAFE0-D4AD-4715-B05C-E9A9C26C498E}" presName="level2Shape" presStyleLbl="node4" presStyleIdx="5" presStyleCnt="6" custScaleX="495357" custScaleY="161608" custLinFactY="100000" custLinFactNeighborY="195760"/>
      <dgm:spPr/>
      <dgm:t>
        <a:bodyPr/>
        <a:lstStyle/>
        <a:p>
          <a:endParaRPr lang="en-US"/>
        </a:p>
      </dgm:t>
    </dgm:pt>
    <dgm:pt modelId="{95AE6687-76A0-4E68-9EA3-DFF850AAD5A3}" type="pres">
      <dgm:prSet presAssocID="{A5EAAFE0-D4AD-4715-B05C-E9A9C26C498E}" presName="hierChild3" presStyleCnt="0"/>
      <dgm:spPr/>
    </dgm:pt>
    <dgm:pt modelId="{277CF412-4C8B-4D9C-AE92-F951317A09B4}" type="pres">
      <dgm:prSet presAssocID="{69FFF6AA-8487-41AC-A6C5-68CE514C3B10}" presName="bgShapesFlow" presStyleCnt="0"/>
      <dgm:spPr/>
    </dgm:pt>
  </dgm:ptLst>
  <dgm:cxnLst>
    <dgm:cxn modelId="{BA450644-D967-46EE-B10A-62BAFA4E3763}" type="presOf" srcId="{6A856E58-8A7B-4CFF-A4A9-CC026F702904}" destId="{98B1E3AD-C25A-4EAE-BF49-178D79AC331E}" srcOrd="0" destOrd="0" presId="urn:microsoft.com/office/officeart/2005/8/layout/hierarchy6"/>
    <dgm:cxn modelId="{3A8A169F-2BF3-447A-9C89-729493A49589}" srcId="{66B0DA7E-9108-42BB-910B-8A2F3B3DB5E9}" destId="{EAE38EFC-7A56-4E9A-A5BD-7278BE090C64}" srcOrd="0" destOrd="0" parTransId="{FF70C216-5F28-47B0-A95C-716307A14287}" sibTransId="{C79CD6E5-70D8-4BBC-9789-5ED975634F33}"/>
    <dgm:cxn modelId="{6C19F523-07EE-4851-9E3A-EAD2735DA6AD}" srcId="{B996AD30-A37F-45E2-A56C-4A93578795D0}" destId="{637545FA-5D5C-415A-B251-957A0D292BBF}" srcOrd="0" destOrd="0" parTransId="{51C7E774-777F-4D57-A8F1-8245F2BBBFA4}" sibTransId="{0A1D07E3-1DF8-4CF6-84B4-2539B4BBE579}"/>
    <dgm:cxn modelId="{72F13F29-F6FE-400A-8A15-B5FDF474D1C1}" type="presOf" srcId="{DCA55099-AECC-4473-A8C3-60369B7BD6BE}" destId="{03960A92-9968-4E25-B9B6-DB8F8695351D}" srcOrd="0" destOrd="0" presId="urn:microsoft.com/office/officeart/2005/8/layout/hierarchy6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B6D77C18-E92E-4260-BA6A-8C0CE18B0587}" type="presOf" srcId="{2834861F-4B64-4177-8CE7-0216F54EF80A}" destId="{E08F1783-0B60-4CB2-93BD-BA3AF0DE7755}" srcOrd="0" destOrd="0" presId="urn:microsoft.com/office/officeart/2005/8/layout/hierarchy6"/>
    <dgm:cxn modelId="{387FFA27-1E77-4286-A681-5A26F9BA43EC}" type="presOf" srcId="{EAE38EFC-7A56-4E9A-A5BD-7278BE090C64}" destId="{EAC43240-0F38-4DD1-AFB9-F2B0A5848F06}" srcOrd="0" destOrd="0" presId="urn:microsoft.com/office/officeart/2005/8/layout/hierarchy6"/>
    <dgm:cxn modelId="{F78704A1-2AFF-4C2C-8EDE-6B1CDDAEAF58}" type="presOf" srcId="{2E9B1675-2CEF-4967-BD5B-0FCE22ACE24B}" destId="{E379E181-1EB0-47C1-9F32-D17B4A2218A0}" srcOrd="0" destOrd="0" presId="urn:microsoft.com/office/officeart/2005/8/layout/hierarchy6"/>
    <dgm:cxn modelId="{C9C37C7D-EC4E-4B13-B1AD-D2E1C53B6869}" type="presOf" srcId="{5D964CC0-AC30-4033-B224-559C8D62B272}" destId="{E6FE98C9-4564-4A1B-95FA-DE388EC7CBCA}" srcOrd="0" destOrd="0" presId="urn:microsoft.com/office/officeart/2005/8/layout/hierarchy6"/>
    <dgm:cxn modelId="{31B21DF7-CF63-4BAE-8C96-34A73C7EB141}" type="presOf" srcId="{A5EAAFE0-D4AD-4715-B05C-E9A9C26C498E}" destId="{F01CEA6A-11C1-4306-BEAA-9149D39C79D0}" srcOrd="0" destOrd="0" presId="urn:microsoft.com/office/officeart/2005/8/layout/hierarchy6"/>
    <dgm:cxn modelId="{40B94789-69CE-4396-B1CA-D8033A93E639}" type="presOf" srcId="{637545FA-5D5C-415A-B251-957A0D292BBF}" destId="{C2E54644-67E0-44CE-BDC3-6A9624F62B71}" srcOrd="0" destOrd="0" presId="urn:microsoft.com/office/officeart/2005/8/layout/hierarchy6"/>
    <dgm:cxn modelId="{8E74B5A7-93D2-4CB7-A8D0-634A8AA76FD2}" type="presOf" srcId="{B996AD30-A37F-45E2-A56C-4A93578795D0}" destId="{5218A8C5-B966-4469-8CA6-51A52C8697E1}" srcOrd="0" destOrd="0" presId="urn:microsoft.com/office/officeart/2005/8/layout/hierarchy6"/>
    <dgm:cxn modelId="{A97C2576-3F98-4437-B7A8-BA9C1B76C389}" type="presOf" srcId="{D4A35DF8-6439-4142-932A-D8F181A49255}" destId="{50D52696-CA9D-46F5-8C97-92022C09A772}" srcOrd="0" destOrd="0" presId="urn:microsoft.com/office/officeart/2005/8/layout/hierarchy6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64EDD822-A906-4B80-8F9B-CA20FA220AC8}" type="presOf" srcId="{69FFF6AA-8487-41AC-A6C5-68CE514C3B10}" destId="{2DDE84AC-E5B0-432E-B2B6-E5A2E74CF08B}" srcOrd="0" destOrd="0" presId="urn:microsoft.com/office/officeart/2005/8/layout/hierarchy6"/>
    <dgm:cxn modelId="{23003297-067E-4A64-A462-EF4EDD70A06F}" type="presOf" srcId="{F854E760-87DF-4BCB-8A7D-5C4065CA229A}" destId="{9C3FB224-150E-441B-BA49-F0514C204289}" srcOrd="0" destOrd="0" presId="urn:microsoft.com/office/officeart/2005/8/layout/hierarchy6"/>
    <dgm:cxn modelId="{6898A1AD-815A-48D7-A49A-7DB18A09787E}" srcId="{B996AD30-A37F-45E2-A56C-4A93578795D0}" destId="{D4A35DF8-6439-4142-932A-D8F181A49255}" srcOrd="1" destOrd="0" parTransId="{CC6DA225-0CA4-4B73-8439-82CF37C05055}" sibTransId="{901BB144-6DE9-49D7-BD79-46AA7C9F2AEB}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3160C87F-704F-4D2B-BDA0-70ECE419CBD0}" type="presOf" srcId="{4DD1A02F-0211-45F4-A00D-D280BDDD6D77}" destId="{02A75639-5D6E-4D68-BB54-840527442859}" srcOrd="0" destOrd="0" presId="urn:microsoft.com/office/officeart/2005/8/layout/hierarchy6"/>
    <dgm:cxn modelId="{2BBF3153-E6CF-4F35-90AA-9E08AB31E3FE}" type="presOf" srcId="{590F06B3-EE6B-4773-B2AD-F710558B8DFD}" destId="{3B63FE4B-5B11-4C64-82E1-C9DE1AB2E962}" srcOrd="0" destOrd="0" presId="urn:microsoft.com/office/officeart/2005/8/layout/hierarchy6"/>
    <dgm:cxn modelId="{6FEEF645-F710-4F81-9CCC-430C415A072B}" srcId="{EAE38EFC-7A56-4E9A-A5BD-7278BE090C64}" destId="{A5EAAFE0-D4AD-4715-B05C-E9A9C26C498E}" srcOrd="0" destOrd="0" parTransId="{7F6A3BA8-689C-4688-B33D-2D491B91B659}" sibTransId="{674B067B-36EF-4FDB-8B86-B1FC40D931E5}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2E2DC95F-EEF6-4BC3-9799-B1F92EF11751}" srcId="{637545FA-5D5C-415A-B251-957A0D292BBF}" destId="{DCA55099-AECC-4473-A8C3-60369B7BD6BE}" srcOrd="0" destOrd="0" parTransId="{6A856E58-8A7B-4CFF-A4A9-CC026F702904}" sibTransId="{B949ABDD-E5F9-499A-ACE5-5853640DCB31}"/>
    <dgm:cxn modelId="{6D7A7D2B-6915-462C-9FAA-59423D1F92DC}" type="presOf" srcId="{6E922380-A5E0-443E-95A5-7D9591192682}" destId="{660A799D-DD5E-4FA9-BBEC-A00023EC1B48}" srcOrd="0" destOrd="0" presId="urn:microsoft.com/office/officeart/2005/8/layout/hierarchy6"/>
    <dgm:cxn modelId="{6CA6FCB0-D795-4CC2-BA0A-5181F6EF1AD0}" type="presOf" srcId="{66B0DA7E-9108-42BB-910B-8A2F3B3DB5E9}" destId="{CFA57E76-4BB1-47B0-8881-276E9B171745}" srcOrd="0" destOrd="0" presId="urn:microsoft.com/office/officeart/2005/8/layout/hierarchy6"/>
    <dgm:cxn modelId="{35284590-03F5-465A-BBCB-0E3A912BB73B}" type="presOf" srcId="{FF70C216-5F28-47B0-A95C-716307A14287}" destId="{96868860-C719-47BD-8D0E-ACF04911686E}" srcOrd="0" destOrd="0" presId="urn:microsoft.com/office/officeart/2005/8/layout/hierarchy6"/>
    <dgm:cxn modelId="{59A811BF-A098-435F-B862-AF18DDBE5C02}" type="presOf" srcId="{5B1A1E9A-0FAA-44E2-83A8-0AA5AEA9101E}" destId="{6EF7C97C-A9D3-45D4-B610-5AA6AC4F7606}" srcOrd="0" destOrd="0" presId="urn:microsoft.com/office/officeart/2005/8/layout/hierarchy6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ECFA33F2-0AFA-4AD9-A055-33025ECAACD3}" type="presOf" srcId="{CC6DA225-0CA4-4B73-8439-82CF37C05055}" destId="{356EE76E-92D0-412C-883B-47D349FC289F}" srcOrd="0" destOrd="0" presId="urn:microsoft.com/office/officeart/2005/8/layout/hierarchy6"/>
    <dgm:cxn modelId="{D3A4716B-DCFD-40FD-BD62-17AC87FDB891}" type="presOf" srcId="{0D6B85DA-7B12-4E0E-8A5C-3BF3C07F6D83}" destId="{0545D670-A1E2-4089-A27F-89F669923129}" srcOrd="0" destOrd="0" presId="urn:microsoft.com/office/officeart/2005/8/layout/hierarchy6"/>
    <dgm:cxn modelId="{ACC9822C-12E7-4533-9AF1-FC542C86ACBD}" type="presOf" srcId="{84427637-584A-4C2E-BDC9-1F5FA7002E31}" destId="{5AF8B841-F609-49E6-8512-7EC9FFCD5C3E}" srcOrd="0" destOrd="0" presId="urn:microsoft.com/office/officeart/2005/8/layout/hierarchy6"/>
    <dgm:cxn modelId="{4B39DD42-62A4-4870-94A7-572082B029D0}" type="presOf" srcId="{51C7E774-777F-4D57-A8F1-8245F2BBBFA4}" destId="{E70EC387-CFDC-4A90-BBA6-007D1E6D336B}" srcOrd="0" destOrd="0" presId="urn:microsoft.com/office/officeart/2005/8/layout/hierarchy6"/>
    <dgm:cxn modelId="{52AA9C25-FCA2-4668-BC3C-EDB2C363FF10}" srcId="{D4A35DF8-6439-4142-932A-D8F181A49255}" destId="{5D964CC0-AC30-4033-B224-559C8D62B272}" srcOrd="0" destOrd="0" parTransId="{0D6B85DA-7B12-4E0E-8A5C-3BF3C07F6D83}" sibTransId="{5DC7DDFB-7AAE-45D2-8E7C-C4EDD29B0AC1}"/>
    <dgm:cxn modelId="{5E8A2FBD-CF26-4294-B8AC-5EE32A15105C}" type="presOf" srcId="{D02A3EE1-5902-4696-9CBA-832686A13E80}" destId="{23B28D20-D850-4DA5-80B5-1D50A5B62742}" srcOrd="0" destOrd="0" presId="urn:microsoft.com/office/officeart/2005/8/layout/hierarchy6"/>
    <dgm:cxn modelId="{965AD8BA-0066-464E-8B51-7F483C27A838}" type="presOf" srcId="{7F6A3BA8-689C-4688-B33D-2D491B91B659}" destId="{18D87BC3-B8C4-46B7-81FF-DB3BDC702085}" srcOrd="0" destOrd="0" presId="urn:microsoft.com/office/officeart/2005/8/layout/hierarchy6"/>
    <dgm:cxn modelId="{227031E9-3710-4C3F-B895-504EABD1ADA0}" type="presParOf" srcId="{2DDE84AC-E5B0-432E-B2B6-E5A2E74CF08B}" destId="{77C1C8C4-A015-4DCC-9116-39858D6D01EE}" srcOrd="0" destOrd="0" presId="urn:microsoft.com/office/officeart/2005/8/layout/hierarchy6"/>
    <dgm:cxn modelId="{817A1FFA-8917-4290-99D2-D560E906BA29}" type="presParOf" srcId="{77C1C8C4-A015-4DCC-9116-39858D6D01EE}" destId="{945ED93E-ED63-4957-AFE2-B7C35A1A6CF6}" srcOrd="0" destOrd="0" presId="urn:microsoft.com/office/officeart/2005/8/layout/hierarchy6"/>
    <dgm:cxn modelId="{143226FF-7F7D-4FAD-AE8F-93EBBCF2973C}" type="presParOf" srcId="{945ED93E-ED63-4957-AFE2-B7C35A1A6CF6}" destId="{07813DAF-08C7-407D-9B98-6F199645FC94}" srcOrd="0" destOrd="0" presId="urn:microsoft.com/office/officeart/2005/8/layout/hierarchy6"/>
    <dgm:cxn modelId="{ECCB55D5-AB1B-48BE-976B-CD42807EB4AF}" type="presParOf" srcId="{07813DAF-08C7-407D-9B98-6F199645FC94}" destId="{9C3FB224-150E-441B-BA49-F0514C204289}" srcOrd="0" destOrd="0" presId="urn:microsoft.com/office/officeart/2005/8/layout/hierarchy6"/>
    <dgm:cxn modelId="{0E080959-22FA-4302-B5FC-EAD6793B95E9}" type="presParOf" srcId="{07813DAF-08C7-407D-9B98-6F199645FC94}" destId="{738B6952-5D28-4A64-B86B-153CEAE6E576}" srcOrd="1" destOrd="0" presId="urn:microsoft.com/office/officeart/2005/8/layout/hierarchy6"/>
    <dgm:cxn modelId="{0469E005-C6FE-4FB5-9118-4E1E8DD64E13}" type="presParOf" srcId="{738B6952-5D28-4A64-B86B-153CEAE6E576}" destId="{E379E181-1EB0-47C1-9F32-D17B4A2218A0}" srcOrd="0" destOrd="0" presId="urn:microsoft.com/office/officeart/2005/8/layout/hierarchy6"/>
    <dgm:cxn modelId="{3552487D-B5DF-479F-A19D-63A4F6E5B8BB}" type="presParOf" srcId="{738B6952-5D28-4A64-B86B-153CEAE6E576}" destId="{6A9F8184-828C-4739-B54A-DC706E485636}" srcOrd="1" destOrd="0" presId="urn:microsoft.com/office/officeart/2005/8/layout/hierarchy6"/>
    <dgm:cxn modelId="{D74CC7A5-891F-41D7-A3E6-3E32B09B55EC}" type="presParOf" srcId="{6A9F8184-828C-4739-B54A-DC706E485636}" destId="{3B63FE4B-5B11-4C64-82E1-C9DE1AB2E962}" srcOrd="0" destOrd="0" presId="urn:microsoft.com/office/officeart/2005/8/layout/hierarchy6"/>
    <dgm:cxn modelId="{1F119169-690D-4E0A-9A95-0869D066076D}" type="presParOf" srcId="{6A9F8184-828C-4739-B54A-DC706E485636}" destId="{E41253A2-7D49-4746-A22D-37640DD7E8EB}" srcOrd="1" destOrd="0" presId="urn:microsoft.com/office/officeart/2005/8/layout/hierarchy6"/>
    <dgm:cxn modelId="{6A2BF4C9-6DFA-4976-8FEF-2816617F4E63}" type="presParOf" srcId="{E41253A2-7D49-4746-A22D-37640DD7E8EB}" destId="{E08F1783-0B60-4CB2-93BD-BA3AF0DE7755}" srcOrd="0" destOrd="0" presId="urn:microsoft.com/office/officeart/2005/8/layout/hierarchy6"/>
    <dgm:cxn modelId="{86E76EAA-B388-484C-87FF-010F1C01BFFD}" type="presParOf" srcId="{E41253A2-7D49-4746-A22D-37640DD7E8EB}" destId="{0558E391-1FCE-4ADB-A03E-F87FF2AAEA6B}" srcOrd="1" destOrd="0" presId="urn:microsoft.com/office/officeart/2005/8/layout/hierarchy6"/>
    <dgm:cxn modelId="{7F2C6AAB-FB25-46E9-B202-C4E0AEF68515}" type="presParOf" srcId="{0558E391-1FCE-4ADB-A03E-F87FF2AAEA6B}" destId="{5218A8C5-B966-4469-8CA6-51A52C8697E1}" srcOrd="0" destOrd="0" presId="urn:microsoft.com/office/officeart/2005/8/layout/hierarchy6"/>
    <dgm:cxn modelId="{E0FA6F1C-2F9A-405B-B6AE-E743001FEC29}" type="presParOf" srcId="{0558E391-1FCE-4ADB-A03E-F87FF2AAEA6B}" destId="{48B3F07E-D9C0-4AE5-95D1-B2BEA0981788}" srcOrd="1" destOrd="0" presId="urn:microsoft.com/office/officeart/2005/8/layout/hierarchy6"/>
    <dgm:cxn modelId="{B7819339-F8CC-4EF0-9634-A40AC085E4F9}" type="presParOf" srcId="{48B3F07E-D9C0-4AE5-95D1-B2BEA0981788}" destId="{E70EC387-CFDC-4A90-BBA6-007D1E6D336B}" srcOrd="0" destOrd="0" presId="urn:microsoft.com/office/officeart/2005/8/layout/hierarchy6"/>
    <dgm:cxn modelId="{1D30808E-EEEE-446F-91C7-20D4CCB55A16}" type="presParOf" srcId="{48B3F07E-D9C0-4AE5-95D1-B2BEA0981788}" destId="{7DCF6FBC-4125-49DE-AF80-EB68648FEE9B}" srcOrd="1" destOrd="0" presId="urn:microsoft.com/office/officeart/2005/8/layout/hierarchy6"/>
    <dgm:cxn modelId="{B2475DD8-5D63-46C5-B90D-1D0F694E56BC}" type="presParOf" srcId="{7DCF6FBC-4125-49DE-AF80-EB68648FEE9B}" destId="{C2E54644-67E0-44CE-BDC3-6A9624F62B71}" srcOrd="0" destOrd="0" presId="urn:microsoft.com/office/officeart/2005/8/layout/hierarchy6"/>
    <dgm:cxn modelId="{EBA19ABD-D73F-44F6-90E2-06A0A33A5780}" type="presParOf" srcId="{7DCF6FBC-4125-49DE-AF80-EB68648FEE9B}" destId="{B6D7251D-3CB0-4218-9DBA-018EEA7D5E9B}" srcOrd="1" destOrd="0" presId="urn:microsoft.com/office/officeart/2005/8/layout/hierarchy6"/>
    <dgm:cxn modelId="{DEC7DB29-9751-4189-8E63-E1DFCC97AD6D}" type="presParOf" srcId="{B6D7251D-3CB0-4218-9DBA-018EEA7D5E9B}" destId="{98B1E3AD-C25A-4EAE-BF49-178D79AC331E}" srcOrd="0" destOrd="0" presId="urn:microsoft.com/office/officeart/2005/8/layout/hierarchy6"/>
    <dgm:cxn modelId="{07BAC037-0CF1-4D01-AAE9-5C4D814A7D05}" type="presParOf" srcId="{B6D7251D-3CB0-4218-9DBA-018EEA7D5E9B}" destId="{3A94CAFF-0D50-4BF9-A94C-18D4150E74A6}" srcOrd="1" destOrd="0" presId="urn:microsoft.com/office/officeart/2005/8/layout/hierarchy6"/>
    <dgm:cxn modelId="{524FBCB8-C742-4DAD-9E98-5A1A647CB836}" type="presParOf" srcId="{3A94CAFF-0D50-4BF9-A94C-18D4150E74A6}" destId="{03960A92-9968-4E25-B9B6-DB8F8695351D}" srcOrd="0" destOrd="0" presId="urn:microsoft.com/office/officeart/2005/8/layout/hierarchy6"/>
    <dgm:cxn modelId="{D881E47C-6C48-4806-9DFE-8FB0BE688645}" type="presParOf" srcId="{3A94CAFF-0D50-4BF9-A94C-18D4150E74A6}" destId="{2DB1649C-665E-43E8-AF72-8CA5C89EBBE5}" srcOrd="1" destOrd="0" presId="urn:microsoft.com/office/officeart/2005/8/layout/hierarchy6"/>
    <dgm:cxn modelId="{866A25A3-C3D6-48A2-B9E9-EBADE5906BC5}" type="presParOf" srcId="{48B3F07E-D9C0-4AE5-95D1-B2BEA0981788}" destId="{356EE76E-92D0-412C-883B-47D349FC289F}" srcOrd="2" destOrd="0" presId="urn:microsoft.com/office/officeart/2005/8/layout/hierarchy6"/>
    <dgm:cxn modelId="{4F80944A-CFF8-45C8-8296-BE038EEAD707}" type="presParOf" srcId="{48B3F07E-D9C0-4AE5-95D1-B2BEA0981788}" destId="{C5B1BCF7-4B65-4BCE-80C7-090EE9190BEA}" srcOrd="3" destOrd="0" presId="urn:microsoft.com/office/officeart/2005/8/layout/hierarchy6"/>
    <dgm:cxn modelId="{18AE370F-F7D8-4176-BB31-AA3B9E6D2125}" type="presParOf" srcId="{C5B1BCF7-4B65-4BCE-80C7-090EE9190BEA}" destId="{50D52696-CA9D-46F5-8C97-92022C09A772}" srcOrd="0" destOrd="0" presId="urn:microsoft.com/office/officeart/2005/8/layout/hierarchy6"/>
    <dgm:cxn modelId="{A12C2FCB-3D06-4552-88D0-DD4F0B857D52}" type="presParOf" srcId="{C5B1BCF7-4B65-4BCE-80C7-090EE9190BEA}" destId="{DB077FA8-1765-4FDA-ACEA-B6459EFC354B}" srcOrd="1" destOrd="0" presId="urn:microsoft.com/office/officeart/2005/8/layout/hierarchy6"/>
    <dgm:cxn modelId="{F4F8CF37-134A-4AF7-AD51-EAAC25CB0094}" type="presParOf" srcId="{DB077FA8-1765-4FDA-ACEA-B6459EFC354B}" destId="{0545D670-A1E2-4089-A27F-89F669923129}" srcOrd="0" destOrd="0" presId="urn:microsoft.com/office/officeart/2005/8/layout/hierarchy6"/>
    <dgm:cxn modelId="{76CBC17E-D21C-4B5E-A453-8D2C833B9F03}" type="presParOf" srcId="{DB077FA8-1765-4FDA-ACEA-B6459EFC354B}" destId="{0BACA1C5-91D8-4703-ACAC-100922D0A349}" srcOrd="1" destOrd="0" presId="urn:microsoft.com/office/officeart/2005/8/layout/hierarchy6"/>
    <dgm:cxn modelId="{42100043-3B3E-4EA9-8C5D-151E73EE7C82}" type="presParOf" srcId="{0BACA1C5-91D8-4703-ACAC-100922D0A349}" destId="{E6FE98C9-4564-4A1B-95FA-DE388EC7CBCA}" srcOrd="0" destOrd="0" presId="urn:microsoft.com/office/officeart/2005/8/layout/hierarchy6"/>
    <dgm:cxn modelId="{B4DE2A47-30ED-4DDC-9FB6-C0E0734814BF}" type="presParOf" srcId="{0BACA1C5-91D8-4703-ACAC-100922D0A349}" destId="{6EDDE820-759F-4334-BAF0-AEF0B9A6A603}" srcOrd="1" destOrd="0" presId="urn:microsoft.com/office/officeart/2005/8/layout/hierarchy6"/>
    <dgm:cxn modelId="{FBD2D48C-1B5B-42DE-8556-1330135F746B}" type="presParOf" srcId="{E41253A2-7D49-4746-A22D-37640DD7E8EB}" destId="{6EF7C97C-A9D3-45D4-B610-5AA6AC4F7606}" srcOrd="2" destOrd="0" presId="urn:microsoft.com/office/officeart/2005/8/layout/hierarchy6"/>
    <dgm:cxn modelId="{A6CA55CD-CEE1-4376-BA0B-E3ADF8DEA3A8}" type="presParOf" srcId="{E41253A2-7D49-4746-A22D-37640DD7E8EB}" destId="{32B8B505-15F5-491E-B0EA-E8553D2DC456}" srcOrd="3" destOrd="0" presId="urn:microsoft.com/office/officeart/2005/8/layout/hierarchy6"/>
    <dgm:cxn modelId="{379F31E1-FD01-4595-A820-822C324847D9}" type="presParOf" srcId="{32B8B505-15F5-491E-B0EA-E8553D2DC456}" destId="{23B28D20-D850-4DA5-80B5-1D50A5B62742}" srcOrd="0" destOrd="0" presId="urn:microsoft.com/office/officeart/2005/8/layout/hierarchy6"/>
    <dgm:cxn modelId="{3D6B3F5A-239B-488B-B308-DB8E9A3692A1}" type="presParOf" srcId="{32B8B505-15F5-491E-B0EA-E8553D2DC456}" destId="{A44142FF-D47E-44F0-BB8B-100546C8FFDD}" srcOrd="1" destOrd="0" presId="urn:microsoft.com/office/officeart/2005/8/layout/hierarchy6"/>
    <dgm:cxn modelId="{7D8E58F6-554F-4576-A253-9C9C3B66F412}" type="presParOf" srcId="{738B6952-5D28-4A64-B86B-153CEAE6E576}" destId="{02A75639-5D6E-4D68-BB54-840527442859}" srcOrd="2" destOrd="0" presId="urn:microsoft.com/office/officeart/2005/8/layout/hierarchy6"/>
    <dgm:cxn modelId="{51CB113F-B75A-49B4-997F-EFB060E6EDFF}" type="presParOf" srcId="{738B6952-5D28-4A64-B86B-153CEAE6E576}" destId="{A23FE89D-0A5A-4E84-BCE6-18A13AEE42F6}" srcOrd="3" destOrd="0" presId="urn:microsoft.com/office/officeart/2005/8/layout/hierarchy6"/>
    <dgm:cxn modelId="{5718753D-C3DC-4730-AA05-E2FD2C8BC6BF}" type="presParOf" srcId="{A23FE89D-0A5A-4E84-BCE6-18A13AEE42F6}" destId="{5AF8B841-F609-49E6-8512-7EC9FFCD5C3E}" srcOrd="0" destOrd="0" presId="urn:microsoft.com/office/officeart/2005/8/layout/hierarchy6"/>
    <dgm:cxn modelId="{FF692B7F-9A87-431A-AB24-DFABE8C512BA}" type="presParOf" srcId="{A23FE89D-0A5A-4E84-BCE6-18A13AEE42F6}" destId="{0E265392-6AF4-4731-A36C-35197F1ED85A}" srcOrd="1" destOrd="0" presId="urn:microsoft.com/office/officeart/2005/8/layout/hierarchy6"/>
    <dgm:cxn modelId="{12F5565D-76FC-44D9-A354-98A3D9B86B9E}" type="presParOf" srcId="{0E265392-6AF4-4731-A36C-35197F1ED85A}" destId="{660A799D-DD5E-4FA9-BBEC-A00023EC1B48}" srcOrd="0" destOrd="0" presId="urn:microsoft.com/office/officeart/2005/8/layout/hierarchy6"/>
    <dgm:cxn modelId="{419D97B6-E985-4471-B4F9-6D1B3393132A}" type="presParOf" srcId="{0E265392-6AF4-4731-A36C-35197F1ED85A}" destId="{0448ED9A-7360-4DC8-B482-12C455D07CFE}" srcOrd="1" destOrd="0" presId="urn:microsoft.com/office/officeart/2005/8/layout/hierarchy6"/>
    <dgm:cxn modelId="{2AA85582-FC54-4022-9D34-E558B1F8E3D8}" type="presParOf" srcId="{0448ED9A-7360-4DC8-B482-12C455D07CFE}" destId="{CFA57E76-4BB1-47B0-8881-276E9B171745}" srcOrd="0" destOrd="0" presId="urn:microsoft.com/office/officeart/2005/8/layout/hierarchy6"/>
    <dgm:cxn modelId="{570F322E-96C7-4622-B918-B9576575D1CD}" type="presParOf" srcId="{0448ED9A-7360-4DC8-B482-12C455D07CFE}" destId="{33E129CD-E71B-4B9B-B90F-64B295F65A7D}" srcOrd="1" destOrd="0" presId="urn:microsoft.com/office/officeart/2005/8/layout/hierarchy6"/>
    <dgm:cxn modelId="{4BDDE62B-5614-42C9-ADAC-B3783D02DF48}" type="presParOf" srcId="{33E129CD-E71B-4B9B-B90F-64B295F65A7D}" destId="{96868860-C719-47BD-8D0E-ACF04911686E}" srcOrd="0" destOrd="0" presId="urn:microsoft.com/office/officeart/2005/8/layout/hierarchy6"/>
    <dgm:cxn modelId="{9A020B39-C1FF-479A-9E6A-56F6540C0C5F}" type="presParOf" srcId="{33E129CD-E71B-4B9B-B90F-64B295F65A7D}" destId="{43696550-756D-4C6A-A488-749DD4182BC5}" srcOrd="1" destOrd="0" presId="urn:microsoft.com/office/officeart/2005/8/layout/hierarchy6"/>
    <dgm:cxn modelId="{02221770-815C-47BB-A712-6EF703930552}" type="presParOf" srcId="{43696550-756D-4C6A-A488-749DD4182BC5}" destId="{EAC43240-0F38-4DD1-AFB9-F2B0A5848F06}" srcOrd="0" destOrd="0" presId="urn:microsoft.com/office/officeart/2005/8/layout/hierarchy6"/>
    <dgm:cxn modelId="{8C43299A-79A6-4EF9-AA06-EB54EE584D9D}" type="presParOf" srcId="{43696550-756D-4C6A-A488-749DD4182BC5}" destId="{70AC41C2-8AA4-42CA-B166-F3C7DFCE1C3A}" srcOrd="1" destOrd="0" presId="urn:microsoft.com/office/officeart/2005/8/layout/hierarchy6"/>
    <dgm:cxn modelId="{84B85C02-F4FF-451A-867B-EE3269E9DFDE}" type="presParOf" srcId="{70AC41C2-8AA4-42CA-B166-F3C7DFCE1C3A}" destId="{18D87BC3-B8C4-46B7-81FF-DB3BDC702085}" srcOrd="0" destOrd="0" presId="urn:microsoft.com/office/officeart/2005/8/layout/hierarchy6"/>
    <dgm:cxn modelId="{6E11C244-9E11-4874-A328-887DBA70A892}" type="presParOf" srcId="{70AC41C2-8AA4-42CA-B166-F3C7DFCE1C3A}" destId="{6AE9705C-7667-4A92-ADA2-5631085F825A}" srcOrd="1" destOrd="0" presId="urn:microsoft.com/office/officeart/2005/8/layout/hierarchy6"/>
    <dgm:cxn modelId="{DD0650BD-BC71-4478-B2C6-E4589151AA89}" type="presParOf" srcId="{6AE9705C-7667-4A92-ADA2-5631085F825A}" destId="{F01CEA6A-11C1-4306-BEAA-9149D39C79D0}" srcOrd="0" destOrd="0" presId="urn:microsoft.com/office/officeart/2005/8/layout/hierarchy6"/>
    <dgm:cxn modelId="{C59A03F9-560A-488F-AEF2-0CEE8CA21FAE}" type="presParOf" srcId="{6AE9705C-7667-4A92-ADA2-5631085F825A}" destId="{95AE6687-76A0-4E68-9EA3-DFF850AAD5A3}" srcOrd="1" destOrd="0" presId="urn:microsoft.com/office/officeart/2005/8/layout/hierarchy6"/>
    <dgm:cxn modelId="{F760E177-C38B-4134-B48B-0865A3EDA813}" type="presParOf" srcId="{2DDE84AC-E5B0-432E-B2B6-E5A2E74CF08B}" destId="{277CF412-4C8B-4D9C-AE92-F951317A09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42F6F-0997-4173-B977-C05F68E6520F}">
      <dsp:nvSpPr>
        <dsp:cNvPr id="0" name=""/>
        <dsp:cNvSpPr/>
      </dsp:nvSpPr>
      <dsp:spPr>
        <a:xfrm>
          <a:off x="2810985" y="994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853212" y="43221"/>
        <a:ext cx="1246350" cy="780569"/>
      </dsp:txXfrm>
    </dsp:sp>
    <dsp:sp modelId="{CC3121D2-4483-4E1A-BA7A-04C4BCD660FE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309196" y="147172"/>
              </a:moveTo>
              <a:arcTo wR="2469432" hR="2469432" stAng="1739284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DD470-7FE3-4A7C-A008-FEF51E7CD7B0}">
      <dsp:nvSpPr>
        <dsp:cNvPr id="0" name=""/>
        <dsp:cNvSpPr/>
      </dsp:nvSpPr>
      <dsp:spPr>
        <a:xfrm>
          <a:off x="474166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783892" y="972988"/>
        <a:ext cx="1246350" cy="780569"/>
      </dsp:txXfrm>
    </dsp:sp>
    <dsp:sp modelId="{C327A881-C85A-4BFF-A352-F2885AA36368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777447" y="1591275"/>
              </a:moveTo>
              <a:arcTo wR="2469432" hR="2469432" stAng="20350147" swAng="10643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C12D-B55B-42D5-A1B5-DC60A7291712}">
      <dsp:nvSpPr>
        <dsp:cNvPr id="0" name=""/>
        <dsp:cNvSpPr/>
      </dsp:nvSpPr>
      <dsp:spPr>
        <a:xfrm>
          <a:off x="5218503" y="3019927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260730" y="3062154"/>
        <a:ext cx="1246350" cy="780569"/>
      </dsp:txXfrm>
    </dsp:sp>
    <dsp:sp modelId="{2AE2B0D3-CA5E-4156-96AB-4A2D271C277A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649362" y="3629603"/>
              </a:moveTo>
              <a:arcTo wR="2469432" hR="2469432" stAng="1681329" swAng="8355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3FD4E-FFD9-4929-8119-6F7C7F2D1AA4}">
      <dsp:nvSpPr>
        <dsp:cNvPr id="0" name=""/>
        <dsp:cNvSpPr/>
      </dsp:nvSpPr>
      <dsp:spPr>
        <a:xfrm>
          <a:off x="3882432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3924659" y="4737535"/>
        <a:ext cx="1246350" cy="780569"/>
      </dsp:txXfrm>
    </dsp:sp>
    <dsp:sp modelId="{8AFAF862-44D9-483F-AEC4-02E40B096E79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2714506" y="4926673"/>
              </a:moveTo>
              <a:arcTo wR="2469432" hR="2469432" stAng="5058264" swAng="6834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F669-3A9A-4822-A0C5-CAF8D589F232}">
      <dsp:nvSpPr>
        <dsp:cNvPr id="0" name=""/>
        <dsp:cNvSpPr/>
      </dsp:nvSpPr>
      <dsp:spPr>
        <a:xfrm>
          <a:off x="1739539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1781766" y="4737535"/>
        <a:ext cx="1246350" cy="780569"/>
      </dsp:txXfrm>
    </dsp:sp>
    <dsp:sp modelId="{3485126E-B585-4CC3-9182-72834695C46E}">
      <dsp:nvSpPr>
        <dsp:cNvPr id="0" name=""/>
        <dsp:cNvSpPr/>
      </dsp:nvSpPr>
      <dsp:spPr>
        <a:xfrm>
          <a:off x="990507" y="418059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649590" y="4138644"/>
              </a:moveTo>
              <a:arcTo wR="2469432" hR="2469432" stAng="8248322" swAng="8249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0E9B-6E0B-4D3B-9295-E42CCF220B30}">
      <dsp:nvSpPr>
        <dsp:cNvPr id="0" name=""/>
        <dsp:cNvSpPr/>
      </dsp:nvSpPr>
      <dsp:spPr>
        <a:xfrm>
          <a:off x="398341" y="3036550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40568" y="3078777"/>
        <a:ext cx="1246350" cy="780569"/>
      </dsp:txXfrm>
    </dsp:sp>
    <dsp:sp modelId="{E0D4F0CE-5076-4C4F-9C65-4D914FC3BE01}">
      <dsp:nvSpPr>
        <dsp:cNvPr id="0" name=""/>
        <dsp:cNvSpPr/>
      </dsp:nvSpPr>
      <dsp:spPr>
        <a:xfrm>
          <a:off x="999002" y="449222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738" y="2333598"/>
              </a:moveTo>
              <a:arcTo wR="2469432" hR="2469432" stAng="10989193" swAng="10801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D81B-26C7-43F3-8178-CA5F03BBF1C0}">
      <dsp:nvSpPr>
        <dsp:cNvPr id="0" name=""/>
        <dsp:cNvSpPr/>
      </dsp:nvSpPr>
      <dsp:spPr>
        <a:xfrm>
          <a:off x="88030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22532" y="972988"/>
        <a:ext cx="1246350" cy="780569"/>
      </dsp:txXfrm>
    </dsp:sp>
    <dsp:sp modelId="{09D0DE32-6736-463D-8909-017ADDF26BEC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1133493" y="392568"/>
              </a:moveTo>
              <a:arcTo wR="2469432" hR="2469432" stAng="1423493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3D9F-AE75-42E1-8029-27C1AD6E2407}">
      <dsp:nvSpPr>
        <dsp:cNvPr id="0" name=""/>
        <dsp:cNvSpPr/>
      </dsp:nvSpPr>
      <dsp:spPr>
        <a:xfrm>
          <a:off x="1860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132424"/>
        <a:ext cx="1065821" cy="516831"/>
      </dsp:txXfrm>
    </dsp:sp>
    <dsp:sp modelId="{09569873-951D-4252-AC13-72B2533153BA}">
      <dsp:nvSpPr>
        <dsp:cNvPr id="0" name=""/>
        <dsp:cNvSpPr/>
      </dsp:nvSpPr>
      <dsp:spPr>
        <a:xfrm>
          <a:off x="1860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1763762"/>
        <a:ext cx="1065821" cy="516831"/>
      </dsp:txXfrm>
    </dsp:sp>
    <dsp:sp modelId="{7C33EED5-8339-4611-8EF5-6888440C1703}">
      <dsp:nvSpPr>
        <dsp:cNvPr id="0" name=""/>
        <dsp:cNvSpPr/>
      </dsp:nvSpPr>
      <dsp:spPr>
        <a:xfrm>
          <a:off x="1099840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8456" y="2011198"/>
        <a:ext cx="21959" cy="21959"/>
      </dsp:txXfrm>
    </dsp:sp>
    <dsp:sp modelId="{7EF3BE2F-974C-4298-AC09-447E4D72016F}">
      <dsp:nvSpPr>
        <dsp:cNvPr id="0" name=""/>
        <dsp:cNvSpPr/>
      </dsp:nvSpPr>
      <dsp:spPr>
        <a:xfrm>
          <a:off x="1539032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Convert</a:t>
          </a:r>
          <a:endParaRPr lang="en-US" sz="1600" kern="1200"/>
        </a:p>
      </dsp:txBody>
      <dsp:txXfrm>
        <a:off x="1555111" y="1763762"/>
        <a:ext cx="1065821" cy="516831"/>
      </dsp:txXfrm>
    </dsp:sp>
    <dsp:sp modelId="{CC03EFFE-3FC5-4B17-96DA-2D53E800DBA5}">
      <dsp:nvSpPr>
        <dsp:cNvPr id="0" name=""/>
        <dsp:cNvSpPr/>
      </dsp:nvSpPr>
      <dsp:spPr>
        <a:xfrm rot="18289469">
          <a:off x="2472069" y="1694292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1687282"/>
        <a:ext cx="38453" cy="38453"/>
      </dsp:txXfrm>
    </dsp:sp>
    <dsp:sp modelId="{59D77C6B-0B38-4581-8054-2A7C34053D98}">
      <dsp:nvSpPr>
        <dsp:cNvPr id="0" name=""/>
        <dsp:cNvSpPr/>
      </dsp:nvSpPr>
      <dsp:spPr>
        <a:xfrm>
          <a:off x="3076203" y="1116345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132424"/>
        <a:ext cx="1065821" cy="516831"/>
      </dsp:txXfrm>
    </dsp:sp>
    <dsp:sp modelId="{A100EBFE-CE39-4CF7-BCE3-AF1330E49120}">
      <dsp:nvSpPr>
        <dsp:cNvPr id="0" name=""/>
        <dsp:cNvSpPr/>
      </dsp:nvSpPr>
      <dsp:spPr>
        <a:xfrm>
          <a:off x="2637011" y="2009961"/>
          <a:ext cx="43919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439191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45628" y="2011198"/>
        <a:ext cx="21959" cy="21959"/>
      </dsp:txXfrm>
    </dsp:sp>
    <dsp:sp modelId="{227E7292-B2D5-4863-BB9C-BE1CB40167F8}">
      <dsp:nvSpPr>
        <dsp:cNvPr id="0" name=""/>
        <dsp:cNvSpPr/>
      </dsp:nvSpPr>
      <dsp:spPr>
        <a:xfrm>
          <a:off x="3076203" y="1747683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 dirty="0"/>
        </a:p>
      </dsp:txBody>
      <dsp:txXfrm>
        <a:off x="3092282" y="1763762"/>
        <a:ext cx="1065821" cy="516831"/>
      </dsp:txXfrm>
    </dsp:sp>
    <dsp:sp modelId="{86806AFE-FAD0-4D76-B375-23E93EA7A6AD}">
      <dsp:nvSpPr>
        <dsp:cNvPr id="0" name=""/>
        <dsp:cNvSpPr/>
      </dsp:nvSpPr>
      <dsp:spPr>
        <a:xfrm rot="3310531">
          <a:off x="2472069" y="2325630"/>
          <a:ext cx="769075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769075" y="122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7380" y="2318620"/>
        <a:ext cx="38453" cy="38453"/>
      </dsp:txXfrm>
    </dsp:sp>
    <dsp:sp modelId="{810176CB-426D-4832-83DD-2BB74508222B}">
      <dsp:nvSpPr>
        <dsp:cNvPr id="0" name=""/>
        <dsp:cNvSpPr/>
      </dsp:nvSpPr>
      <dsp:spPr>
        <a:xfrm>
          <a:off x="3076203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order</a:t>
          </a:r>
          <a:endParaRPr lang="en-US" sz="1600" kern="1200"/>
        </a:p>
      </dsp:txBody>
      <dsp:txXfrm>
        <a:off x="3092282" y="2395100"/>
        <a:ext cx="1065821" cy="516831"/>
      </dsp:txXfrm>
    </dsp:sp>
    <dsp:sp modelId="{45BFD430-DD76-48E2-AD36-020674CE7398}">
      <dsp:nvSpPr>
        <dsp:cNvPr id="0" name=""/>
        <dsp:cNvSpPr/>
      </dsp:nvSpPr>
      <dsp:spPr>
        <a:xfrm>
          <a:off x="1860" y="2379021"/>
          <a:ext cx="1097979" cy="54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Purchase requisition</a:t>
          </a:r>
          <a:endParaRPr lang="en-US" sz="1600" kern="1200"/>
        </a:p>
      </dsp:txBody>
      <dsp:txXfrm>
        <a:off x="17939" y="2395100"/>
        <a:ext cx="1065821" cy="516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B224-150E-441B-BA49-F0514C204289}">
      <dsp:nvSpPr>
        <dsp:cNvPr id="0" name=""/>
        <dsp:cNvSpPr/>
      </dsp:nvSpPr>
      <dsp:spPr>
        <a:xfrm>
          <a:off x="3497725" y="358450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3511933" y="372658"/>
        <a:ext cx="1108314" cy="456678"/>
      </dsp:txXfrm>
    </dsp:sp>
    <dsp:sp modelId="{E379E181-1EB0-47C1-9F32-D17B4A2218A0}">
      <dsp:nvSpPr>
        <dsp:cNvPr id="0" name=""/>
        <dsp:cNvSpPr/>
      </dsp:nvSpPr>
      <dsp:spPr>
        <a:xfrm>
          <a:off x="3112235" y="843545"/>
          <a:ext cx="953854" cy="120066"/>
        </a:xfrm>
        <a:custGeom>
          <a:avLst/>
          <a:gdLst/>
          <a:ahLst/>
          <a:cxnLst/>
          <a:rect l="0" t="0" r="0" b="0"/>
          <a:pathLst>
            <a:path>
              <a:moveTo>
                <a:pt x="953854" y="0"/>
              </a:moveTo>
              <a:lnTo>
                <a:pt x="953854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FE4B-5B11-4C64-82E1-C9DE1AB2E962}">
      <dsp:nvSpPr>
        <dsp:cNvPr id="0" name=""/>
        <dsp:cNvSpPr/>
      </dsp:nvSpPr>
      <dsp:spPr>
        <a:xfrm>
          <a:off x="2543870" y="963611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2558078" y="977819"/>
        <a:ext cx="1108314" cy="456678"/>
      </dsp:txXfrm>
    </dsp:sp>
    <dsp:sp modelId="{E08F1783-0B60-4CB2-93BD-BA3AF0DE7755}">
      <dsp:nvSpPr>
        <dsp:cNvPr id="0" name=""/>
        <dsp:cNvSpPr/>
      </dsp:nvSpPr>
      <dsp:spPr>
        <a:xfrm>
          <a:off x="2476333" y="1448706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635902" y="0"/>
              </a:moveTo>
              <a:lnTo>
                <a:pt x="635902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A8C5-B966-4469-8CA6-51A52C8697E1}">
      <dsp:nvSpPr>
        <dsp:cNvPr id="0" name=""/>
        <dsp:cNvSpPr/>
      </dsp:nvSpPr>
      <dsp:spPr>
        <a:xfrm>
          <a:off x="1907967" y="1568773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1922175" y="1582981"/>
        <a:ext cx="1108314" cy="456678"/>
      </dsp:txXfrm>
    </dsp:sp>
    <dsp:sp modelId="{E70EC387-CFDC-4A90-BBA6-007D1E6D336B}">
      <dsp:nvSpPr>
        <dsp:cNvPr id="0" name=""/>
        <dsp:cNvSpPr/>
      </dsp:nvSpPr>
      <dsp:spPr>
        <a:xfrm>
          <a:off x="1840430" y="2053867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635902" y="0"/>
              </a:moveTo>
              <a:lnTo>
                <a:pt x="635902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54644-67E0-44CE-BDC3-6A9624F62B71}">
      <dsp:nvSpPr>
        <dsp:cNvPr id="0" name=""/>
        <dsp:cNvSpPr/>
      </dsp:nvSpPr>
      <dsp:spPr>
        <a:xfrm>
          <a:off x="1272064" y="2173934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286272" y="2188142"/>
        <a:ext cx="1108314" cy="456678"/>
      </dsp:txXfrm>
    </dsp:sp>
    <dsp:sp modelId="{98B1E3AD-C25A-4EAE-BF49-178D79AC331E}">
      <dsp:nvSpPr>
        <dsp:cNvPr id="0" name=""/>
        <dsp:cNvSpPr/>
      </dsp:nvSpPr>
      <dsp:spPr>
        <a:xfrm>
          <a:off x="1204527" y="2659028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635902" y="0"/>
              </a:moveTo>
              <a:lnTo>
                <a:pt x="635902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60A92-9968-4E25-B9B6-DB8F8695351D}">
      <dsp:nvSpPr>
        <dsp:cNvPr id="0" name=""/>
        <dsp:cNvSpPr/>
      </dsp:nvSpPr>
      <dsp:spPr>
        <a:xfrm>
          <a:off x="636162" y="2779095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Purchasing Organization</a:t>
          </a:r>
          <a:endParaRPr lang="en-US" sz="1300" kern="1200"/>
        </a:p>
      </dsp:txBody>
      <dsp:txXfrm>
        <a:off x="650370" y="2793303"/>
        <a:ext cx="1108314" cy="456678"/>
      </dsp:txXfrm>
    </dsp:sp>
    <dsp:sp modelId="{0D78A0FF-4056-4907-91DD-6A3892C8B291}">
      <dsp:nvSpPr>
        <dsp:cNvPr id="0" name=""/>
        <dsp:cNvSpPr/>
      </dsp:nvSpPr>
      <dsp:spPr>
        <a:xfrm>
          <a:off x="568624" y="3264190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635902" y="0"/>
              </a:moveTo>
              <a:lnTo>
                <a:pt x="635902" y="60033"/>
              </a:lnTo>
              <a:lnTo>
                <a:pt x="0" y="60033"/>
              </a:lnTo>
              <a:lnTo>
                <a:pt x="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9503E-66B9-4D3D-88AE-A910F68FF2FE}">
      <dsp:nvSpPr>
        <dsp:cNvPr id="0" name=""/>
        <dsp:cNvSpPr/>
      </dsp:nvSpPr>
      <dsp:spPr>
        <a:xfrm>
          <a:off x="259" y="3384256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b="0" i="0" kern="1200" smtClean="0"/>
            <a:t>Purchasing Group</a:t>
          </a:r>
          <a:endParaRPr lang="en-US" sz="1300" kern="1200"/>
        </a:p>
      </dsp:txBody>
      <dsp:txXfrm>
        <a:off x="14467" y="3398464"/>
        <a:ext cx="1108314" cy="456678"/>
      </dsp:txXfrm>
    </dsp:sp>
    <dsp:sp modelId="{5602066F-D563-4B4F-B73E-56106BE90537}">
      <dsp:nvSpPr>
        <dsp:cNvPr id="0" name=""/>
        <dsp:cNvSpPr/>
      </dsp:nvSpPr>
      <dsp:spPr>
        <a:xfrm>
          <a:off x="1204527" y="3264190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635902" y="60033"/>
              </a:lnTo>
              <a:lnTo>
                <a:pt x="635902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D8613-7B96-48B1-A5C1-7790D65458BC}">
      <dsp:nvSpPr>
        <dsp:cNvPr id="0" name=""/>
        <dsp:cNvSpPr/>
      </dsp:nvSpPr>
      <dsp:spPr>
        <a:xfrm>
          <a:off x="1272064" y="3384256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b="0" i="0" kern="1200" smtClean="0"/>
            <a:t>Purchasing Group</a:t>
          </a:r>
          <a:endParaRPr lang="en-US" sz="1300" kern="1200"/>
        </a:p>
      </dsp:txBody>
      <dsp:txXfrm>
        <a:off x="1286272" y="3398464"/>
        <a:ext cx="1108314" cy="456678"/>
      </dsp:txXfrm>
    </dsp:sp>
    <dsp:sp modelId="{162A5089-60B3-49C0-BFEA-C3E261124AAC}">
      <dsp:nvSpPr>
        <dsp:cNvPr id="0" name=""/>
        <dsp:cNvSpPr/>
      </dsp:nvSpPr>
      <dsp:spPr>
        <a:xfrm>
          <a:off x="1840430" y="2659028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635902" y="60033"/>
              </a:lnTo>
              <a:lnTo>
                <a:pt x="635902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67AD1-3915-4E35-A4F9-8FEFC2441CF3}">
      <dsp:nvSpPr>
        <dsp:cNvPr id="0" name=""/>
        <dsp:cNvSpPr/>
      </dsp:nvSpPr>
      <dsp:spPr>
        <a:xfrm>
          <a:off x="1907967" y="2779095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Purchasing Organization</a:t>
          </a:r>
          <a:endParaRPr lang="en-US" sz="1300" kern="1200"/>
        </a:p>
      </dsp:txBody>
      <dsp:txXfrm>
        <a:off x="1922175" y="2793303"/>
        <a:ext cx="1108314" cy="456678"/>
      </dsp:txXfrm>
    </dsp:sp>
    <dsp:sp modelId="{356EE76E-92D0-412C-883B-47D349FC289F}">
      <dsp:nvSpPr>
        <dsp:cNvPr id="0" name=""/>
        <dsp:cNvSpPr/>
      </dsp:nvSpPr>
      <dsp:spPr>
        <a:xfrm>
          <a:off x="2476333" y="2053867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635902" y="60033"/>
              </a:lnTo>
              <a:lnTo>
                <a:pt x="635902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52696-CA9D-46F5-8C97-92022C09A772}">
      <dsp:nvSpPr>
        <dsp:cNvPr id="0" name=""/>
        <dsp:cNvSpPr/>
      </dsp:nvSpPr>
      <dsp:spPr>
        <a:xfrm>
          <a:off x="2543870" y="2173934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2558078" y="2188142"/>
        <a:ext cx="1108314" cy="456678"/>
      </dsp:txXfrm>
    </dsp:sp>
    <dsp:sp modelId="{6EF7C97C-A9D3-45D4-B610-5AA6AC4F7606}">
      <dsp:nvSpPr>
        <dsp:cNvPr id="0" name=""/>
        <dsp:cNvSpPr/>
      </dsp:nvSpPr>
      <dsp:spPr>
        <a:xfrm>
          <a:off x="3112235" y="1448706"/>
          <a:ext cx="635902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635902" y="60033"/>
              </a:lnTo>
              <a:lnTo>
                <a:pt x="635902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8D20-D850-4DA5-80B5-1D50A5B62742}">
      <dsp:nvSpPr>
        <dsp:cNvPr id="0" name=""/>
        <dsp:cNvSpPr/>
      </dsp:nvSpPr>
      <dsp:spPr>
        <a:xfrm>
          <a:off x="3179773" y="1568773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3193981" y="1582981"/>
        <a:ext cx="1108314" cy="456678"/>
      </dsp:txXfrm>
    </dsp:sp>
    <dsp:sp modelId="{02A75639-5D6E-4D68-BB54-840527442859}">
      <dsp:nvSpPr>
        <dsp:cNvPr id="0" name=""/>
        <dsp:cNvSpPr/>
      </dsp:nvSpPr>
      <dsp:spPr>
        <a:xfrm>
          <a:off x="4066090" y="843545"/>
          <a:ext cx="953854" cy="12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3"/>
              </a:lnTo>
              <a:lnTo>
                <a:pt x="953854" y="60033"/>
              </a:lnTo>
              <a:lnTo>
                <a:pt x="953854" y="1200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8B841-F609-49E6-8512-7EC9FFCD5C3E}">
      <dsp:nvSpPr>
        <dsp:cNvPr id="0" name=""/>
        <dsp:cNvSpPr/>
      </dsp:nvSpPr>
      <dsp:spPr>
        <a:xfrm>
          <a:off x="4451579" y="963611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4465787" y="977819"/>
        <a:ext cx="1108314" cy="456678"/>
      </dsp:txXfrm>
    </dsp:sp>
    <dsp:sp modelId="{660A799D-DD5E-4FA9-BBEC-A00023EC1B48}">
      <dsp:nvSpPr>
        <dsp:cNvPr id="0" name=""/>
        <dsp:cNvSpPr/>
      </dsp:nvSpPr>
      <dsp:spPr>
        <a:xfrm>
          <a:off x="4974224" y="1448706"/>
          <a:ext cx="91440" cy="12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57E76-4BB1-47B0-8881-276E9B171745}">
      <dsp:nvSpPr>
        <dsp:cNvPr id="0" name=""/>
        <dsp:cNvSpPr/>
      </dsp:nvSpPr>
      <dsp:spPr>
        <a:xfrm>
          <a:off x="4451579" y="1568773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4465787" y="1582981"/>
        <a:ext cx="1108314" cy="456678"/>
      </dsp:txXfrm>
    </dsp:sp>
    <dsp:sp modelId="{96868860-C719-47BD-8D0E-ACF04911686E}">
      <dsp:nvSpPr>
        <dsp:cNvPr id="0" name=""/>
        <dsp:cNvSpPr/>
      </dsp:nvSpPr>
      <dsp:spPr>
        <a:xfrm>
          <a:off x="4974224" y="2053867"/>
          <a:ext cx="91440" cy="12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43240-0F38-4DD1-AFB9-F2B0A5848F06}">
      <dsp:nvSpPr>
        <dsp:cNvPr id="0" name=""/>
        <dsp:cNvSpPr/>
      </dsp:nvSpPr>
      <dsp:spPr>
        <a:xfrm>
          <a:off x="4451579" y="2173934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4465787" y="2188142"/>
        <a:ext cx="1108314" cy="456678"/>
      </dsp:txXfrm>
    </dsp:sp>
    <dsp:sp modelId="{18D87BC3-B8C4-46B7-81FF-DB3BDC702085}">
      <dsp:nvSpPr>
        <dsp:cNvPr id="0" name=""/>
        <dsp:cNvSpPr/>
      </dsp:nvSpPr>
      <dsp:spPr>
        <a:xfrm>
          <a:off x="4974224" y="2659028"/>
          <a:ext cx="91440" cy="12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CEA6A-11C1-4306-BEAA-9149D39C79D0}">
      <dsp:nvSpPr>
        <dsp:cNvPr id="0" name=""/>
        <dsp:cNvSpPr/>
      </dsp:nvSpPr>
      <dsp:spPr>
        <a:xfrm>
          <a:off x="4451579" y="2779095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Purchasing Organization</a:t>
          </a:r>
          <a:endParaRPr lang="en-US" sz="1300" kern="1200"/>
        </a:p>
      </dsp:txBody>
      <dsp:txXfrm>
        <a:off x="4465787" y="2793303"/>
        <a:ext cx="1108314" cy="456678"/>
      </dsp:txXfrm>
    </dsp:sp>
    <dsp:sp modelId="{105E5E4C-44A3-474C-88F0-939BC2D69E25}">
      <dsp:nvSpPr>
        <dsp:cNvPr id="0" name=""/>
        <dsp:cNvSpPr/>
      </dsp:nvSpPr>
      <dsp:spPr>
        <a:xfrm>
          <a:off x="4974224" y="3264190"/>
          <a:ext cx="91440" cy="12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254DA-B05F-4433-9C94-5D59E01BCEC5}">
      <dsp:nvSpPr>
        <dsp:cNvPr id="0" name=""/>
        <dsp:cNvSpPr/>
      </dsp:nvSpPr>
      <dsp:spPr>
        <a:xfrm>
          <a:off x="4451579" y="3384256"/>
          <a:ext cx="1136730" cy="485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 </a:t>
          </a:r>
          <a:r>
            <a:rPr lang="en-US" sz="1300" b="0" i="0" kern="1200" smtClean="0"/>
            <a:t>Purchasing Group</a:t>
          </a:r>
          <a:endParaRPr lang="en-US" sz="1300" kern="1200"/>
        </a:p>
      </dsp:txBody>
      <dsp:txXfrm>
        <a:off x="4465787" y="3398464"/>
        <a:ext cx="1108314" cy="456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B224-150E-441B-BA49-F0514C204289}">
      <dsp:nvSpPr>
        <dsp:cNvPr id="0" name=""/>
        <dsp:cNvSpPr/>
      </dsp:nvSpPr>
      <dsp:spPr>
        <a:xfrm>
          <a:off x="4116611" y="1065368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4133799" y="1082556"/>
        <a:ext cx="1340793" cy="552471"/>
      </dsp:txXfrm>
    </dsp:sp>
    <dsp:sp modelId="{E379E181-1EB0-47C1-9F32-D17B4A2218A0}">
      <dsp:nvSpPr>
        <dsp:cNvPr id="0" name=""/>
        <dsp:cNvSpPr/>
      </dsp:nvSpPr>
      <dsp:spPr>
        <a:xfrm>
          <a:off x="3211878" y="1652215"/>
          <a:ext cx="1592317" cy="313780"/>
        </a:xfrm>
        <a:custGeom>
          <a:avLst/>
          <a:gdLst/>
          <a:ahLst/>
          <a:cxnLst/>
          <a:rect l="0" t="0" r="0" b="0"/>
          <a:pathLst>
            <a:path>
              <a:moveTo>
                <a:pt x="1592317" y="0"/>
              </a:moveTo>
              <a:lnTo>
                <a:pt x="1592317" y="156890"/>
              </a:lnTo>
              <a:lnTo>
                <a:pt x="0" y="156890"/>
              </a:lnTo>
              <a:lnTo>
                <a:pt x="0" y="313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FE4B-5B11-4C64-82E1-C9DE1AB2E962}">
      <dsp:nvSpPr>
        <dsp:cNvPr id="0" name=""/>
        <dsp:cNvSpPr/>
      </dsp:nvSpPr>
      <dsp:spPr>
        <a:xfrm>
          <a:off x="2524294" y="1965995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2541482" y="1983183"/>
        <a:ext cx="1340793" cy="552471"/>
      </dsp:txXfrm>
    </dsp:sp>
    <dsp:sp modelId="{E08F1783-0B60-4CB2-93BD-BA3AF0DE7755}">
      <dsp:nvSpPr>
        <dsp:cNvPr id="0" name=""/>
        <dsp:cNvSpPr/>
      </dsp:nvSpPr>
      <dsp:spPr>
        <a:xfrm>
          <a:off x="2442589" y="2552843"/>
          <a:ext cx="769289" cy="512049"/>
        </a:xfrm>
        <a:custGeom>
          <a:avLst/>
          <a:gdLst/>
          <a:ahLst/>
          <a:cxnLst/>
          <a:rect l="0" t="0" r="0" b="0"/>
          <a:pathLst>
            <a:path>
              <a:moveTo>
                <a:pt x="769289" y="0"/>
              </a:moveTo>
              <a:lnTo>
                <a:pt x="769289" y="256024"/>
              </a:lnTo>
              <a:lnTo>
                <a:pt x="0" y="256024"/>
              </a:lnTo>
              <a:lnTo>
                <a:pt x="0" y="5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A8C5-B966-4469-8CA6-51A52C8697E1}">
      <dsp:nvSpPr>
        <dsp:cNvPr id="0" name=""/>
        <dsp:cNvSpPr/>
      </dsp:nvSpPr>
      <dsp:spPr>
        <a:xfrm>
          <a:off x="1755005" y="3064892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1772193" y="3082080"/>
        <a:ext cx="1340793" cy="552471"/>
      </dsp:txXfrm>
    </dsp:sp>
    <dsp:sp modelId="{E70EC387-CFDC-4A90-BBA6-007D1E6D336B}">
      <dsp:nvSpPr>
        <dsp:cNvPr id="0" name=""/>
        <dsp:cNvSpPr/>
      </dsp:nvSpPr>
      <dsp:spPr>
        <a:xfrm>
          <a:off x="1160394" y="3651739"/>
          <a:ext cx="1282195" cy="484088"/>
        </a:xfrm>
        <a:custGeom>
          <a:avLst/>
          <a:gdLst/>
          <a:ahLst/>
          <a:cxnLst/>
          <a:rect l="0" t="0" r="0" b="0"/>
          <a:pathLst>
            <a:path>
              <a:moveTo>
                <a:pt x="1282195" y="0"/>
              </a:moveTo>
              <a:lnTo>
                <a:pt x="1282195" y="242044"/>
              </a:lnTo>
              <a:lnTo>
                <a:pt x="0" y="242044"/>
              </a:lnTo>
              <a:lnTo>
                <a:pt x="0" y="484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54644-67E0-44CE-BDC3-6A9624F62B71}">
      <dsp:nvSpPr>
        <dsp:cNvPr id="0" name=""/>
        <dsp:cNvSpPr/>
      </dsp:nvSpPr>
      <dsp:spPr>
        <a:xfrm>
          <a:off x="1166" y="4135828"/>
          <a:ext cx="2318456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8354" y="4153016"/>
        <a:ext cx="2284080" cy="552471"/>
      </dsp:txXfrm>
    </dsp:sp>
    <dsp:sp modelId="{98B1E3AD-C25A-4EAE-BF49-178D79AC331E}">
      <dsp:nvSpPr>
        <dsp:cNvPr id="0" name=""/>
        <dsp:cNvSpPr/>
      </dsp:nvSpPr>
      <dsp:spPr>
        <a:xfrm>
          <a:off x="1114674" y="4722675"/>
          <a:ext cx="91440" cy="336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60A92-9968-4E25-B9B6-DB8F8695351D}">
      <dsp:nvSpPr>
        <dsp:cNvPr id="0" name=""/>
        <dsp:cNvSpPr/>
      </dsp:nvSpPr>
      <dsp:spPr>
        <a:xfrm>
          <a:off x="472809" y="5059132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89997" y="5076320"/>
        <a:ext cx="1340793" cy="552471"/>
      </dsp:txXfrm>
    </dsp:sp>
    <dsp:sp modelId="{356EE76E-92D0-412C-883B-47D349FC289F}">
      <dsp:nvSpPr>
        <dsp:cNvPr id="0" name=""/>
        <dsp:cNvSpPr/>
      </dsp:nvSpPr>
      <dsp:spPr>
        <a:xfrm>
          <a:off x="2442589" y="3651739"/>
          <a:ext cx="1240932" cy="484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44"/>
              </a:lnTo>
              <a:lnTo>
                <a:pt x="1240932" y="242044"/>
              </a:lnTo>
              <a:lnTo>
                <a:pt x="1240932" y="484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52696-CA9D-46F5-8C97-92022C09A772}">
      <dsp:nvSpPr>
        <dsp:cNvPr id="0" name=""/>
        <dsp:cNvSpPr/>
      </dsp:nvSpPr>
      <dsp:spPr>
        <a:xfrm>
          <a:off x="2483030" y="4135828"/>
          <a:ext cx="2400982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2500218" y="4153016"/>
        <a:ext cx="2366606" cy="552471"/>
      </dsp:txXfrm>
    </dsp:sp>
    <dsp:sp modelId="{0545D670-A1E2-4089-A27F-89F669923129}">
      <dsp:nvSpPr>
        <dsp:cNvPr id="0" name=""/>
        <dsp:cNvSpPr/>
      </dsp:nvSpPr>
      <dsp:spPr>
        <a:xfrm>
          <a:off x="3637802" y="4722675"/>
          <a:ext cx="91440" cy="560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E98C9-4564-4A1B-95FA-DE388EC7CBCA}">
      <dsp:nvSpPr>
        <dsp:cNvPr id="0" name=""/>
        <dsp:cNvSpPr/>
      </dsp:nvSpPr>
      <dsp:spPr>
        <a:xfrm>
          <a:off x="3411174" y="5282850"/>
          <a:ext cx="544694" cy="363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21810" y="5293486"/>
        <a:ext cx="523422" cy="341857"/>
      </dsp:txXfrm>
    </dsp:sp>
    <dsp:sp modelId="{6EF7C97C-A9D3-45D4-B610-5AA6AC4F7606}">
      <dsp:nvSpPr>
        <dsp:cNvPr id="0" name=""/>
        <dsp:cNvSpPr/>
      </dsp:nvSpPr>
      <dsp:spPr>
        <a:xfrm>
          <a:off x="3211878" y="2552843"/>
          <a:ext cx="769289" cy="5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024"/>
              </a:lnTo>
              <a:lnTo>
                <a:pt x="769289" y="256024"/>
              </a:lnTo>
              <a:lnTo>
                <a:pt x="769289" y="5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8D20-D850-4DA5-80B5-1D50A5B62742}">
      <dsp:nvSpPr>
        <dsp:cNvPr id="0" name=""/>
        <dsp:cNvSpPr/>
      </dsp:nvSpPr>
      <dsp:spPr>
        <a:xfrm>
          <a:off x="3293583" y="3064892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3310771" y="3082080"/>
        <a:ext cx="1340793" cy="552471"/>
      </dsp:txXfrm>
    </dsp:sp>
    <dsp:sp modelId="{02A75639-5D6E-4D68-BB54-840527442859}">
      <dsp:nvSpPr>
        <dsp:cNvPr id="0" name=""/>
        <dsp:cNvSpPr/>
      </dsp:nvSpPr>
      <dsp:spPr>
        <a:xfrm>
          <a:off x="4804196" y="1652215"/>
          <a:ext cx="1592317" cy="313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90"/>
              </a:lnTo>
              <a:lnTo>
                <a:pt x="1592317" y="156890"/>
              </a:lnTo>
              <a:lnTo>
                <a:pt x="1592317" y="313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8B841-F609-49E6-8512-7EC9FFCD5C3E}">
      <dsp:nvSpPr>
        <dsp:cNvPr id="0" name=""/>
        <dsp:cNvSpPr/>
      </dsp:nvSpPr>
      <dsp:spPr>
        <a:xfrm>
          <a:off x="5708929" y="1965995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5726117" y="1983183"/>
        <a:ext cx="1340793" cy="552471"/>
      </dsp:txXfrm>
    </dsp:sp>
    <dsp:sp modelId="{660A799D-DD5E-4FA9-BBEC-A00023EC1B48}">
      <dsp:nvSpPr>
        <dsp:cNvPr id="0" name=""/>
        <dsp:cNvSpPr/>
      </dsp:nvSpPr>
      <dsp:spPr>
        <a:xfrm>
          <a:off x="6350794" y="2552843"/>
          <a:ext cx="91440" cy="5120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57E76-4BB1-47B0-8881-276E9B171745}">
      <dsp:nvSpPr>
        <dsp:cNvPr id="0" name=""/>
        <dsp:cNvSpPr/>
      </dsp:nvSpPr>
      <dsp:spPr>
        <a:xfrm>
          <a:off x="5708929" y="3064892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5726117" y="3082080"/>
        <a:ext cx="1340793" cy="552471"/>
      </dsp:txXfrm>
    </dsp:sp>
    <dsp:sp modelId="{96868860-C719-47BD-8D0E-ACF04911686E}">
      <dsp:nvSpPr>
        <dsp:cNvPr id="0" name=""/>
        <dsp:cNvSpPr/>
      </dsp:nvSpPr>
      <dsp:spPr>
        <a:xfrm>
          <a:off x="6350794" y="3651739"/>
          <a:ext cx="91440" cy="484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43240-0F38-4DD1-AFB9-F2B0A5848F06}">
      <dsp:nvSpPr>
        <dsp:cNvPr id="0" name=""/>
        <dsp:cNvSpPr/>
      </dsp:nvSpPr>
      <dsp:spPr>
        <a:xfrm>
          <a:off x="5327817" y="4135828"/>
          <a:ext cx="2137393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5345005" y="4153016"/>
        <a:ext cx="2103017" cy="552471"/>
      </dsp:txXfrm>
    </dsp:sp>
    <dsp:sp modelId="{18D87BC3-B8C4-46B7-81FF-DB3BDC702085}">
      <dsp:nvSpPr>
        <dsp:cNvPr id="0" name=""/>
        <dsp:cNvSpPr/>
      </dsp:nvSpPr>
      <dsp:spPr>
        <a:xfrm>
          <a:off x="6350794" y="4722675"/>
          <a:ext cx="91440" cy="336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CEA6A-11C1-4306-BEAA-9149D39C79D0}">
      <dsp:nvSpPr>
        <dsp:cNvPr id="0" name=""/>
        <dsp:cNvSpPr/>
      </dsp:nvSpPr>
      <dsp:spPr>
        <a:xfrm>
          <a:off x="5047422" y="5059132"/>
          <a:ext cx="2698184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 Purchasing Organization</a:t>
          </a:r>
          <a:endParaRPr lang="en-US" sz="1700" kern="1200"/>
        </a:p>
      </dsp:txBody>
      <dsp:txXfrm>
        <a:off x="5064610" y="5076320"/>
        <a:ext cx="2663808" cy="5524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B224-150E-441B-BA49-F0514C204289}">
      <dsp:nvSpPr>
        <dsp:cNvPr id="0" name=""/>
        <dsp:cNvSpPr/>
      </dsp:nvSpPr>
      <dsp:spPr>
        <a:xfrm>
          <a:off x="4116611" y="1065368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4133799" y="1082556"/>
        <a:ext cx="1340793" cy="552471"/>
      </dsp:txXfrm>
    </dsp:sp>
    <dsp:sp modelId="{E379E181-1EB0-47C1-9F32-D17B4A2218A0}">
      <dsp:nvSpPr>
        <dsp:cNvPr id="0" name=""/>
        <dsp:cNvSpPr/>
      </dsp:nvSpPr>
      <dsp:spPr>
        <a:xfrm>
          <a:off x="3211878" y="1652215"/>
          <a:ext cx="1592317" cy="313780"/>
        </a:xfrm>
        <a:custGeom>
          <a:avLst/>
          <a:gdLst/>
          <a:ahLst/>
          <a:cxnLst/>
          <a:rect l="0" t="0" r="0" b="0"/>
          <a:pathLst>
            <a:path>
              <a:moveTo>
                <a:pt x="1592317" y="0"/>
              </a:moveTo>
              <a:lnTo>
                <a:pt x="1592317" y="156890"/>
              </a:lnTo>
              <a:lnTo>
                <a:pt x="0" y="156890"/>
              </a:lnTo>
              <a:lnTo>
                <a:pt x="0" y="313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FE4B-5B11-4C64-82E1-C9DE1AB2E962}">
      <dsp:nvSpPr>
        <dsp:cNvPr id="0" name=""/>
        <dsp:cNvSpPr/>
      </dsp:nvSpPr>
      <dsp:spPr>
        <a:xfrm>
          <a:off x="2524294" y="1965995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2541482" y="1983183"/>
        <a:ext cx="1340793" cy="552471"/>
      </dsp:txXfrm>
    </dsp:sp>
    <dsp:sp modelId="{E08F1783-0B60-4CB2-93BD-BA3AF0DE7755}">
      <dsp:nvSpPr>
        <dsp:cNvPr id="0" name=""/>
        <dsp:cNvSpPr/>
      </dsp:nvSpPr>
      <dsp:spPr>
        <a:xfrm>
          <a:off x="2442589" y="2552843"/>
          <a:ext cx="769289" cy="512049"/>
        </a:xfrm>
        <a:custGeom>
          <a:avLst/>
          <a:gdLst/>
          <a:ahLst/>
          <a:cxnLst/>
          <a:rect l="0" t="0" r="0" b="0"/>
          <a:pathLst>
            <a:path>
              <a:moveTo>
                <a:pt x="769289" y="0"/>
              </a:moveTo>
              <a:lnTo>
                <a:pt x="769289" y="256024"/>
              </a:lnTo>
              <a:lnTo>
                <a:pt x="0" y="256024"/>
              </a:lnTo>
              <a:lnTo>
                <a:pt x="0" y="5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A8C5-B966-4469-8CA6-51A52C8697E1}">
      <dsp:nvSpPr>
        <dsp:cNvPr id="0" name=""/>
        <dsp:cNvSpPr/>
      </dsp:nvSpPr>
      <dsp:spPr>
        <a:xfrm>
          <a:off x="1755005" y="3064892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1772193" y="3082080"/>
        <a:ext cx="1340793" cy="552471"/>
      </dsp:txXfrm>
    </dsp:sp>
    <dsp:sp modelId="{E70EC387-CFDC-4A90-BBA6-007D1E6D336B}">
      <dsp:nvSpPr>
        <dsp:cNvPr id="0" name=""/>
        <dsp:cNvSpPr/>
      </dsp:nvSpPr>
      <dsp:spPr>
        <a:xfrm>
          <a:off x="1160394" y="3651739"/>
          <a:ext cx="1282195" cy="484088"/>
        </a:xfrm>
        <a:custGeom>
          <a:avLst/>
          <a:gdLst/>
          <a:ahLst/>
          <a:cxnLst/>
          <a:rect l="0" t="0" r="0" b="0"/>
          <a:pathLst>
            <a:path>
              <a:moveTo>
                <a:pt x="1282195" y="0"/>
              </a:moveTo>
              <a:lnTo>
                <a:pt x="1282195" y="242044"/>
              </a:lnTo>
              <a:lnTo>
                <a:pt x="0" y="242044"/>
              </a:lnTo>
              <a:lnTo>
                <a:pt x="0" y="484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54644-67E0-44CE-BDC3-6A9624F62B71}">
      <dsp:nvSpPr>
        <dsp:cNvPr id="0" name=""/>
        <dsp:cNvSpPr/>
      </dsp:nvSpPr>
      <dsp:spPr>
        <a:xfrm>
          <a:off x="1166" y="4135828"/>
          <a:ext cx="2318456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18354" y="4153016"/>
        <a:ext cx="2284080" cy="552471"/>
      </dsp:txXfrm>
    </dsp:sp>
    <dsp:sp modelId="{98B1E3AD-C25A-4EAE-BF49-178D79AC331E}">
      <dsp:nvSpPr>
        <dsp:cNvPr id="0" name=""/>
        <dsp:cNvSpPr/>
      </dsp:nvSpPr>
      <dsp:spPr>
        <a:xfrm>
          <a:off x="1114674" y="4722675"/>
          <a:ext cx="91440" cy="336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60A92-9968-4E25-B9B6-DB8F8695351D}">
      <dsp:nvSpPr>
        <dsp:cNvPr id="0" name=""/>
        <dsp:cNvSpPr/>
      </dsp:nvSpPr>
      <dsp:spPr>
        <a:xfrm>
          <a:off x="472809" y="5059132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89997" y="5076320"/>
        <a:ext cx="1340793" cy="552471"/>
      </dsp:txXfrm>
    </dsp:sp>
    <dsp:sp modelId="{356EE76E-92D0-412C-883B-47D349FC289F}">
      <dsp:nvSpPr>
        <dsp:cNvPr id="0" name=""/>
        <dsp:cNvSpPr/>
      </dsp:nvSpPr>
      <dsp:spPr>
        <a:xfrm>
          <a:off x="2442589" y="3651739"/>
          <a:ext cx="1240932" cy="484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44"/>
              </a:lnTo>
              <a:lnTo>
                <a:pt x="1240932" y="242044"/>
              </a:lnTo>
              <a:lnTo>
                <a:pt x="1240932" y="484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52696-CA9D-46F5-8C97-92022C09A772}">
      <dsp:nvSpPr>
        <dsp:cNvPr id="0" name=""/>
        <dsp:cNvSpPr/>
      </dsp:nvSpPr>
      <dsp:spPr>
        <a:xfrm>
          <a:off x="2483030" y="4135828"/>
          <a:ext cx="2400982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2500218" y="4153016"/>
        <a:ext cx="2366606" cy="552471"/>
      </dsp:txXfrm>
    </dsp:sp>
    <dsp:sp modelId="{0545D670-A1E2-4089-A27F-89F669923129}">
      <dsp:nvSpPr>
        <dsp:cNvPr id="0" name=""/>
        <dsp:cNvSpPr/>
      </dsp:nvSpPr>
      <dsp:spPr>
        <a:xfrm>
          <a:off x="3637802" y="4722675"/>
          <a:ext cx="91440" cy="560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E98C9-4564-4A1B-95FA-DE388EC7CBCA}">
      <dsp:nvSpPr>
        <dsp:cNvPr id="0" name=""/>
        <dsp:cNvSpPr/>
      </dsp:nvSpPr>
      <dsp:spPr>
        <a:xfrm>
          <a:off x="3411174" y="5282850"/>
          <a:ext cx="544694" cy="363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21810" y="5293486"/>
        <a:ext cx="523422" cy="341857"/>
      </dsp:txXfrm>
    </dsp:sp>
    <dsp:sp modelId="{6EF7C97C-A9D3-45D4-B610-5AA6AC4F7606}">
      <dsp:nvSpPr>
        <dsp:cNvPr id="0" name=""/>
        <dsp:cNvSpPr/>
      </dsp:nvSpPr>
      <dsp:spPr>
        <a:xfrm>
          <a:off x="3211878" y="2552843"/>
          <a:ext cx="769289" cy="5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024"/>
              </a:lnTo>
              <a:lnTo>
                <a:pt x="769289" y="256024"/>
              </a:lnTo>
              <a:lnTo>
                <a:pt x="769289" y="5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8D20-D850-4DA5-80B5-1D50A5B62742}">
      <dsp:nvSpPr>
        <dsp:cNvPr id="0" name=""/>
        <dsp:cNvSpPr/>
      </dsp:nvSpPr>
      <dsp:spPr>
        <a:xfrm>
          <a:off x="3293583" y="3064892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3310771" y="3082080"/>
        <a:ext cx="1340793" cy="552471"/>
      </dsp:txXfrm>
    </dsp:sp>
    <dsp:sp modelId="{02A75639-5D6E-4D68-BB54-840527442859}">
      <dsp:nvSpPr>
        <dsp:cNvPr id="0" name=""/>
        <dsp:cNvSpPr/>
      </dsp:nvSpPr>
      <dsp:spPr>
        <a:xfrm>
          <a:off x="4804196" y="1652215"/>
          <a:ext cx="1592317" cy="313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890"/>
              </a:lnTo>
              <a:lnTo>
                <a:pt x="1592317" y="156890"/>
              </a:lnTo>
              <a:lnTo>
                <a:pt x="1592317" y="313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8B841-F609-49E6-8512-7EC9FFCD5C3E}">
      <dsp:nvSpPr>
        <dsp:cNvPr id="0" name=""/>
        <dsp:cNvSpPr/>
      </dsp:nvSpPr>
      <dsp:spPr>
        <a:xfrm>
          <a:off x="5708929" y="1965995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</a:t>
          </a:r>
          <a:endParaRPr lang="en-US" sz="1400" kern="1200" dirty="0"/>
        </a:p>
      </dsp:txBody>
      <dsp:txXfrm>
        <a:off x="5726117" y="1983183"/>
        <a:ext cx="1340793" cy="552471"/>
      </dsp:txXfrm>
    </dsp:sp>
    <dsp:sp modelId="{660A799D-DD5E-4FA9-BBEC-A00023EC1B48}">
      <dsp:nvSpPr>
        <dsp:cNvPr id="0" name=""/>
        <dsp:cNvSpPr/>
      </dsp:nvSpPr>
      <dsp:spPr>
        <a:xfrm>
          <a:off x="6350794" y="2552843"/>
          <a:ext cx="91440" cy="5120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57E76-4BB1-47B0-8881-276E9B171745}">
      <dsp:nvSpPr>
        <dsp:cNvPr id="0" name=""/>
        <dsp:cNvSpPr/>
      </dsp:nvSpPr>
      <dsp:spPr>
        <a:xfrm>
          <a:off x="5708929" y="3064892"/>
          <a:ext cx="1375169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Plant</a:t>
          </a:r>
          <a:endParaRPr lang="en-US" sz="1400" kern="1200" dirty="0"/>
        </a:p>
      </dsp:txBody>
      <dsp:txXfrm>
        <a:off x="5726117" y="3082080"/>
        <a:ext cx="1340793" cy="552471"/>
      </dsp:txXfrm>
    </dsp:sp>
    <dsp:sp modelId="{96868860-C719-47BD-8D0E-ACF04911686E}">
      <dsp:nvSpPr>
        <dsp:cNvPr id="0" name=""/>
        <dsp:cNvSpPr/>
      </dsp:nvSpPr>
      <dsp:spPr>
        <a:xfrm>
          <a:off x="6350794" y="3651739"/>
          <a:ext cx="91440" cy="484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0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43240-0F38-4DD1-AFB9-F2B0A5848F06}">
      <dsp:nvSpPr>
        <dsp:cNvPr id="0" name=""/>
        <dsp:cNvSpPr/>
      </dsp:nvSpPr>
      <dsp:spPr>
        <a:xfrm>
          <a:off x="5327817" y="4135828"/>
          <a:ext cx="2137393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Storage location</a:t>
          </a:r>
          <a:endParaRPr lang="en-US" sz="1400" kern="1200"/>
        </a:p>
      </dsp:txBody>
      <dsp:txXfrm>
        <a:off x="5345005" y="4153016"/>
        <a:ext cx="2103017" cy="552471"/>
      </dsp:txXfrm>
    </dsp:sp>
    <dsp:sp modelId="{18D87BC3-B8C4-46B7-81FF-DB3BDC702085}">
      <dsp:nvSpPr>
        <dsp:cNvPr id="0" name=""/>
        <dsp:cNvSpPr/>
      </dsp:nvSpPr>
      <dsp:spPr>
        <a:xfrm>
          <a:off x="6350794" y="4722675"/>
          <a:ext cx="91440" cy="336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CEA6A-11C1-4306-BEAA-9149D39C79D0}">
      <dsp:nvSpPr>
        <dsp:cNvPr id="0" name=""/>
        <dsp:cNvSpPr/>
      </dsp:nvSpPr>
      <dsp:spPr>
        <a:xfrm>
          <a:off x="5047422" y="5059132"/>
          <a:ext cx="2698184" cy="5868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 Purchasing Organization</a:t>
          </a:r>
          <a:endParaRPr lang="en-US" sz="1700" kern="1200"/>
        </a:p>
      </dsp:txBody>
      <dsp:txXfrm>
        <a:off x="5064610" y="5076320"/>
        <a:ext cx="2663808" cy="552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FFD96-5C2E-45EE-876D-2D3B1037E39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1B44-55F1-4A07-9BD3-0A9D0CD9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BA62-6571-4664-B353-FAABED0BECC5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042-511A-4E0C-87A0-24FD9731FADB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2BE9-56C9-4970-AE60-AB13EF307AFC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9455-A55F-44DB-84A2-8E6A79949023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43463D-3182-4FB1-AB83-66C265AE3A2C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074E-2F5B-49B5-A1A4-EFE2923C8895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4B75-04C8-4125-9330-B2AA6183C0A9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1DBF-99E7-4C9C-8FDF-03DDC0EBB1C0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0EE1-D873-4D26-8118-7CAF01DCCFC9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3B3E-BA42-4213-BE5F-87601DEBB943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2178-4E15-4757-8DC0-D6053D2980AF}" type="datetime1">
              <a:rPr lang="en-US" smtClean="0"/>
              <a:t>3/27/2019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10485628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F5E756-DBB8-4B89-A557-FE3CC61FA62B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slide" Target="slide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0" Type="http://schemas.openxmlformats.org/officeDocument/2006/relationships/slide" Target="slide7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74980"/>
            <a:ext cx="10222172" cy="2210166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effectLst>
                  <a:reflection blurRad="6350" stA="55000" endA="300" endPos="45500" dir="5400000" sy="-100000" algn="bl" rotWithShape="0"/>
                </a:effectLst>
              </a:rPr>
              <a:t>Procurement </a:t>
            </a:r>
            <a:r>
              <a:rPr lang="en-US" sz="7200" dirty="0" smtClean="0">
                <a:effectLst>
                  <a:reflection blurRad="6350" stA="55000" endA="300" endPos="45500" dir="5400000" sy="-100000" algn="bl" rotWithShape="0"/>
                </a:effectLst>
              </a:rPr>
              <a:t>Process</a:t>
            </a:r>
            <a:endParaRPr lang="en-US" sz="72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9968" y="4424708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 Trung Hieu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650929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ORGANIZATION STRUCTURE &amp; MASTER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</a:t>
            </a:r>
            <a:r>
              <a:rPr lang="en-US"/>
              <a:t>Invoice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09411" y="2885340"/>
            <a:ext cx="3293739" cy="21682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Company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Purchase </a:t>
            </a:r>
            <a:r>
              <a:rPr lang="en-US"/>
              <a:t>order </a:t>
            </a:r>
            <a:r>
              <a:rPr lang="en-US" smtClean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Invoice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8156" y="2556979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88" y="2594369"/>
            <a:ext cx="4496462" cy="2459247"/>
          </a:xfrm>
          <a:prstGeom prst="rect">
            <a:avLst/>
          </a:prstGeom>
        </p:spPr>
      </p:pic>
      <p:sp>
        <p:nvSpPr>
          <p:cNvPr id="16" name="Left Arrow 15">
            <a:hlinkClick r:id="rId3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85925" y="5949618"/>
            <a:ext cx="920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Invoice verification is the phase in which the vendor (seller) is paid from the company and reconciliation of the invoice and PO is accomplished.</a:t>
            </a:r>
          </a:p>
        </p:txBody>
      </p:sp>
    </p:spTree>
    <p:extLst>
      <p:ext uri="{BB962C8B-B14F-4D97-AF65-F5344CB8AC3E}">
        <p14:creationId xmlns:p14="http://schemas.microsoft.com/office/powerpoint/2010/main" val="26688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756569"/>
              </p:ext>
            </p:extLst>
          </p:nvPr>
        </p:nvGraphicFramePr>
        <p:xfrm>
          <a:off x="1609410" y="1928231"/>
          <a:ext cx="5588569" cy="422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4" y="1649891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87" y="2822258"/>
            <a:ext cx="402577" cy="402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72" y="2599853"/>
            <a:ext cx="423693" cy="42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72" y="3357725"/>
            <a:ext cx="410063" cy="4100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473531" y="1782218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 flipV="1">
            <a:off x="6094215" y="2048256"/>
            <a:ext cx="2379316" cy="1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466271" y="2369661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stCxn id="9" idx="3"/>
            <a:endCxn id="28" idx="1"/>
          </p:cNvCxnSpPr>
          <p:nvPr/>
        </p:nvCxnSpPr>
        <p:spPr>
          <a:xfrm>
            <a:off x="6851065" y="2811700"/>
            <a:ext cx="1615206" cy="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8473531" y="331015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stCxn id="12" idx="3"/>
            <a:endCxn id="35" idx="1"/>
          </p:cNvCxnSpPr>
          <p:nvPr/>
        </p:nvCxnSpPr>
        <p:spPr>
          <a:xfrm flipV="1">
            <a:off x="6837435" y="3551749"/>
            <a:ext cx="1636096" cy="1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29" y="3337662"/>
            <a:ext cx="410063" cy="4100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05" y="3326561"/>
            <a:ext cx="410063" cy="410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3074544" y="3767788"/>
            <a:ext cx="626132" cy="383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4333432" y="3795557"/>
            <a:ext cx="626132" cy="383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6319337" y="3806926"/>
            <a:ext cx="626132" cy="3839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14" y="4429140"/>
            <a:ext cx="320040" cy="32004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05" y="4441936"/>
            <a:ext cx="320040" cy="3200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83" y="4518660"/>
            <a:ext cx="320040" cy="32004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4" y="5135880"/>
            <a:ext cx="299792" cy="29979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46" y="5130872"/>
            <a:ext cx="299792" cy="29979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67" y="5148070"/>
            <a:ext cx="299792" cy="29979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8473531" y="4053366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144063" y="4282705"/>
            <a:ext cx="1343098" cy="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733055"/>
              </p:ext>
            </p:extLst>
          </p:nvPr>
        </p:nvGraphicFramePr>
        <p:xfrm>
          <a:off x="997326" y="809366"/>
          <a:ext cx="7746773" cy="564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74" y="1481527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87" y="2530296"/>
            <a:ext cx="402577" cy="402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17" y="2480387"/>
            <a:ext cx="423693" cy="42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67" y="3386432"/>
            <a:ext cx="410063" cy="4100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218820" y="1623338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 flipV="1">
            <a:off x="6025635" y="1889376"/>
            <a:ext cx="3193185" cy="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242645" y="2247741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stCxn id="9" idx="3"/>
            <a:endCxn id="28" idx="1"/>
          </p:cNvCxnSpPr>
          <p:nvPr/>
        </p:nvCxnSpPr>
        <p:spPr>
          <a:xfrm flipV="1">
            <a:off x="7083910" y="2689843"/>
            <a:ext cx="2158735" cy="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280990" y="332949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stCxn id="12" idx="3"/>
            <a:endCxn id="35" idx="1"/>
          </p:cNvCxnSpPr>
          <p:nvPr/>
        </p:nvCxnSpPr>
        <p:spPr>
          <a:xfrm flipV="1">
            <a:off x="7005930" y="3571089"/>
            <a:ext cx="2275060" cy="2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69" y="3453476"/>
            <a:ext cx="410063" cy="4100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08" y="3448299"/>
            <a:ext cx="410063" cy="410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1810199" y="4794788"/>
            <a:ext cx="626132" cy="383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4342227" y="4794788"/>
            <a:ext cx="626132" cy="383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7058969" y="4725658"/>
            <a:ext cx="626132" cy="38395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9294473" y="4986764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8472027" y="5208649"/>
            <a:ext cx="822446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435552" y="5796951"/>
            <a:ext cx="3520895" cy="670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mtClean="0"/>
              <a:t> </a:t>
            </a:r>
            <a:r>
              <a:rPr lang="en-US" sz="1400"/>
              <a:t>Purchasing </a:t>
            </a:r>
            <a:r>
              <a:rPr lang="en-US" sz="1400" smtClean="0"/>
              <a:t>Organization</a:t>
            </a:r>
            <a:endParaRPr lang="en-US" sz="140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28" y="5671315"/>
            <a:ext cx="497780" cy="39005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47" y="5671315"/>
            <a:ext cx="497780" cy="3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smtClean="0"/>
              <a:t>. </a:t>
            </a:r>
            <a:r>
              <a:rPr lang="en-US"/>
              <a:t>ORGANIZATION STRUCTURE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97326" y="809366"/>
          <a:ext cx="7746773" cy="564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74" y="1481527"/>
            <a:ext cx="819161" cy="819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87" y="2530296"/>
            <a:ext cx="402577" cy="4025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17" y="2480387"/>
            <a:ext cx="423693" cy="42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67" y="3386432"/>
            <a:ext cx="410063" cy="41006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218820" y="1623338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902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Client code</a:t>
              </a:r>
              <a:endParaRPr lang="en-US" sz="1400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 flipV="1">
            <a:off x="6025635" y="1889376"/>
            <a:ext cx="3193185" cy="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242645" y="2247741"/>
            <a:ext cx="2049994" cy="861881"/>
            <a:chOff x="7808686" y="1028106"/>
            <a:chExt cx="2049994" cy="1213819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028106"/>
              <a:ext cx="14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code</a:t>
              </a:r>
              <a:endParaRPr lang="en-US" sz="14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44557" y="1383929"/>
              <a:ext cx="96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Currency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2986" y="1714515"/>
              <a:ext cx="14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Company name</a:t>
              </a:r>
              <a:endParaRPr lang="en-US" sz="1400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0" name="Straight Arrow Connector 29"/>
          <p:cNvCxnSpPr>
            <a:stCxn id="9" idx="3"/>
            <a:endCxn id="28" idx="1"/>
          </p:cNvCxnSpPr>
          <p:nvPr/>
        </p:nvCxnSpPr>
        <p:spPr>
          <a:xfrm flipV="1">
            <a:off x="7083910" y="2689843"/>
            <a:ext cx="2158735" cy="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280990" y="3329493"/>
            <a:ext cx="2042734" cy="463482"/>
            <a:chOff x="7808686" y="1007028"/>
            <a:chExt cx="2049994" cy="1234897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007028"/>
              <a:ext cx="1021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code</a:t>
              </a:r>
              <a:endParaRPr lang="en-US" sz="1400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533037"/>
              <a:ext cx="1065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Plant name</a:t>
              </a:r>
              <a:endParaRPr lang="en-US" sz="1400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" name="Straight Arrow Connector 36"/>
          <p:cNvCxnSpPr>
            <a:stCxn id="12" idx="3"/>
            <a:endCxn id="35" idx="1"/>
          </p:cNvCxnSpPr>
          <p:nvPr/>
        </p:nvCxnSpPr>
        <p:spPr>
          <a:xfrm flipV="1">
            <a:off x="7005930" y="3571089"/>
            <a:ext cx="2275060" cy="2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69" y="3453476"/>
            <a:ext cx="410063" cy="41006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08" y="3448299"/>
            <a:ext cx="410063" cy="410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1810199" y="4794788"/>
            <a:ext cx="626132" cy="383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4342227" y="4794788"/>
            <a:ext cx="626132" cy="38395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5"/>
          <a:stretch/>
        </p:blipFill>
        <p:spPr>
          <a:xfrm flipH="1">
            <a:off x="7058969" y="4725658"/>
            <a:ext cx="626132" cy="383952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9294473" y="4986764"/>
            <a:ext cx="2029251" cy="443772"/>
            <a:chOff x="7795065" y="1002200"/>
            <a:chExt cx="2049994" cy="1182382"/>
          </a:xfrm>
        </p:grpSpPr>
        <p:sp>
          <p:nvSpPr>
            <p:cNvPr id="51" name="TextBox 50"/>
            <p:cNvSpPr txBox="1"/>
            <p:nvPr/>
          </p:nvSpPr>
          <p:spPr>
            <a:xfrm>
              <a:off x="7825182" y="1183371"/>
              <a:ext cx="1326710" cy="82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/>
                <a:t>Storage </a:t>
              </a:r>
              <a:r>
                <a:rPr lang="en-US" sz="1400" smtClean="0"/>
                <a:t>location </a:t>
              </a:r>
              <a:r>
                <a:rPr lang="en-US" sz="1400" u="sng" smtClean="0"/>
                <a:t>code</a:t>
              </a:r>
              <a:endParaRPr lang="en-US" sz="1400" u="sng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795065" y="1002200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8472027" y="5208649"/>
            <a:ext cx="822446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961697" y="5856891"/>
            <a:ext cx="7788165" cy="61039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mtClean="0"/>
              <a:t> </a:t>
            </a:r>
            <a:r>
              <a:rPr lang="en-US" sz="1400"/>
              <a:t>Purchasing </a:t>
            </a:r>
            <a:r>
              <a:rPr lang="en-US" sz="1400" smtClean="0"/>
              <a:t>Organization</a:t>
            </a:r>
            <a:endParaRPr lang="en-US" sz="140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17" y="5671315"/>
            <a:ext cx="497780" cy="3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8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14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</a:t>
            </a:r>
            <a:endParaRPr lang="en-US" b="1"/>
          </a:p>
        </p:txBody>
      </p:sp>
      <p:sp>
        <p:nvSpPr>
          <p:cNvPr id="7" name="Flowchart: Magnetic Disk 6"/>
          <p:cNvSpPr/>
          <p:nvPr/>
        </p:nvSpPr>
        <p:spPr>
          <a:xfrm>
            <a:off x="6579014" y="3417951"/>
            <a:ext cx="138897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 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9340426" y="3401711"/>
            <a:ext cx="1620799" cy="7926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Transactional data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380989" y="4584996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133381" y="4589209"/>
            <a:ext cx="908532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Vendor 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146437" y="4546585"/>
            <a:ext cx="955352" cy="767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Purchase Info record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321491" y="4591315"/>
            <a:ext cx="707366" cy="724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 </a:t>
            </a:r>
            <a:r>
              <a:rPr lang="en-US" sz="1100"/>
              <a:t>Source </a:t>
            </a:r>
            <a:r>
              <a:rPr lang="en-US" sz="1100" smtClean="0"/>
              <a:t>List</a:t>
            </a:r>
            <a:endParaRPr lang="en-US" sz="1100"/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 flipH="1">
            <a:off x="5798978" y="4146882"/>
            <a:ext cx="1474524" cy="4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9" idx="1"/>
          </p:cNvCxnSpPr>
          <p:nvPr/>
        </p:nvCxnSpPr>
        <p:spPr>
          <a:xfrm flipH="1">
            <a:off x="6675174" y="4146882"/>
            <a:ext cx="598328" cy="44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>
            <a:off x="7273502" y="4146882"/>
            <a:ext cx="314145" cy="4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7273502" y="4146882"/>
            <a:ext cx="1350611" cy="3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 flipH="1">
            <a:off x="7273502" y="2984049"/>
            <a:ext cx="1313332" cy="4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8" idx="1"/>
          </p:cNvCxnSpPr>
          <p:nvPr/>
        </p:nvCxnSpPr>
        <p:spPr>
          <a:xfrm>
            <a:off x="8586834" y="2984049"/>
            <a:ext cx="1563992" cy="41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15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850036" y="2121408"/>
            <a:ext cx="1473595" cy="8626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Data</a:t>
            </a:r>
            <a:endParaRPr lang="en-US" b="1"/>
          </a:p>
        </p:txBody>
      </p:sp>
      <p:sp>
        <p:nvSpPr>
          <p:cNvPr id="7" name="Flowchart: Magnetic Disk 6"/>
          <p:cNvSpPr/>
          <p:nvPr/>
        </p:nvSpPr>
        <p:spPr>
          <a:xfrm>
            <a:off x="6579014" y="3417951"/>
            <a:ext cx="1388975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 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9340426" y="3401711"/>
            <a:ext cx="1620799" cy="7926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Transactional data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380989" y="4584996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7133381" y="4589209"/>
            <a:ext cx="908532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Vendor 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146437" y="4546585"/>
            <a:ext cx="955352" cy="767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Purchase Info record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321491" y="4591315"/>
            <a:ext cx="707366" cy="724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 </a:t>
            </a:r>
            <a:r>
              <a:rPr lang="en-US" sz="1100"/>
              <a:t>Source </a:t>
            </a:r>
            <a:r>
              <a:rPr lang="en-US" sz="1100" smtClean="0"/>
              <a:t>List</a:t>
            </a:r>
            <a:endParaRPr lang="en-US" sz="1100"/>
          </a:p>
        </p:txBody>
      </p:sp>
      <p:cxnSp>
        <p:nvCxnSpPr>
          <p:cNvPr id="21" name="Straight Arrow Connector 20"/>
          <p:cNvCxnSpPr>
            <a:stCxn id="7" idx="3"/>
            <a:endCxn id="9" idx="1"/>
          </p:cNvCxnSpPr>
          <p:nvPr/>
        </p:nvCxnSpPr>
        <p:spPr>
          <a:xfrm flipH="1">
            <a:off x="5798978" y="4146882"/>
            <a:ext cx="1474524" cy="43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9" idx="1"/>
          </p:cNvCxnSpPr>
          <p:nvPr/>
        </p:nvCxnSpPr>
        <p:spPr>
          <a:xfrm flipH="1">
            <a:off x="6675174" y="4146882"/>
            <a:ext cx="598328" cy="44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>
            <a:off x="7273502" y="4146882"/>
            <a:ext cx="314145" cy="44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6" idx="1"/>
          </p:cNvCxnSpPr>
          <p:nvPr/>
        </p:nvCxnSpPr>
        <p:spPr>
          <a:xfrm>
            <a:off x="7273502" y="4146882"/>
            <a:ext cx="1350611" cy="3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7" idx="1"/>
          </p:cNvCxnSpPr>
          <p:nvPr/>
        </p:nvCxnSpPr>
        <p:spPr>
          <a:xfrm flipH="1">
            <a:off x="7273502" y="2984049"/>
            <a:ext cx="1313332" cy="43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8" idx="1"/>
          </p:cNvCxnSpPr>
          <p:nvPr/>
        </p:nvCxnSpPr>
        <p:spPr>
          <a:xfrm>
            <a:off x="8586834" y="2984049"/>
            <a:ext cx="1563992" cy="41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8146437" y="1608905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</p:spTree>
    <p:extLst>
      <p:ext uri="{BB962C8B-B14F-4D97-AF65-F5344CB8AC3E}">
        <p14:creationId xmlns:p14="http://schemas.microsoft.com/office/powerpoint/2010/main" val="378495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2865 -0.4347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Master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16</a:t>
            </a:fld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8155063" y="1608905"/>
            <a:ext cx="835978" cy="728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Material 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35744"/>
              </p:ext>
            </p:extLst>
          </p:nvPr>
        </p:nvGraphicFramePr>
        <p:xfrm>
          <a:off x="4464649" y="2208440"/>
          <a:ext cx="297132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03"/>
                <a:gridCol w="2289518"/>
              </a:tblGrid>
              <a:tr h="258715">
                <a:tc>
                  <a:txBody>
                    <a:bodyPr/>
                    <a:lstStyle/>
                    <a:p>
                      <a:r>
                        <a:rPr lang="en-US" sz="1200" smtClean="0"/>
                        <a:t>MTpy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Material</a:t>
                      </a:r>
                      <a:r>
                        <a:rPr lang="en-US" sz="1200" baseline="0" smtClean="0"/>
                        <a:t> type description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375499" y="184657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Source Sans Pro"/>
              </a:rPr>
              <a:t>Material types</a:t>
            </a:r>
            <a:endParaRPr lang="en-US" b="1" i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8071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 view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82322715"/>
              </p:ext>
            </p:extLst>
          </p:nvPr>
        </p:nvGraphicFramePr>
        <p:xfrm>
          <a:off x="2462773" y="1076583"/>
          <a:ext cx="6952776" cy="55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4342373" y="2413669"/>
            <a:ext cx="3193576" cy="3152633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Procurement </a:t>
            </a:r>
            <a:r>
              <a:rPr lang="en-US" sz="2400" b="1" dirty="0"/>
              <a:t>process</a:t>
            </a:r>
          </a:p>
        </p:txBody>
      </p:sp>
      <p:sp>
        <p:nvSpPr>
          <p:cNvPr id="5" name="TextBox 4">
            <a:hlinkClick r:id="rId7" action="ppaction://hlinksldjump"/>
          </p:cNvPr>
          <p:cNvSpPr txBox="1"/>
          <p:nvPr/>
        </p:nvSpPr>
        <p:spPr>
          <a:xfrm>
            <a:off x="5164986" y="1194364"/>
            <a:ext cx="1535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Requirement determination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7065818" y="2093976"/>
            <a:ext cx="1596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determination</a:t>
            </a:r>
          </a:p>
          <a:p>
            <a:endParaRPr lang="en-US" dirty="0"/>
          </a:p>
        </p:txBody>
      </p:sp>
      <p:sp>
        <p:nvSpPr>
          <p:cNvPr id="7" name="TextBox 6">
            <a:hlinkClick r:id="rId9" action="ppaction://hlinksldjump"/>
          </p:cNvPr>
          <p:cNvSpPr txBox="1"/>
          <p:nvPr/>
        </p:nvSpPr>
        <p:spPr>
          <a:xfrm>
            <a:off x="7745348" y="4263674"/>
            <a:ext cx="12939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Vendor selection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hlinkClick r:id="rId10" action="ppaction://hlinksldjump"/>
          </p:cNvPr>
          <p:cNvSpPr txBox="1"/>
          <p:nvPr/>
        </p:nvSpPr>
        <p:spPr>
          <a:xfrm>
            <a:off x="6290513" y="5864676"/>
            <a:ext cx="14165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processing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10" action="ppaction://hlinksldjump"/>
          </p:cNvPr>
          <p:cNvSpPr txBox="1"/>
          <p:nvPr/>
        </p:nvSpPr>
        <p:spPr>
          <a:xfrm>
            <a:off x="4206240" y="5885995"/>
            <a:ext cx="13134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Goods receipt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11" action="ppaction://hlinksldjump"/>
          </p:cNvPr>
          <p:cNvSpPr txBox="1"/>
          <p:nvPr/>
        </p:nvSpPr>
        <p:spPr>
          <a:xfrm>
            <a:off x="2672172" y="4254606"/>
            <a:ext cx="1670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Invoice Verification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12" action="ppaction://hlinksldjump"/>
          </p:cNvPr>
          <p:cNvSpPr txBox="1"/>
          <p:nvPr/>
        </p:nvSpPr>
        <p:spPr>
          <a:xfrm>
            <a:off x="3454983" y="2254588"/>
            <a:ext cx="9923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Payment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7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Requirement </a:t>
            </a:r>
            <a:r>
              <a:rPr lang="en-US" dirty="0"/>
              <a:t>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54848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Determination of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requirementis 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in which the purchasing department is informed about the requirement of items or services. A requisition is an internal document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Where </a:t>
            </a:r>
            <a:r>
              <a:rPr lang="en-US" dirty="0"/>
              <a:t>do requirements come from?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From another process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From </a:t>
            </a:r>
            <a:r>
              <a:rPr lang="en-US" dirty="0" smtClean="0"/>
              <a:t>organization operation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3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00415" y="3200113"/>
            <a:ext cx="2174609" cy="16808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Purchase </a:t>
            </a:r>
            <a:r>
              <a:rPr lang="en-US" b="1" dirty="0"/>
              <a:t>requisition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71" y="1568518"/>
            <a:ext cx="1230282" cy="1230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73" y="2096761"/>
            <a:ext cx="1293715" cy="1202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9" y="5151612"/>
            <a:ext cx="1795022" cy="1242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78" y="1478499"/>
            <a:ext cx="1219430" cy="1219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2" y="4375145"/>
            <a:ext cx="1542291" cy="8321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7549" y="2713919"/>
            <a:ext cx="2743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Fulfillment process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51566" y="3265154"/>
            <a:ext cx="2450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/>
              <a:t>Production process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9636874" y="5190927"/>
            <a:ext cx="2707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 algn="ctr">
              <a:buNone/>
            </a:pPr>
            <a:r>
              <a:rPr lang="en-US" sz="1600"/>
              <a:t>Inventory and warehouse management process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457807" y="6273589"/>
            <a:ext cx="305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1600"/>
              <a:t>Material Planning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90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Requirement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66426" y="1784890"/>
            <a:ext cx="8175007" cy="3825336"/>
            <a:chOff x="683243" y="1784889"/>
            <a:chExt cx="11239908" cy="4902515"/>
          </a:xfrm>
        </p:grpSpPr>
        <p:sp>
          <p:nvSpPr>
            <p:cNvPr id="7" name="Rounded Rectangle 6"/>
            <p:cNvSpPr/>
            <p:nvPr/>
          </p:nvSpPr>
          <p:spPr>
            <a:xfrm>
              <a:off x="8941887" y="5866253"/>
              <a:ext cx="2325688" cy="567042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793280" y="5476114"/>
              <a:ext cx="2134910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Vendor master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76836" y="2117930"/>
              <a:ext cx="3092051" cy="1629226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Client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Company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Purchasing group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6825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Organizational data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41887" y="4217211"/>
              <a:ext cx="2625784" cy="959967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Info record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Vendor number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93280" y="380264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Purchasing info records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47371" y="2093976"/>
              <a:ext cx="2975780" cy="148890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description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group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Valuation price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793280" y="1784889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Material master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3243" y="4390690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Item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Account assignment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Material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Quantity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Receiving plant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76836" y="4014843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input</a:t>
              </a:r>
              <a:endParaRPr lang="en-US" sz="1200" dirty="0"/>
            </a:p>
          </p:txBody>
        </p:sp>
        <p:sp>
          <p:nvSpPr>
            <p:cNvPr id="17" name="Vertical Scroll 16"/>
            <p:cNvSpPr/>
            <p:nvPr/>
          </p:nvSpPr>
          <p:spPr>
            <a:xfrm>
              <a:off x="5207112" y="2093977"/>
              <a:ext cx="2457963" cy="3926996"/>
            </a:xfrm>
            <a:prstGeom prst="verticalScroll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Purchase requisition</a:t>
              </a:r>
              <a:endParaRPr lang="en-US" sz="1200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43784" y="2813538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4343784" y="4109336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ight Arrow 20"/>
            <p:cNvSpPr/>
            <p:nvPr/>
          </p:nvSpPr>
          <p:spPr>
            <a:xfrm flipH="1">
              <a:off x="7665075" y="2785402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Right Arrow 21"/>
            <p:cNvSpPr/>
            <p:nvPr/>
          </p:nvSpPr>
          <p:spPr>
            <a:xfrm flipH="1">
              <a:off x="7687840" y="389365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ight Arrow 22"/>
            <p:cNvSpPr/>
            <p:nvPr/>
          </p:nvSpPr>
          <p:spPr>
            <a:xfrm flipH="1">
              <a:off x="7687840" y="5476114"/>
              <a:ext cx="863328" cy="323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8741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Source </a:t>
            </a:r>
            <a:r>
              <a:rPr lang="en-US" dirty="0"/>
              <a:t>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5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51901" y="2428936"/>
            <a:ext cx="5637494" cy="3282062"/>
            <a:chOff x="6395602" y="2086197"/>
            <a:chExt cx="5637494" cy="3282062"/>
          </a:xfrm>
        </p:grpSpPr>
        <p:grpSp>
          <p:nvGrpSpPr>
            <p:cNvPr id="25" name="Group 24"/>
            <p:cNvGrpSpPr/>
            <p:nvPr/>
          </p:nvGrpSpPr>
          <p:grpSpPr>
            <a:xfrm>
              <a:off x="6395602" y="2086197"/>
              <a:ext cx="5637494" cy="3282062"/>
              <a:chOff x="1872343" y="1870010"/>
              <a:chExt cx="8443686" cy="417594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72343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Purchase requisition</a:t>
                </a:r>
                <a:endParaRPr lang="en-US" sz="14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194300" y="1870010"/>
                <a:ext cx="1799770" cy="1190171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Requests for quotation</a:t>
                </a:r>
                <a:endParaRPr lang="en-US" sz="1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516258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Quotations</a:t>
                </a:r>
                <a:endParaRPr lang="en-US" sz="14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74341" y="4855787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Source list</a:t>
                </a:r>
                <a:endParaRPr lang="en-US" sz="1400" dirty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912179" y="2249713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7315488" y="2249712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2569642">
              <a:off x="7126558" y="3628612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9030358" flipH="1">
              <a:off x="9749205" y="3626777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77490" y="5861518"/>
            <a:ext cx="803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Source </a:t>
            </a:r>
            <a:r>
              <a:rPr lang="en-US" smtClean="0"/>
              <a:t>determination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logical subdivision where it is determined what material or services are required, and which supplier can fulfill the requirements.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Vendor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6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31" y="2543079"/>
            <a:ext cx="3175724" cy="3175724"/>
          </a:xfrm>
        </p:spPr>
      </p:pic>
      <p:sp>
        <p:nvSpPr>
          <p:cNvPr id="30" name="Cloud Callout 29"/>
          <p:cNvSpPr/>
          <p:nvPr/>
        </p:nvSpPr>
        <p:spPr>
          <a:xfrm>
            <a:off x="8455285" y="32108"/>
            <a:ext cx="3649879" cy="2510971"/>
          </a:xfrm>
          <a:prstGeom prst="cloudCallout">
            <a:avLst>
              <a:gd name="adj1" fmla="val -47342"/>
              <a:gd name="adj2" fmla="val 642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0759" y="442931"/>
            <a:ext cx="663166" cy="6631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79" y="1274077"/>
            <a:ext cx="783712" cy="783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73" y="240372"/>
            <a:ext cx="704769" cy="100768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865038" y="739660"/>
            <a:ext cx="13366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/>
                <a:solidFill>
                  <a:schemeClr val="accent1"/>
                </a:solidFill>
                <a:effectLst/>
              </a:rPr>
              <a:t>X</a:t>
            </a:r>
            <a:r>
              <a:rPr lang="en-US" sz="16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2400" b="1" cap="none" spc="0" dirty="0" smtClean="0">
                <a:ln/>
                <a:solidFill>
                  <a:srgbClr val="00B050"/>
                </a:solidFill>
                <a:effectLst/>
              </a:rPr>
              <a:t>123</a:t>
            </a:r>
            <a:endParaRPr lang="en-US" sz="24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55285" y="1132114"/>
            <a:ext cx="16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Delivery time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70465" y="1979405"/>
            <a:ext cx="73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Price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50355" y="113921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Quantity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6" y="4572584"/>
            <a:ext cx="1224080" cy="1224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47" y="4790019"/>
            <a:ext cx="1233803" cy="123380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34441" y="5739050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68847" y="6014099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379" y="2093976"/>
            <a:ext cx="394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in delivery time </a:t>
            </a:r>
            <a:r>
              <a:rPr lang="en-US" dirty="0" smtClean="0"/>
              <a:t>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price 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quantity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smtClean="0"/>
              <a:t>Order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7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030371" y="1530646"/>
            <a:ext cx="4770854" cy="4044357"/>
            <a:chOff x="1572796" y="1395236"/>
            <a:chExt cx="4770854" cy="4044357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585354450"/>
                </p:ext>
              </p:extLst>
            </p:nvPr>
          </p:nvGraphicFramePr>
          <p:xfrm>
            <a:off x="1779274" y="1395236"/>
            <a:ext cx="4176044" cy="40443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1572796" y="1906438"/>
              <a:ext cx="4770854" cy="3321170"/>
            </a:xfrm>
            <a:prstGeom prst="roundRect">
              <a:avLst>
                <a:gd name="adj" fmla="val 445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6357847" y="2911056"/>
            <a:ext cx="435859" cy="64176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57847" y="3552825"/>
            <a:ext cx="435859" cy="67151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9460" y="6076722"/>
            <a:ext cx="9261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Order processing </a:t>
            </a: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</a:rPr>
              <a:t>the phase when an order is created from requisition and it is approved and assigned to a supplier.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Order </a:t>
            </a:r>
            <a:r>
              <a:rPr lang="en-US"/>
              <a:t>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8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02562" y="1657350"/>
            <a:ext cx="8279688" cy="4354378"/>
            <a:chOff x="102312" y="1426227"/>
            <a:chExt cx="11200956" cy="5497188"/>
          </a:xfrm>
        </p:grpSpPr>
        <p:sp>
          <p:nvSpPr>
            <p:cNvPr id="9" name="Rounded Rectangle 8"/>
            <p:cNvSpPr/>
            <p:nvPr/>
          </p:nvSpPr>
          <p:spPr>
            <a:xfrm>
              <a:off x="188066" y="2112462"/>
              <a:ext cx="3660541" cy="229671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Material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Conditions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Contracts and agreements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Purchasing info record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2312" y="1923961"/>
              <a:ext cx="2922998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Master data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78208" y="1753346"/>
              <a:ext cx="3225060" cy="1338573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Requisition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Request for </a:t>
              </a:r>
              <a:r>
                <a:rPr lang="en-US" sz="1400" dirty="0"/>
                <a:t>q</a:t>
              </a:r>
              <a:r>
                <a:rPr lang="en-US" sz="1400" dirty="0" smtClean="0"/>
                <a:t>uotation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Quotation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5854" y="1426227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Transaction documents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005939" y="3759004"/>
              <a:ext cx="2159290" cy="56112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Verify data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47504" y="3376694"/>
              <a:ext cx="1910687" cy="497734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User input</a:t>
              </a:r>
              <a:endParaRPr lang="en-US" sz="1400" dirty="0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4285977" y="3112387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Down Arrow 16"/>
            <p:cNvSpPr/>
            <p:nvPr/>
          </p:nvSpPr>
          <p:spPr>
            <a:xfrm rot="5400000">
              <a:off x="7310773" y="236468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Down Arrow 17"/>
            <p:cNvSpPr/>
            <p:nvPr/>
          </p:nvSpPr>
          <p:spPr>
            <a:xfrm rot="5400000">
              <a:off x="7390726" y="3776499"/>
              <a:ext cx="377977" cy="6563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Vertical Scroll 18"/>
            <p:cNvSpPr/>
            <p:nvPr/>
          </p:nvSpPr>
          <p:spPr>
            <a:xfrm>
              <a:off x="4978165" y="2262583"/>
              <a:ext cx="1871003" cy="2079977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Purchase order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601203" y="4897665"/>
              <a:ext cx="6575933" cy="2025750"/>
              <a:chOff x="25771" y="4602208"/>
              <a:chExt cx="8011535" cy="234683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5771" y="4602208"/>
                <a:ext cx="8011535" cy="2346833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9878" y="5115916"/>
                <a:ext cx="4076611" cy="1626382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Purchase order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Payment items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Vendor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Currency</a:t>
                </a:r>
                <a:endParaRPr lang="en-US" sz="14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699089" y="5141860"/>
                <a:ext cx="2882956" cy="1600439"/>
              </a:xfrm>
              <a:prstGeom prst="roundRect">
                <a:avLst>
                  <a:gd name="adj" fmla="val 0"/>
                </a:avLst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Material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Order quantity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Delivery 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Price</a:t>
                </a:r>
                <a:endParaRPr lang="en-US" sz="14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699087" y="4714731"/>
                <a:ext cx="2882954" cy="396468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Items</a:t>
                </a:r>
                <a:endParaRPr lang="en-US" sz="1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9880" y="4765181"/>
                <a:ext cx="4076610" cy="37667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Header</a:t>
                </a:r>
              </a:p>
            </p:txBody>
          </p:sp>
        </p:grpSp>
        <p:sp>
          <p:nvSpPr>
            <p:cNvPr id="31" name="Down Arrow 30"/>
            <p:cNvSpPr/>
            <p:nvPr/>
          </p:nvSpPr>
          <p:spPr>
            <a:xfrm>
              <a:off x="5724676" y="4438830"/>
              <a:ext cx="377977" cy="405933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9666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Goods receipt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35160" y="3085970"/>
            <a:ext cx="8727775" cy="909440"/>
            <a:chOff x="1466489" y="3670841"/>
            <a:chExt cx="8727775" cy="909440"/>
          </a:xfrm>
        </p:grpSpPr>
        <p:sp>
          <p:nvSpPr>
            <p:cNvPr id="18" name="Rounded Rectangle 17"/>
            <p:cNvSpPr/>
            <p:nvPr/>
          </p:nvSpPr>
          <p:spPr>
            <a:xfrm>
              <a:off x="1466489" y="3670841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Plant</a:t>
              </a:r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46019" y="3714922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Movement type</a:t>
              </a:r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305079" y="3723202"/>
              <a:ext cx="1889185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Account Determination</a:t>
              </a:r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25549" y="3741276"/>
              <a:ext cx="1380226" cy="839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Valuation Class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13091" y="4020467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43356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3154031" y="4017621"/>
              <a:ext cx="284671" cy="250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6006"/>
              </p:ext>
            </p:extLst>
          </p:nvPr>
        </p:nvGraphicFramePr>
        <p:xfrm>
          <a:off x="2630148" y="4414942"/>
          <a:ext cx="4348621" cy="1269866"/>
        </p:xfrm>
        <a:graphic>
          <a:graphicData uri="http://schemas.openxmlformats.org/drawingml/2006/table">
            <a:tbl>
              <a:tblPr/>
              <a:tblGrid>
                <a:gridCol w="1368450"/>
                <a:gridCol w="1530631"/>
                <a:gridCol w="1449540"/>
              </a:tblGrid>
              <a:tr h="305682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Movement Type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Description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effectLst/>
                        </a:rPr>
                        <a:t>Accounting Effect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65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101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GR goods receipt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770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102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Reversal of GR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758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122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return to vendor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Credit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493"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123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>
                          <a:effectLst/>
                        </a:rPr>
                        <a:t>RE rtrn vendor rev.</a:t>
                      </a: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smtClean="0">
                          <a:effectLst/>
                        </a:rPr>
                        <a:t>Debit </a:t>
                      </a:r>
                      <a:endParaRPr lang="en-US" sz="1050" b="0">
                        <a:effectLst/>
                      </a:endParaRPr>
                    </a:p>
                  </a:txBody>
                  <a:tcPr marL="81026" marR="81026" marT="40513" marB="40513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412657" y="5809015"/>
            <a:ext cx="9763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Goods receipt</a:t>
            </a:r>
            <a:r>
              <a:rPr lang="en-US" smtClean="0"/>
              <a:t> </a:t>
            </a:r>
            <a:r>
              <a:rPr lang="en-US"/>
              <a:t>is the phase in which the material is received by the company and its condition and quality are being inspected. In this phase, an invoice is received from the vendor (seller).</a:t>
            </a:r>
          </a:p>
        </p:txBody>
      </p:sp>
      <p:sp>
        <p:nvSpPr>
          <p:cNvPr id="38" name="Left Arrow 37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2539</TotalTime>
  <Words>588</Words>
  <Application>Microsoft Office PowerPoint</Application>
  <PresentationFormat>Widescreen</PresentationFormat>
  <Paragraphs>230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Source Sans Pro</vt:lpstr>
      <vt:lpstr>Verdana</vt:lpstr>
      <vt:lpstr>Wingdings</vt:lpstr>
      <vt:lpstr>Wood Type</vt:lpstr>
      <vt:lpstr>Procurement Process</vt:lpstr>
      <vt:lpstr>Over view</vt:lpstr>
      <vt:lpstr>1. Requirement determination</vt:lpstr>
      <vt:lpstr>1. Requirement determination</vt:lpstr>
      <vt:lpstr>2. Source determination</vt:lpstr>
      <vt:lpstr>3. Vendor selection</vt:lpstr>
      <vt:lpstr>4. Order processing</vt:lpstr>
      <vt:lpstr>4. Order processing</vt:lpstr>
      <vt:lpstr>5. Goods receipt</vt:lpstr>
      <vt:lpstr>6. Invoice verification</vt:lpstr>
      <vt:lpstr>7. ORGANIZATION STRUCTURE </vt:lpstr>
      <vt:lpstr>7. ORGANIZATION STRUCTURE </vt:lpstr>
      <vt:lpstr>7. ORGANIZATION STRUCTURE </vt:lpstr>
      <vt:lpstr>8. Master Data</vt:lpstr>
      <vt:lpstr>8. Master Data</vt:lpstr>
      <vt:lpstr>8. Master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Processes</dc:title>
  <dc:creator>Tran Trung Hieu (FA.G0)</dc:creator>
  <cp:lastModifiedBy>Tran Trung Hieu (FA.G0)</cp:lastModifiedBy>
  <cp:revision>111</cp:revision>
  <dcterms:created xsi:type="dcterms:W3CDTF">2019-03-20T08:37:40Z</dcterms:created>
  <dcterms:modified xsi:type="dcterms:W3CDTF">2019-03-27T10:04:54Z</dcterms:modified>
</cp:coreProperties>
</file>