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8" r:id="rId4"/>
    <p:sldId id="274" r:id="rId5"/>
    <p:sldId id="259" r:id="rId6"/>
    <p:sldId id="260" r:id="rId7"/>
    <p:sldId id="263" r:id="rId8"/>
    <p:sldId id="275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74"/>
            <p14:sldId id="259"/>
            <p14:sldId id="260"/>
            <p14:sldId id="263"/>
            <p14:sldId id="275"/>
          </p14:sldIdLst>
        </p14:section>
        <p14:section name="Procurement process in SAP" id="{C2DCDB83-40B3-4ACB-860C-493BF8302051}">
          <p14:sldIdLst>
            <p14:sldId id="271"/>
            <p14:sldId id="272"/>
            <p14:sldId id="267"/>
          </p14:sldIdLst>
        </p14:section>
        <p14:section name="Master data" id="{AB32B160-0391-427B-B1E9-3B4A04A5E205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CCFE8-694B-4B30-B033-4DF0E5008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41F68-2103-4EEB-9CEA-D4773E1CF75F}">
      <dgm:prSet phldrT="[Text]"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71ABC120-5CEF-4FA6-BA6D-6E7FAE8D6E59}" type="parTrans" cxnId="{E55EE077-B7DF-48A5-A182-09B8D50FB54B}">
      <dgm:prSet/>
      <dgm:spPr/>
      <dgm:t>
        <a:bodyPr/>
        <a:lstStyle/>
        <a:p>
          <a:endParaRPr lang="en-US"/>
        </a:p>
      </dgm:t>
    </dgm:pt>
    <dgm:pt modelId="{0845087C-84B1-4E11-A7C8-AEF573C80B65}" type="sibTrans" cxnId="{E55EE077-B7DF-48A5-A182-09B8D50FB54B}">
      <dgm:prSet/>
      <dgm:spPr/>
      <dgm:t>
        <a:bodyPr/>
        <a:lstStyle/>
        <a:p>
          <a:endParaRPr lang="en-US"/>
        </a:p>
      </dgm:t>
    </dgm:pt>
    <dgm:pt modelId="{296CDA0B-5D24-4049-947D-8373B05D3455}">
      <dgm:prSet phldrT="[Text]"/>
      <dgm:spPr/>
      <dgm:t>
        <a:bodyPr/>
        <a:lstStyle/>
        <a:p>
          <a:r>
            <a:rPr lang="en-US" smtClean="0"/>
            <a:t>Convert</a:t>
          </a:r>
          <a:endParaRPr lang="en-US"/>
        </a:p>
      </dgm:t>
    </dgm:pt>
    <dgm:pt modelId="{8D66D7E3-06BE-46B2-B9FF-F526CB73BF02}" type="parTrans" cxnId="{56DBC967-9D11-4862-A085-98BC5A71B8D8}">
      <dgm:prSet/>
      <dgm:spPr/>
      <dgm:t>
        <a:bodyPr/>
        <a:lstStyle/>
        <a:p>
          <a:endParaRPr lang="en-US"/>
        </a:p>
      </dgm:t>
    </dgm:pt>
    <dgm:pt modelId="{963BF396-B955-4509-9F41-251E49B8E4E6}" type="sibTrans" cxnId="{56DBC967-9D11-4862-A085-98BC5A71B8D8}">
      <dgm:prSet/>
      <dgm:spPr/>
      <dgm:t>
        <a:bodyPr/>
        <a:lstStyle/>
        <a:p>
          <a:endParaRPr lang="en-US"/>
        </a:p>
      </dgm:t>
    </dgm:pt>
    <dgm:pt modelId="{447AF68D-64C2-4AA7-B269-DE09C9E598F4}">
      <dgm:prSet phldrT="[Text]"/>
      <dgm:spPr/>
      <dgm:t>
        <a:bodyPr/>
        <a:lstStyle/>
        <a:p>
          <a:r>
            <a:rPr lang="en-US" smtClean="0"/>
            <a:t>Purchase order</a:t>
          </a:r>
          <a:endParaRPr lang="en-US"/>
        </a:p>
      </dgm:t>
    </dgm:pt>
    <dgm:pt modelId="{E01D7EDC-E743-48DE-B3B9-C0C08A531266}" type="parTrans" cxnId="{7EAFB49B-B68D-4069-89AA-987B40788C8C}">
      <dgm:prSet/>
      <dgm:spPr/>
      <dgm:t>
        <a:bodyPr/>
        <a:lstStyle/>
        <a:p>
          <a:endParaRPr lang="en-US"/>
        </a:p>
      </dgm:t>
    </dgm:pt>
    <dgm:pt modelId="{4CA3605E-969C-46A1-A122-4F368437126B}" type="sibTrans" cxnId="{7EAFB49B-B68D-4069-89AA-987B40788C8C}">
      <dgm:prSet/>
      <dgm:spPr/>
      <dgm:t>
        <a:bodyPr/>
        <a:lstStyle/>
        <a:p>
          <a:endParaRPr lang="en-US"/>
        </a:p>
      </dgm:t>
    </dgm:pt>
    <dgm:pt modelId="{1647FD6E-C48F-4004-ACFE-B4DD0CC6EEDA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EAD82BDB-22FB-4556-B66E-954F1E192487}" type="parTrans" cxnId="{1ABFF48B-CF51-40ED-ABD9-470714D12B0B}">
      <dgm:prSet/>
      <dgm:spPr/>
      <dgm:t>
        <a:bodyPr/>
        <a:lstStyle/>
        <a:p>
          <a:endParaRPr lang="en-US"/>
        </a:p>
      </dgm:t>
    </dgm:pt>
    <dgm:pt modelId="{547AE1A6-E3B0-44DF-9A2C-B5451AAA30EA}" type="sibTrans" cxnId="{1ABFF48B-CF51-40ED-ABD9-470714D12B0B}">
      <dgm:prSet/>
      <dgm:spPr/>
      <dgm:t>
        <a:bodyPr/>
        <a:lstStyle/>
        <a:p>
          <a:endParaRPr lang="en-US"/>
        </a:p>
      </dgm:t>
    </dgm:pt>
    <dgm:pt modelId="{EFA1240A-F04D-4EAF-A753-6554A6029388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AF0302FE-187D-4842-B461-6C46325EEC58}" type="parTrans" cxnId="{0E502FDE-C9C7-46FA-9F0E-0C4E493C4887}">
      <dgm:prSet/>
      <dgm:spPr/>
      <dgm:t>
        <a:bodyPr/>
        <a:lstStyle/>
        <a:p>
          <a:endParaRPr lang="en-US"/>
        </a:p>
      </dgm:t>
    </dgm:pt>
    <dgm:pt modelId="{583EB4B1-33F7-4E18-9CC0-71BC3B49A794}" type="sibTrans" cxnId="{0E502FDE-C9C7-46FA-9F0E-0C4E493C4887}">
      <dgm:prSet/>
      <dgm:spPr/>
      <dgm:t>
        <a:bodyPr/>
        <a:lstStyle/>
        <a:p>
          <a:endParaRPr lang="en-US"/>
        </a:p>
      </dgm:t>
    </dgm:pt>
    <dgm:pt modelId="{7F52A332-D112-428A-9D3D-6FDA981D9509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E2D1BD42-83AB-4B45-B345-2008D9672860}" type="parTrans" cxnId="{326DB5F4-E5F7-4CCF-A768-E24140EB1028}">
      <dgm:prSet/>
      <dgm:spPr/>
      <dgm:t>
        <a:bodyPr/>
        <a:lstStyle/>
        <a:p>
          <a:endParaRPr lang="en-US"/>
        </a:p>
      </dgm:t>
    </dgm:pt>
    <dgm:pt modelId="{3862FCC8-5DED-4CFD-A591-EE403AE76EEB}" type="sibTrans" cxnId="{326DB5F4-E5F7-4CCF-A768-E24140EB1028}">
      <dgm:prSet/>
      <dgm:spPr/>
      <dgm:t>
        <a:bodyPr/>
        <a:lstStyle/>
        <a:p>
          <a:endParaRPr lang="en-US"/>
        </a:p>
      </dgm:t>
    </dgm:pt>
    <dgm:pt modelId="{6E5DA533-73EB-4717-A592-A31AF2719771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89AD5AC3-8205-47CF-8D33-9C25A1252537}" type="parTrans" cxnId="{CC4DCC4F-2871-4C03-9AA4-27CCFBAC8A27}">
      <dgm:prSet/>
      <dgm:spPr/>
      <dgm:t>
        <a:bodyPr/>
        <a:lstStyle/>
        <a:p>
          <a:endParaRPr lang="en-US"/>
        </a:p>
      </dgm:t>
    </dgm:pt>
    <dgm:pt modelId="{30F8AAEE-5349-4C4D-B039-7317C0EA3051}" type="sibTrans" cxnId="{CC4DCC4F-2871-4C03-9AA4-27CCFBAC8A27}">
      <dgm:prSet/>
      <dgm:spPr/>
      <dgm:t>
        <a:bodyPr/>
        <a:lstStyle/>
        <a:p>
          <a:endParaRPr lang="en-US"/>
        </a:p>
      </dgm:t>
    </dgm:pt>
    <dgm:pt modelId="{28C14C9D-E83C-4133-BC5F-3827473321F5}" type="pres">
      <dgm:prSet presAssocID="{12ECCFE8-694B-4B30-B033-4DF0E5008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6DF5AB-CF6D-4388-A052-07A7AA122BFE}" type="pres">
      <dgm:prSet presAssocID="{7F52A332-D112-428A-9D3D-6FDA981D9509}" presName="root1" presStyleCnt="0"/>
      <dgm:spPr/>
    </dgm:pt>
    <dgm:pt modelId="{A1503D9F-AE75-42E1-8029-27C1AD6E2407}" type="pres">
      <dgm:prSet presAssocID="{7F52A332-D112-428A-9D3D-6FDA981D950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6329-8B23-4600-8332-4213DC5D6D92}" type="pres">
      <dgm:prSet presAssocID="{7F52A332-D112-428A-9D3D-6FDA981D9509}" presName="level2hierChild" presStyleCnt="0"/>
      <dgm:spPr/>
    </dgm:pt>
    <dgm:pt modelId="{94E0CC35-5F87-49DE-8D90-CEBD99EF2995}" type="pres">
      <dgm:prSet presAssocID="{C1541F68-2103-4EEB-9CEA-D4773E1CF75F}" presName="root1" presStyleCnt="0"/>
      <dgm:spPr/>
    </dgm:pt>
    <dgm:pt modelId="{09569873-951D-4252-AC13-72B2533153BA}" type="pres">
      <dgm:prSet presAssocID="{C1541F68-2103-4EEB-9CEA-D4773E1CF7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452F-47D7-4462-8264-CE2722331BC4}" type="pres">
      <dgm:prSet presAssocID="{C1541F68-2103-4EEB-9CEA-D4773E1CF75F}" presName="level2hierChild" presStyleCnt="0"/>
      <dgm:spPr/>
    </dgm:pt>
    <dgm:pt modelId="{7C33EED5-8339-4611-8EF5-6888440C1703}" type="pres">
      <dgm:prSet presAssocID="{8D66D7E3-06BE-46B2-B9FF-F526CB73BF02}" presName="conn2-1" presStyleLbl="parChTrans1D2" presStyleIdx="0" presStyleCnt="1"/>
      <dgm:spPr/>
    </dgm:pt>
    <dgm:pt modelId="{5970E160-365A-4167-815B-E1CF581D60CB}" type="pres">
      <dgm:prSet presAssocID="{8D66D7E3-06BE-46B2-B9FF-F526CB73BF02}" presName="connTx" presStyleLbl="parChTrans1D2" presStyleIdx="0" presStyleCnt="1"/>
      <dgm:spPr/>
    </dgm:pt>
    <dgm:pt modelId="{86A776D9-C9CD-4BE2-8D0E-ECB6B223FBBF}" type="pres">
      <dgm:prSet presAssocID="{296CDA0B-5D24-4049-947D-8373B05D3455}" presName="root2" presStyleCnt="0"/>
      <dgm:spPr/>
    </dgm:pt>
    <dgm:pt modelId="{7EF3BE2F-974C-4298-AC09-447E4D72016F}" type="pres">
      <dgm:prSet presAssocID="{296CDA0B-5D24-4049-947D-8373B05D34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C984-0647-4D15-BCD5-45F1B82FD0C6}" type="pres">
      <dgm:prSet presAssocID="{296CDA0B-5D24-4049-947D-8373B05D3455}" presName="level3hierChild" presStyleCnt="0"/>
      <dgm:spPr/>
    </dgm:pt>
    <dgm:pt modelId="{CC03EFFE-3FC5-4B17-96DA-2D53E800DBA5}" type="pres">
      <dgm:prSet presAssocID="{EAD82BDB-22FB-4556-B66E-954F1E192487}" presName="conn2-1" presStyleLbl="parChTrans1D3" presStyleIdx="0" presStyleCnt="3"/>
      <dgm:spPr/>
    </dgm:pt>
    <dgm:pt modelId="{BF2CE6BF-F220-49DB-895C-B3FD8E42AC0A}" type="pres">
      <dgm:prSet presAssocID="{EAD82BDB-22FB-4556-B66E-954F1E192487}" presName="connTx" presStyleLbl="parChTrans1D3" presStyleIdx="0" presStyleCnt="3"/>
      <dgm:spPr/>
    </dgm:pt>
    <dgm:pt modelId="{8D932D91-23D8-4BE7-8682-AF8E0DD0149C}" type="pres">
      <dgm:prSet presAssocID="{1647FD6E-C48F-4004-ACFE-B4DD0CC6EEDA}" presName="root2" presStyleCnt="0"/>
      <dgm:spPr/>
    </dgm:pt>
    <dgm:pt modelId="{59D77C6B-0B38-4581-8054-2A7C34053D98}" type="pres">
      <dgm:prSet presAssocID="{1647FD6E-C48F-4004-ACFE-B4DD0CC6EEDA}" presName="LevelTwoTextNode" presStyleLbl="node3" presStyleIdx="0" presStyleCnt="3">
        <dgm:presLayoutVars>
          <dgm:chPref val="3"/>
        </dgm:presLayoutVars>
      </dgm:prSet>
      <dgm:spPr/>
    </dgm:pt>
    <dgm:pt modelId="{50366550-6F7A-4A4A-8294-2BC10442ED96}" type="pres">
      <dgm:prSet presAssocID="{1647FD6E-C48F-4004-ACFE-B4DD0CC6EEDA}" presName="level3hierChild" presStyleCnt="0"/>
      <dgm:spPr/>
    </dgm:pt>
    <dgm:pt modelId="{A100EBFE-CE39-4CF7-BCE3-AF1330E49120}" type="pres">
      <dgm:prSet presAssocID="{AF0302FE-187D-4842-B461-6C46325EEC58}" presName="conn2-1" presStyleLbl="parChTrans1D3" presStyleIdx="1" presStyleCnt="3"/>
      <dgm:spPr/>
    </dgm:pt>
    <dgm:pt modelId="{AFF10C99-5115-4EF6-9B5F-3F0229922D51}" type="pres">
      <dgm:prSet presAssocID="{AF0302FE-187D-4842-B461-6C46325EEC58}" presName="connTx" presStyleLbl="parChTrans1D3" presStyleIdx="1" presStyleCnt="3"/>
      <dgm:spPr/>
    </dgm:pt>
    <dgm:pt modelId="{594F9075-15E4-46DB-81BD-F5A317A67CB2}" type="pres">
      <dgm:prSet presAssocID="{EFA1240A-F04D-4EAF-A753-6554A6029388}" presName="root2" presStyleCnt="0"/>
      <dgm:spPr/>
    </dgm:pt>
    <dgm:pt modelId="{227E7292-B2D5-4863-BB9C-BE1CB40167F8}" type="pres">
      <dgm:prSet presAssocID="{EFA1240A-F04D-4EAF-A753-6554A6029388}" presName="LevelTwoTextNode" presStyleLbl="node3" presStyleIdx="1" presStyleCnt="3">
        <dgm:presLayoutVars>
          <dgm:chPref val="3"/>
        </dgm:presLayoutVars>
      </dgm:prSet>
      <dgm:spPr/>
    </dgm:pt>
    <dgm:pt modelId="{5A905071-8042-4DDE-9522-53A45584D69B}" type="pres">
      <dgm:prSet presAssocID="{EFA1240A-F04D-4EAF-A753-6554A6029388}" presName="level3hierChild" presStyleCnt="0"/>
      <dgm:spPr/>
    </dgm:pt>
    <dgm:pt modelId="{86806AFE-FAD0-4D76-B375-23E93EA7A6AD}" type="pres">
      <dgm:prSet presAssocID="{E01D7EDC-E743-48DE-B3B9-C0C08A531266}" presName="conn2-1" presStyleLbl="parChTrans1D3" presStyleIdx="2" presStyleCnt="3"/>
      <dgm:spPr/>
    </dgm:pt>
    <dgm:pt modelId="{F3CA5E8B-8DF7-4388-92C8-83808127147F}" type="pres">
      <dgm:prSet presAssocID="{E01D7EDC-E743-48DE-B3B9-C0C08A531266}" presName="connTx" presStyleLbl="parChTrans1D3" presStyleIdx="2" presStyleCnt="3"/>
      <dgm:spPr/>
    </dgm:pt>
    <dgm:pt modelId="{DA9E19EE-9E54-4A09-A271-36FFC9864825}" type="pres">
      <dgm:prSet presAssocID="{447AF68D-64C2-4AA7-B269-DE09C9E598F4}" presName="root2" presStyleCnt="0"/>
      <dgm:spPr/>
    </dgm:pt>
    <dgm:pt modelId="{810176CB-426D-4832-83DD-2BB74508222B}" type="pres">
      <dgm:prSet presAssocID="{447AF68D-64C2-4AA7-B269-DE09C9E598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7B9A5-B9C4-4DDC-AAE4-7E1895652BB3}" type="pres">
      <dgm:prSet presAssocID="{447AF68D-64C2-4AA7-B269-DE09C9E598F4}" presName="level3hierChild" presStyleCnt="0"/>
      <dgm:spPr/>
    </dgm:pt>
    <dgm:pt modelId="{EC967302-F8FC-4713-8416-13EB819C9CD4}" type="pres">
      <dgm:prSet presAssocID="{6E5DA533-73EB-4717-A592-A31AF2719771}" presName="root1" presStyleCnt="0"/>
      <dgm:spPr/>
    </dgm:pt>
    <dgm:pt modelId="{45BFD430-DD76-48E2-AD36-020674CE7398}" type="pres">
      <dgm:prSet presAssocID="{6E5DA533-73EB-4717-A592-A31AF271977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6F19A-1AA8-4DB4-9CDF-15813EC8F633}" type="pres">
      <dgm:prSet presAssocID="{6E5DA533-73EB-4717-A592-A31AF2719771}" presName="level2hierChild" presStyleCnt="0"/>
      <dgm:spPr/>
    </dgm:pt>
  </dgm:ptLst>
  <dgm:cxnLst>
    <dgm:cxn modelId="{7792101D-B697-486F-A81E-B85589464C55}" type="presOf" srcId="{EFA1240A-F04D-4EAF-A753-6554A6029388}" destId="{227E7292-B2D5-4863-BB9C-BE1CB40167F8}" srcOrd="0" destOrd="0" presId="urn:microsoft.com/office/officeart/2005/8/layout/hierarchy2"/>
    <dgm:cxn modelId="{A6930638-DB97-48F7-9E0C-8FDBAF47B605}" type="presOf" srcId="{8D66D7E3-06BE-46B2-B9FF-F526CB73BF02}" destId="{7C33EED5-8339-4611-8EF5-6888440C1703}" srcOrd="0" destOrd="0" presId="urn:microsoft.com/office/officeart/2005/8/layout/hierarchy2"/>
    <dgm:cxn modelId="{E55EE077-B7DF-48A5-A182-09B8D50FB54B}" srcId="{12ECCFE8-694B-4B30-B033-4DF0E500818E}" destId="{C1541F68-2103-4EEB-9CEA-D4773E1CF75F}" srcOrd="1" destOrd="0" parTransId="{71ABC120-5CEF-4FA6-BA6D-6E7FAE8D6E59}" sibTransId="{0845087C-84B1-4E11-A7C8-AEF573C80B65}"/>
    <dgm:cxn modelId="{1ABFF48B-CF51-40ED-ABD9-470714D12B0B}" srcId="{296CDA0B-5D24-4049-947D-8373B05D3455}" destId="{1647FD6E-C48F-4004-ACFE-B4DD0CC6EEDA}" srcOrd="0" destOrd="0" parTransId="{EAD82BDB-22FB-4556-B66E-954F1E192487}" sibTransId="{547AE1A6-E3B0-44DF-9A2C-B5451AAA30EA}"/>
    <dgm:cxn modelId="{326DB5F4-E5F7-4CCF-A768-E24140EB1028}" srcId="{12ECCFE8-694B-4B30-B033-4DF0E500818E}" destId="{7F52A332-D112-428A-9D3D-6FDA981D9509}" srcOrd="0" destOrd="0" parTransId="{E2D1BD42-83AB-4B45-B345-2008D9672860}" sibTransId="{3862FCC8-5DED-4CFD-A591-EE403AE76EEB}"/>
    <dgm:cxn modelId="{546C6E59-A8C4-4AB6-B69F-E2AE4FA6396F}" type="presOf" srcId="{C1541F68-2103-4EEB-9CEA-D4773E1CF75F}" destId="{09569873-951D-4252-AC13-72B2533153BA}" srcOrd="0" destOrd="0" presId="urn:microsoft.com/office/officeart/2005/8/layout/hierarchy2"/>
    <dgm:cxn modelId="{2A119B5D-3617-4B7A-8AE4-940C31C8CD00}" type="presOf" srcId="{7F52A332-D112-428A-9D3D-6FDA981D9509}" destId="{A1503D9F-AE75-42E1-8029-27C1AD6E2407}" srcOrd="0" destOrd="0" presId="urn:microsoft.com/office/officeart/2005/8/layout/hierarchy2"/>
    <dgm:cxn modelId="{A2189C71-7EE7-48A1-B0CA-7D2A0FCCE2B6}" type="presOf" srcId="{447AF68D-64C2-4AA7-B269-DE09C9E598F4}" destId="{810176CB-426D-4832-83DD-2BB74508222B}" srcOrd="0" destOrd="0" presId="urn:microsoft.com/office/officeart/2005/8/layout/hierarchy2"/>
    <dgm:cxn modelId="{4D8368DB-405E-45CF-BDDE-65441F53817E}" type="presOf" srcId="{12ECCFE8-694B-4B30-B033-4DF0E500818E}" destId="{28C14C9D-E83C-4133-BC5F-3827473321F5}" srcOrd="0" destOrd="0" presId="urn:microsoft.com/office/officeart/2005/8/layout/hierarchy2"/>
    <dgm:cxn modelId="{56DBC967-9D11-4862-A085-98BC5A71B8D8}" srcId="{C1541F68-2103-4EEB-9CEA-D4773E1CF75F}" destId="{296CDA0B-5D24-4049-947D-8373B05D3455}" srcOrd="0" destOrd="0" parTransId="{8D66D7E3-06BE-46B2-B9FF-F526CB73BF02}" sibTransId="{963BF396-B955-4509-9F41-251E49B8E4E6}"/>
    <dgm:cxn modelId="{A1DC8D36-9DFA-42C8-93CB-6DCAC0F13EE5}" type="presOf" srcId="{E01D7EDC-E743-48DE-B3B9-C0C08A531266}" destId="{86806AFE-FAD0-4D76-B375-23E93EA7A6AD}" srcOrd="0" destOrd="0" presId="urn:microsoft.com/office/officeart/2005/8/layout/hierarchy2"/>
    <dgm:cxn modelId="{7AD60B03-E4E2-4F3C-A8C3-D27B627576B2}" type="presOf" srcId="{EAD82BDB-22FB-4556-B66E-954F1E192487}" destId="{BF2CE6BF-F220-49DB-895C-B3FD8E42AC0A}" srcOrd="1" destOrd="0" presId="urn:microsoft.com/office/officeart/2005/8/layout/hierarchy2"/>
    <dgm:cxn modelId="{7EAFB49B-B68D-4069-89AA-987B40788C8C}" srcId="{296CDA0B-5D24-4049-947D-8373B05D3455}" destId="{447AF68D-64C2-4AA7-B269-DE09C9E598F4}" srcOrd="2" destOrd="0" parTransId="{E01D7EDC-E743-48DE-B3B9-C0C08A531266}" sibTransId="{4CA3605E-969C-46A1-A122-4F368437126B}"/>
    <dgm:cxn modelId="{F9F44954-C85E-4EC6-9522-80F087CDAD54}" type="presOf" srcId="{EAD82BDB-22FB-4556-B66E-954F1E192487}" destId="{CC03EFFE-3FC5-4B17-96DA-2D53E800DBA5}" srcOrd="0" destOrd="0" presId="urn:microsoft.com/office/officeart/2005/8/layout/hierarchy2"/>
    <dgm:cxn modelId="{137FC4F6-5E31-47C5-81E6-1704FDC46627}" type="presOf" srcId="{1647FD6E-C48F-4004-ACFE-B4DD0CC6EEDA}" destId="{59D77C6B-0B38-4581-8054-2A7C34053D98}" srcOrd="0" destOrd="0" presId="urn:microsoft.com/office/officeart/2005/8/layout/hierarchy2"/>
    <dgm:cxn modelId="{0E502FDE-C9C7-46FA-9F0E-0C4E493C4887}" srcId="{296CDA0B-5D24-4049-947D-8373B05D3455}" destId="{EFA1240A-F04D-4EAF-A753-6554A6029388}" srcOrd="1" destOrd="0" parTransId="{AF0302FE-187D-4842-B461-6C46325EEC58}" sibTransId="{583EB4B1-33F7-4E18-9CC0-71BC3B49A794}"/>
    <dgm:cxn modelId="{957B477E-6658-4968-8F8B-6B235E2C13D8}" type="presOf" srcId="{AF0302FE-187D-4842-B461-6C46325EEC58}" destId="{A100EBFE-CE39-4CF7-BCE3-AF1330E49120}" srcOrd="0" destOrd="0" presId="urn:microsoft.com/office/officeart/2005/8/layout/hierarchy2"/>
    <dgm:cxn modelId="{F10A773E-9E9C-4387-9040-5F077771BDF4}" type="presOf" srcId="{6E5DA533-73EB-4717-A592-A31AF2719771}" destId="{45BFD430-DD76-48E2-AD36-020674CE7398}" srcOrd="0" destOrd="0" presId="urn:microsoft.com/office/officeart/2005/8/layout/hierarchy2"/>
    <dgm:cxn modelId="{CC4DCC4F-2871-4C03-9AA4-27CCFBAC8A27}" srcId="{12ECCFE8-694B-4B30-B033-4DF0E500818E}" destId="{6E5DA533-73EB-4717-A592-A31AF2719771}" srcOrd="2" destOrd="0" parTransId="{89AD5AC3-8205-47CF-8D33-9C25A1252537}" sibTransId="{30F8AAEE-5349-4C4D-B039-7317C0EA3051}"/>
    <dgm:cxn modelId="{15EE5C7F-D485-4582-8B43-F906686AFEA0}" type="presOf" srcId="{E01D7EDC-E743-48DE-B3B9-C0C08A531266}" destId="{F3CA5E8B-8DF7-4388-92C8-83808127147F}" srcOrd="1" destOrd="0" presId="urn:microsoft.com/office/officeart/2005/8/layout/hierarchy2"/>
    <dgm:cxn modelId="{C3A63B96-DF34-482C-8773-8CDD13A20F52}" type="presOf" srcId="{296CDA0B-5D24-4049-947D-8373B05D3455}" destId="{7EF3BE2F-974C-4298-AC09-447E4D72016F}" srcOrd="0" destOrd="0" presId="urn:microsoft.com/office/officeart/2005/8/layout/hierarchy2"/>
    <dgm:cxn modelId="{6689C916-ADD5-4C58-9538-E7F019B9996E}" type="presOf" srcId="{AF0302FE-187D-4842-B461-6C46325EEC58}" destId="{AFF10C99-5115-4EF6-9B5F-3F0229922D51}" srcOrd="1" destOrd="0" presId="urn:microsoft.com/office/officeart/2005/8/layout/hierarchy2"/>
    <dgm:cxn modelId="{7A5ED065-C9E7-4DC3-8A48-C6C57EE777EB}" type="presOf" srcId="{8D66D7E3-06BE-46B2-B9FF-F526CB73BF02}" destId="{5970E160-365A-4167-815B-E1CF581D60CB}" srcOrd="1" destOrd="0" presId="urn:microsoft.com/office/officeart/2005/8/layout/hierarchy2"/>
    <dgm:cxn modelId="{238B2901-0EEA-4F0D-BE3F-D1B5A896B9DA}" type="presParOf" srcId="{28C14C9D-E83C-4133-BC5F-3827473321F5}" destId="{416DF5AB-CF6D-4388-A052-07A7AA122BFE}" srcOrd="0" destOrd="0" presId="urn:microsoft.com/office/officeart/2005/8/layout/hierarchy2"/>
    <dgm:cxn modelId="{90020E30-3B34-4C92-A238-108F13E576FC}" type="presParOf" srcId="{416DF5AB-CF6D-4388-A052-07A7AA122BFE}" destId="{A1503D9F-AE75-42E1-8029-27C1AD6E2407}" srcOrd="0" destOrd="0" presId="urn:microsoft.com/office/officeart/2005/8/layout/hierarchy2"/>
    <dgm:cxn modelId="{18253825-150B-42EC-A06A-B4D790EA6165}" type="presParOf" srcId="{416DF5AB-CF6D-4388-A052-07A7AA122BFE}" destId="{C7CB6329-8B23-4600-8332-4213DC5D6D92}" srcOrd="1" destOrd="0" presId="urn:microsoft.com/office/officeart/2005/8/layout/hierarchy2"/>
    <dgm:cxn modelId="{558AA8BF-6AB4-4516-9C1B-D46FD040BF0D}" type="presParOf" srcId="{28C14C9D-E83C-4133-BC5F-3827473321F5}" destId="{94E0CC35-5F87-49DE-8D90-CEBD99EF2995}" srcOrd="1" destOrd="0" presId="urn:microsoft.com/office/officeart/2005/8/layout/hierarchy2"/>
    <dgm:cxn modelId="{12174B78-DAC4-42A8-BDF0-0318882BF2CB}" type="presParOf" srcId="{94E0CC35-5F87-49DE-8D90-CEBD99EF2995}" destId="{09569873-951D-4252-AC13-72B2533153BA}" srcOrd="0" destOrd="0" presId="urn:microsoft.com/office/officeart/2005/8/layout/hierarchy2"/>
    <dgm:cxn modelId="{0807297B-6FB8-4C91-AB7C-AD4867C190B4}" type="presParOf" srcId="{94E0CC35-5F87-49DE-8D90-CEBD99EF2995}" destId="{2EE0452F-47D7-4462-8264-CE2722331BC4}" srcOrd="1" destOrd="0" presId="urn:microsoft.com/office/officeart/2005/8/layout/hierarchy2"/>
    <dgm:cxn modelId="{53D1D49A-7D69-4A7C-B78F-D80703E63CCA}" type="presParOf" srcId="{2EE0452F-47D7-4462-8264-CE2722331BC4}" destId="{7C33EED5-8339-4611-8EF5-6888440C1703}" srcOrd="0" destOrd="0" presId="urn:microsoft.com/office/officeart/2005/8/layout/hierarchy2"/>
    <dgm:cxn modelId="{5E6FB563-16CD-4D83-9376-7778ABD7C560}" type="presParOf" srcId="{7C33EED5-8339-4611-8EF5-6888440C1703}" destId="{5970E160-365A-4167-815B-E1CF581D60CB}" srcOrd="0" destOrd="0" presId="urn:microsoft.com/office/officeart/2005/8/layout/hierarchy2"/>
    <dgm:cxn modelId="{12F11854-A7AF-4AA5-81D8-7348F0AAEE38}" type="presParOf" srcId="{2EE0452F-47D7-4462-8264-CE2722331BC4}" destId="{86A776D9-C9CD-4BE2-8D0E-ECB6B223FBBF}" srcOrd="1" destOrd="0" presId="urn:microsoft.com/office/officeart/2005/8/layout/hierarchy2"/>
    <dgm:cxn modelId="{46FD861E-5BEC-4C17-89DE-8391A011ED83}" type="presParOf" srcId="{86A776D9-C9CD-4BE2-8D0E-ECB6B223FBBF}" destId="{7EF3BE2F-974C-4298-AC09-447E4D72016F}" srcOrd="0" destOrd="0" presId="urn:microsoft.com/office/officeart/2005/8/layout/hierarchy2"/>
    <dgm:cxn modelId="{11F57F0A-3209-40D1-8592-62A3C19E4D59}" type="presParOf" srcId="{86A776D9-C9CD-4BE2-8D0E-ECB6B223FBBF}" destId="{5D30C984-0647-4D15-BCD5-45F1B82FD0C6}" srcOrd="1" destOrd="0" presId="urn:microsoft.com/office/officeart/2005/8/layout/hierarchy2"/>
    <dgm:cxn modelId="{6F93F5B8-B7AC-4936-AF14-4A0BFE4B5E2B}" type="presParOf" srcId="{5D30C984-0647-4D15-BCD5-45F1B82FD0C6}" destId="{CC03EFFE-3FC5-4B17-96DA-2D53E800DBA5}" srcOrd="0" destOrd="0" presId="urn:microsoft.com/office/officeart/2005/8/layout/hierarchy2"/>
    <dgm:cxn modelId="{994F0D9B-F2AA-408F-BBFD-A12B6744A246}" type="presParOf" srcId="{CC03EFFE-3FC5-4B17-96DA-2D53E800DBA5}" destId="{BF2CE6BF-F220-49DB-895C-B3FD8E42AC0A}" srcOrd="0" destOrd="0" presId="urn:microsoft.com/office/officeart/2005/8/layout/hierarchy2"/>
    <dgm:cxn modelId="{D3574AC9-999C-4CDF-8F41-F3351F6E7847}" type="presParOf" srcId="{5D30C984-0647-4D15-BCD5-45F1B82FD0C6}" destId="{8D932D91-23D8-4BE7-8682-AF8E0DD0149C}" srcOrd="1" destOrd="0" presId="urn:microsoft.com/office/officeart/2005/8/layout/hierarchy2"/>
    <dgm:cxn modelId="{09A14163-8486-43D3-B5BE-C72A3ACC9E51}" type="presParOf" srcId="{8D932D91-23D8-4BE7-8682-AF8E0DD0149C}" destId="{59D77C6B-0B38-4581-8054-2A7C34053D98}" srcOrd="0" destOrd="0" presId="urn:microsoft.com/office/officeart/2005/8/layout/hierarchy2"/>
    <dgm:cxn modelId="{3F5984AC-AF45-4074-92AA-24B405765375}" type="presParOf" srcId="{8D932D91-23D8-4BE7-8682-AF8E0DD0149C}" destId="{50366550-6F7A-4A4A-8294-2BC10442ED96}" srcOrd="1" destOrd="0" presId="urn:microsoft.com/office/officeart/2005/8/layout/hierarchy2"/>
    <dgm:cxn modelId="{56C26473-9762-4E60-994D-01113127E41F}" type="presParOf" srcId="{5D30C984-0647-4D15-BCD5-45F1B82FD0C6}" destId="{A100EBFE-CE39-4CF7-BCE3-AF1330E49120}" srcOrd="2" destOrd="0" presId="urn:microsoft.com/office/officeart/2005/8/layout/hierarchy2"/>
    <dgm:cxn modelId="{79BFCB87-B51B-4F5B-96AE-C4E244386229}" type="presParOf" srcId="{A100EBFE-CE39-4CF7-BCE3-AF1330E49120}" destId="{AFF10C99-5115-4EF6-9B5F-3F0229922D51}" srcOrd="0" destOrd="0" presId="urn:microsoft.com/office/officeart/2005/8/layout/hierarchy2"/>
    <dgm:cxn modelId="{0BC092B8-7C6A-4AC6-89F6-80D9D5755AE0}" type="presParOf" srcId="{5D30C984-0647-4D15-BCD5-45F1B82FD0C6}" destId="{594F9075-15E4-46DB-81BD-F5A317A67CB2}" srcOrd="3" destOrd="0" presId="urn:microsoft.com/office/officeart/2005/8/layout/hierarchy2"/>
    <dgm:cxn modelId="{47BA9943-DEEF-452B-A746-E89464995C88}" type="presParOf" srcId="{594F9075-15E4-46DB-81BD-F5A317A67CB2}" destId="{227E7292-B2D5-4863-BB9C-BE1CB40167F8}" srcOrd="0" destOrd="0" presId="urn:microsoft.com/office/officeart/2005/8/layout/hierarchy2"/>
    <dgm:cxn modelId="{C337618B-E77A-4317-8B4A-7D6D8B9F6D9A}" type="presParOf" srcId="{594F9075-15E4-46DB-81BD-F5A317A67CB2}" destId="{5A905071-8042-4DDE-9522-53A45584D69B}" srcOrd="1" destOrd="0" presId="urn:microsoft.com/office/officeart/2005/8/layout/hierarchy2"/>
    <dgm:cxn modelId="{D7E28BE7-C738-4C60-884D-E2067814D5AD}" type="presParOf" srcId="{5D30C984-0647-4D15-BCD5-45F1B82FD0C6}" destId="{86806AFE-FAD0-4D76-B375-23E93EA7A6AD}" srcOrd="4" destOrd="0" presId="urn:microsoft.com/office/officeart/2005/8/layout/hierarchy2"/>
    <dgm:cxn modelId="{80929789-FC8E-41FC-8B5E-B6AF1FB4C59C}" type="presParOf" srcId="{86806AFE-FAD0-4D76-B375-23E93EA7A6AD}" destId="{F3CA5E8B-8DF7-4388-92C8-83808127147F}" srcOrd="0" destOrd="0" presId="urn:microsoft.com/office/officeart/2005/8/layout/hierarchy2"/>
    <dgm:cxn modelId="{DD46D059-C6DE-4914-9FF2-C966BDAF7ED0}" type="presParOf" srcId="{5D30C984-0647-4D15-BCD5-45F1B82FD0C6}" destId="{DA9E19EE-9E54-4A09-A271-36FFC9864825}" srcOrd="5" destOrd="0" presId="urn:microsoft.com/office/officeart/2005/8/layout/hierarchy2"/>
    <dgm:cxn modelId="{61C13827-6016-46C8-8109-0FB8047AF68D}" type="presParOf" srcId="{DA9E19EE-9E54-4A09-A271-36FFC9864825}" destId="{810176CB-426D-4832-83DD-2BB74508222B}" srcOrd="0" destOrd="0" presId="urn:microsoft.com/office/officeart/2005/8/layout/hierarchy2"/>
    <dgm:cxn modelId="{E1DD8714-F7B9-4CD7-8FE5-C72E1A8E923A}" type="presParOf" srcId="{DA9E19EE-9E54-4A09-A271-36FFC9864825}" destId="{CE07B9A5-B9C4-4DDC-AAE4-7E1895652BB3}" srcOrd="1" destOrd="0" presId="urn:microsoft.com/office/officeart/2005/8/layout/hierarchy2"/>
    <dgm:cxn modelId="{882299BE-0E73-42E3-8657-83845A8A26BD}" type="presParOf" srcId="{28C14C9D-E83C-4133-BC5F-3827473321F5}" destId="{EC967302-F8FC-4713-8416-13EB819C9CD4}" srcOrd="2" destOrd="0" presId="urn:microsoft.com/office/officeart/2005/8/layout/hierarchy2"/>
    <dgm:cxn modelId="{A49E5A93-FFAA-4127-8509-6EAF2D1C999B}" type="presParOf" srcId="{EC967302-F8FC-4713-8416-13EB819C9CD4}" destId="{45BFD430-DD76-48E2-AD36-020674CE7398}" srcOrd="0" destOrd="0" presId="urn:microsoft.com/office/officeart/2005/8/layout/hierarchy2"/>
    <dgm:cxn modelId="{7E23956F-9B17-4BD2-A3E7-2211AF159112}" type="presParOf" srcId="{EC967302-F8FC-4713-8416-13EB819C9CD4}" destId="{E096F19A-1AA8-4DB4-9CDF-15813EC8F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/>
        </a:p>
      </dgm:t>
    </dgm:pt>
    <dgm:pt modelId="{590F06B3-EE6B-4773-B2AD-F710558B8DFD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2E9B1675-2CEF-4967-BD5B-0FCE22ACE24B}" type="parTrans" cxnId="{0A3515AF-07A3-4A40-82AD-7AB605394C12}">
      <dgm:prSet/>
      <dgm:spPr/>
      <dgm:t>
        <a:bodyPr/>
        <a:lstStyle/>
        <a:p>
          <a:endParaRPr lang="en-US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/>
        </a:p>
      </dgm:t>
    </dgm:pt>
    <dgm:pt modelId="{84427637-584A-4C2E-BDC9-1F5FA7002E31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4DD1A02F-0211-45F4-A00D-D280BDDD6D77}" type="parTrans" cxnId="{90F953FB-B28D-410D-966A-059343592817}">
      <dgm:prSet/>
      <dgm:spPr/>
      <dgm:t>
        <a:bodyPr/>
        <a:lstStyle/>
        <a:p>
          <a:endParaRPr lang="en-US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/>
        </a:p>
      </dgm:t>
    </dgm:pt>
    <dgm:pt modelId="{B996AD30-A37F-45E2-A56C-4A93578795D0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2834861F-4B64-4177-8CE7-0216F54EF80A}" type="parTrans" cxnId="{B4755B5E-7C3D-41AA-A8EA-43107D6C77D6}">
      <dgm:prSet/>
      <dgm:spPr/>
      <dgm:t>
        <a:bodyPr/>
        <a:lstStyle/>
        <a:p>
          <a:endParaRPr lang="en-US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/>
        </a:p>
      </dgm:t>
    </dgm:pt>
    <dgm:pt modelId="{D02A3EE1-5902-4696-9CBA-832686A13E80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5B1A1E9A-0FAA-44E2-83A8-0AA5AEA9101E}" type="parTrans" cxnId="{6B618E46-CA12-4791-BCF5-302472046EA6}">
      <dgm:prSet/>
      <dgm:spPr/>
      <dgm:t>
        <a:bodyPr/>
        <a:lstStyle/>
        <a:p>
          <a:endParaRPr lang="en-US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/>
        </a:p>
      </dgm:t>
    </dgm:pt>
    <dgm:pt modelId="{66B0DA7E-9108-42BB-910B-8A2F3B3DB5E9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6E922380-A5E0-443E-95A5-7D9591192682}" type="parTrans" cxnId="{C4709C80-DEFC-4522-8272-E16A86E95756}">
      <dgm:prSet/>
      <dgm:spPr/>
      <dgm:t>
        <a:bodyPr/>
        <a:lstStyle/>
        <a:p>
          <a:endParaRPr lang="en-US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D3AF49E3-7F95-4F10-B158-9DA22D2C0187}" type="presOf" srcId="{2834861F-4B64-4177-8CE7-0216F54EF80A}" destId="{E08F1783-0B60-4CB2-93BD-BA3AF0DE7755}" srcOrd="0" destOrd="0" presId="urn:microsoft.com/office/officeart/2005/8/layout/hierarchy6"/>
    <dgm:cxn modelId="{9D182BD4-0EE3-4C3A-888C-77B44F9577E3}" type="presOf" srcId="{6E922380-A5E0-443E-95A5-7D9591192682}" destId="{660A799D-DD5E-4FA9-BBEC-A00023EC1B48}" srcOrd="0" destOrd="0" presId="urn:microsoft.com/office/officeart/2005/8/layout/hierarchy6"/>
    <dgm:cxn modelId="{F16E85E9-807C-4E02-B8A1-8CB50E178E64}" type="presOf" srcId="{590F06B3-EE6B-4773-B2AD-F710558B8DFD}" destId="{3B63FE4B-5B11-4C64-82E1-C9DE1AB2E962}" srcOrd="0" destOrd="0" presId="urn:microsoft.com/office/officeart/2005/8/layout/hierarchy6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A93CC7A6-7166-4A81-A73B-1BFD0F490BBA}" type="presOf" srcId="{4DD1A02F-0211-45F4-A00D-D280BDDD6D77}" destId="{02A75639-5D6E-4D68-BB54-840527442859}" srcOrd="0" destOrd="0" presId="urn:microsoft.com/office/officeart/2005/8/layout/hierarchy6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79AD6AE0-5742-4B47-A327-99D5252AB424}" type="presOf" srcId="{5B1A1E9A-0FAA-44E2-83A8-0AA5AEA9101E}" destId="{6EF7C97C-A9D3-45D4-B610-5AA6AC4F7606}" srcOrd="0" destOrd="0" presId="urn:microsoft.com/office/officeart/2005/8/layout/hierarchy6"/>
    <dgm:cxn modelId="{DFDE412C-0671-4262-BF46-BD3A77B67986}" type="presOf" srcId="{B996AD30-A37F-45E2-A56C-4A93578795D0}" destId="{5218A8C5-B966-4469-8CA6-51A52C8697E1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968044B2-63A1-40A5-8DED-ED2DE95919FD}" type="presOf" srcId="{F854E760-87DF-4BCB-8A7D-5C4065CA229A}" destId="{9C3FB224-150E-441B-BA49-F0514C204289}" srcOrd="0" destOrd="0" presId="urn:microsoft.com/office/officeart/2005/8/layout/hierarchy6"/>
    <dgm:cxn modelId="{269BEAAA-4E0D-4244-A827-E2D7B64897A3}" type="presOf" srcId="{66B0DA7E-9108-42BB-910B-8A2F3B3DB5E9}" destId="{CFA57E76-4BB1-47B0-8881-276E9B171745}" srcOrd="0" destOrd="0" presId="urn:microsoft.com/office/officeart/2005/8/layout/hierarchy6"/>
    <dgm:cxn modelId="{FAF92952-DBD8-4455-AAD4-48129767EC80}" type="presOf" srcId="{69FFF6AA-8487-41AC-A6C5-68CE514C3B10}" destId="{2DDE84AC-E5B0-432E-B2B6-E5A2E74CF08B}" srcOrd="0" destOrd="0" presId="urn:microsoft.com/office/officeart/2005/8/layout/hierarchy6"/>
    <dgm:cxn modelId="{7D57F18D-7A20-403E-AE07-0162767B447E}" type="presOf" srcId="{D02A3EE1-5902-4696-9CBA-832686A13E80}" destId="{23B28D20-D850-4DA5-80B5-1D50A5B62742}" srcOrd="0" destOrd="0" presId="urn:microsoft.com/office/officeart/2005/8/layout/hierarchy6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200A6097-A89C-406E-B43D-61ED5CE85726}" type="presOf" srcId="{84427637-584A-4C2E-BDC9-1F5FA7002E31}" destId="{5AF8B841-F609-49E6-8512-7EC9FFCD5C3E}" srcOrd="0" destOrd="0" presId="urn:microsoft.com/office/officeart/2005/8/layout/hierarchy6"/>
    <dgm:cxn modelId="{1EAA2AC8-8D90-46FF-BF55-B577E3ECCE4B}" type="presOf" srcId="{2E9B1675-2CEF-4967-BD5B-0FCE22ACE24B}" destId="{E379E181-1EB0-47C1-9F32-D17B4A2218A0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1DF70698-8AAA-4BE4-BF68-8CD76533D47D}" type="presParOf" srcId="{2DDE84AC-E5B0-432E-B2B6-E5A2E74CF08B}" destId="{77C1C8C4-A015-4DCC-9116-39858D6D01EE}" srcOrd="0" destOrd="0" presId="urn:microsoft.com/office/officeart/2005/8/layout/hierarchy6"/>
    <dgm:cxn modelId="{E621C820-D1E5-4C24-BCA4-1F9FCD96CF85}" type="presParOf" srcId="{77C1C8C4-A015-4DCC-9116-39858D6D01EE}" destId="{945ED93E-ED63-4957-AFE2-B7C35A1A6CF6}" srcOrd="0" destOrd="0" presId="urn:microsoft.com/office/officeart/2005/8/layout/hierarchy6"/>
    <dgm:cxn modelId="{7030DC6D-F0D2-46EC-9A6D-EA71674882B3}" type="presParOf" srcId="{945ED93E-ED63-4957-AFE2-B7C35A1A6CF6}" destId="{07813DAF-08C7-407D-9B98-6F199645FC94}" srcOrd="0" destOrd="0" presId="urn:microsoft.com/office/officeart/2005/8/layout/hierarchy6"/>
    <dgm:cxn modelId="{27443E1C-5486-4C9F-9C38-0003219E28F7}" type="presParOf" srcId="{07813DAF-08C7-407D-9B98-6F199645FC94}" destId="{9C3FB224-150E-441B-BA49-F0514C204289}" srcOrd="0" destOrd="0" presId="urn:microsoft.com/office/officeart/2005/8/layout/hierarchy6"/>
    <dgm:cxn modelId="{AFBA6DCB-3138-40A5-944C-E9B19D347391}" type="presParOf" srcId="{07813DAF-08C7-407D-9B98-6F199645FC94}" destId="{738B6952-5D28-4A64-B86B-153CEAE6E576}" srcOrd="1" destOrd="0" presId="urn:microsoft.com/office/officeart/2005/8/layout/hierarchy6"/>
    <dgm:cxn modelId="{90A133A3-647D-4D97-914A-D236B8C372C0}" type="presParOf" srcId="{738B6952-5D28-4A64-B86B-153CEAE6E576}" destId="{E379E181-1EB0-47C1-9F32-D17B4A2218A0}" srcOrd="0" destOrd="0" presId="urn:microsoft.com/office/officeart/2005/8/layout/hierarchy6"/>
    <dgm:cxn modelId="{A471169E-9453-4980-9183-A61146826FA8}" type="presParOf" srcId="{738B6952-5D28-4A64-B86B-153CEAE6E576}" destId="{6A9F8184-828C-4739-B54A-DC706E485636}" srcOrd="1" destOrd="0" presId="urn:microsoft.com/office/officeart/2005/8/layout/hierarchy6"/>
    <dgm:cxn modelId="{D5407A46-E17F-4D3F-BB4D-D18374A45E24}" type="presParOf" srcId="{6A9F8184-828C-4739-B54A-DC706E485636}" destId="{3B63FE4B-5B11-4C64-82E1-C9DE1AB2E962}" srcOrd="0" destOrd="0" presId="urn:microsoft.com/office/officeart/2005/8/layout/hierarchy6"/>
    <dgm:cxn modelId="{3C09B270-33FD-4700-AB81-B43D62CC53CB}" type="presParOf" srcId="{6A9F8184-828C-4739-B54A-DC706E485636}" destId="{E41253A2-7D49-4746-A22D-37640DD7E8EB}" srcOrd="1" destOrd="0" presId="urn:microsoft.com/office/officeart/2005/8/layout/hierarchy6"/>
    <dgm:cxn modelId="{7E3C00BC-3FFB-49FF-9977-830DFD3D9F12}" type="presParOf" srcId="{E41253A2-7D49-4746-A22D-37640DD7E8EB}" destId="{E08F1783-0B60-4CB2-93BD-BA3AF0DE7755}" srcOrd="0" destOrd="0" presId="urn:microsoft.com/office/officeart/2005/8/layout/hierarchy6"/>
    <dgm:cxn modelId="{C2F322EE-2552-4D52-9114-AFC9B2EAF061}" type="presParOf" srcId="{E41253A2-7D49-4746-A22D-37640DD7E8EB}" destId="{0558E391-1FCE-4ADB-A03E-F87FF2AAEA6B}" srcOrd="1" destOrd="0" presId="urn:microsoft.com/office/officeart/2005/8/layout/hierarchy6"/>
    <dgm:cxn modelId="{5C2164BE-BABB-4FB5-8F3D-24C6D12FDA58}" type="presParOf" srcId="{0558E391-1FCE-4ADB-A03E-F87FF2AAEA6B}" destId="{5218A8C5-B966-4469-8CA6-51A52C8697E1}" srcOrd="0" destOrd="0" presId="urn:microsoft.com/office/officeart/2005/8/layout/hierarchy6"/>
    <dgm:cxn modelId="{64D3B5D5-D263-41FF-8790-245D4A5861CC}" type="presParOf" srcId="{0558E391-1FCE-4ADB-A03E-F87FF2AAEA6B}" destId="{48B3F07E-D9C0-4AE5-95D1-B2BEA0981788}" srcOrd="1" destOrd="0" presId="urn:microsoft.com/office/officeart/2005/8/layout/hierarchy6"/>
    <dgm:cxn modelId="{13457110-2C97-4800-9D47-335321F74421}" type="presParOf" srcId="{E41253A2-7D49-4746-A22D-37640DD7E8EB}" destId="{6EF7C97C-A9D3-45D4-B610-5AA6AC4F7606}" srcOrd="2" destOrd="0" presId="urn:microsoft.com/office/officeart/2005/8/layout/hierarchy6"/>
    <dgm:cxn modelId="{034E6365-2F42-4421-8259-D62E20C158C0}" type="presParOf" srcId="{E41253A2-7D49-4746-A22D-37640DD7E8EB}" destId="{32B8B505-15F5-491E-B0EA-E8553D2DC456}" srcOrd="3" destOrd="0" presId="urn:microsoft.com/office/officeart/2005/8/layout/hierarchy6"/>
    <dgm:cxn modelId="{87B4C5CB-51E6-48C5-8EDB-24604A725274}" type="presParOf" srcId="{32B8B505-15F5-491E-B0EA-E8553D2DC456}" destId="{23B28D20-D850-4DA5-80B5-1D50A5B62742}" srcOrd="0" destOrd="0" presId="urn:microsoft.com/office/officeart/2005/8/layout/hierarchy6"/>
    <dgm:cxn modelId="{6D95DDFE-0244-4394-8FCA-EAF274F9F72B}" type="presParOf" srcId="{32B8B505-15F5-491E-B0EA-E8553D2DC456}" destId="{A44142FF-D47E-44F0-BB8B-100546C8FFDD}" srcOrd="1" destOrd="0" presId="urn:microsoft.com/office/officeart/2005/8/layout/hierarchy6"/>
    <dgm:cxn modelId="{692BEFD1-0BC7-4B18-A489-4170502A052E}" type="presParOf" srcId="{738B6952-5D28-4A64-B86B-153CEAE6E576}" destId="{02A75639-5D6E-4D68-BB54-840527442859}" srcOrd="2" destOrd="0" presId="urn:microsoft.com/office/officeart/2005/8/layout/hierarchy6"/>
    <dgm:cxn modelId="{E5AAFADD-AE7E-41EF-93D1-D967E44A17FF}" type="presParOf" srcId="{738B6952-5D28-4A64-B86B-153CEAE6E576}" destId="{A23FE89D-0A5A-4E84-BCE6-18A13AEE42F6}" srcOrd="3" destOrd="0" presId="urn:microsoft.com/office/officeart/2005/8/layout/hierarchy6"/>
    <dgm:cxn modelId="{EA49219B-D5AF-436A-A993-54FF8EF08235}" type="presParOf" srcId="{A23FE89D-0A5A-4E84-BCE6-18A13AEE42F6}" destId="{5AF8B841-F609-49E6-8512-7EC9FFCD5C3E}" srcOrd="0" destOrd="0" presId="urn:microsoft.com/office/officeart/2005/8/layout/hierarchy6"/>
    <dgm:cxn modelId="{32B6159E-FEF2-4A19-8FA2-48CDE145128B}" type="presParOf" srcId="{A23FE89D-0A5A-4E84-BCE6-18A13AEE42F6}" destId="{0E265392-6AF4-4731-A36C-35197F1ED85A}" srcOrd="1" destOrd="0" presId="urn:microsoft.com/office/officeart/2005/8/layout/hierarchy6"/>
    <dgm:cxn modelId="{5C33DD3D-6157-40C7-8E1B-480253E856F6}" type="presParOf" srcId="{0E265392-6AF4-4731-A36C-35197F1ED85A}" destId="{660A799D-DD5E-4FA9-BBEC-A00023EC1B48}" srcOrd="0" destOrd="0" presId="urn:microsoft.com/office/officeart/2005/8/layout/hierarchy6"/>
    <dgm:cxn modelId="{A77A884D-EA0F-49B1-BDC2-9EC72E1B6571}" type="presParOf" srcId="{0E265392-6AF4-4731-A36C-35197F1ED85A}" destId="{0448ED9A-7360-4DC8-B482-12C455D07CFE}" srcOrd="1" destOrd="0" presId="urn:microsoft.com/office/officeart/2005/8/layout/hierarchy6"/>
    <dgm:cxn modelId="{7FC94065-C8B3-4DC3-AD49-57F430D2B66D}" type="presParOf" srcId="{0448ED9A-7360-4DC8-B482-12C455D07CFE}" destId="{CFA57E76-4BB1-47B0-8881-276E9B171745}" srcOrd="0" destOrd="0" presId="urn:microsoft.com/office/officeart/2005/8/layout/hierarchy6"/>
    <dgm:cxn modelId="{3EFD432A-C0E1-4449-840A-94BABEE7C195}" type="presParOf" srcId="{0448ED9A-7360-4DC8-B482-12C455D07CFE}" destId="{33E129CD-E71B-4B9B-B90F-64B295F65A7D}" srcOrd="1" destOrd="0" presId="urn:microsoft.com/office/officeart/2005/8/layout/hierarchy6"/>
    <dgm:cxn modelId="{AA9F3688-67E6-4FF3-A936-50862F4342F7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3D9F-AE75-42E1-8029-27C1AD6E2407}">
      <dsp:nvSpPr>
        <dsp:cNvPr id="0" name=""/>
        <dsp:cNvSpPr/>
      </dsp:nvSpPr>
      <dsp:spPr>
        <a:xfrm>
          <a:off x="1860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132424"/>
        <a:ext cx="1065821" cy="516831"/>
      </dsp:txXfrm>
    </dsp:sp>
    <dsp:sp modelId="{09569873-951D-4252-AC13-72B2533153BA}">
      <dsp:nvSpPr>
        <dsp:cNvPr id="0" name=""/>
        <dsp:cNvSpPr/>
      </dsp:nvSpPr>
      <dsp:spPr>
        <a:xfrm>
          <a:off x="1860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763762"/>
        <a:ext cx="1065821" cy="516831"/>
      </dsp:txXfrm>
    </dsp:sp>
    <dsp:sp modelId="{7C33EED5-8339-4611-8EF5-6888440C1703}">
      <dsp:nvSpPr>
        <dsp:cNvPr id="0" name=""/>
        <dsp:cNvSpPr/>
      </dsp:nvSpPr>
      <dsp:spPr>
        <a:xfrm>
          <a:off x="1099840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456" y="2011198"/>
        <a:ext cx="21959" cy="21959"/>
      </dsp:txXfrm>
    </dsp:sp>
    <dsp:sp modelId="{7EF3BE2F-974C-4298-AC09-447E4D72016F}">
      <dsp:nvSpPr>
        <dsp:cNvPr id="0" name=""/>
        <dsp:cNvSpPr/>
      </dsp:nvSpPr>
      <dsp:spPr>
        <a:xfrm>
          <a:off x="1539032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Convert</a:t>
          </a:r>
          <a:endParaRPr lang="en-US" sz="1600" kern="1200"/>
        </a:p>
      </dsp:txBody>
      <dsp:txXfrm>
        <a:off x="1555111" y="1763762"/>
        <a:ext cx="1065821" cy="516831"/>
      </dsp:txXfrm>
    </dsp:sp>
    <dsp:sp modelId="{CC03EFFE-3FC5-4B17-96DA-2D53E800DBA5}">
      <dsp:nvSpPr>
        <dsp:cNvPr id="0" name=""/>
        <dsp:cNvSpPr/>
      </dsp:nvSpPr>
      <dsp:spPr>
        <a:xfrm rot="18289469">
          <a:off x="2472069" y="1694292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1687282"/>
        <a:ext cx="38453" cy="38453"/>
      </dsp:txXfrm>
    </dsp:sp>
    <dsp:sp modelId="{59D77C6B-0B38-4581-8054-2A7C34053D98}">
      <dsp:nvSpPr>
        <dsp:cNvPr id="0" name=""/>
        <dsp:cNvSpPr/>
      </dsp:nvSpPr>
      <dsp:spPr>
        <a:xfrm>
          <a:off x="3076203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132424"/>
        <a:ext cx="1065821" cy="516831"/>
      </dsp:txXfrm>
    </dsp:sp>
    <dsp:sp modelId="{A100EBFE-CE39-4CF7-BCE3-AF1330E49120}">
      <dsp:nvSpPr>
        <dsp:cNvPr id="0" name=""/>
        <dsp:cNvSpPr/>
      </dsp:nvSpPr>
      <dsp:spPr>
        <a:xfrm>
          <a:off x="2637011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5628" y="2011198"/>
        <a:ext cx="21959" cy="21959"/>
      </dsp:txXfrm>
    </dsp:sp>
    <dsp:sp modelId="{227E7292-B2D5-4863-BB9C-BE1CB40167F8}">
      <dsp:nvSpPr>
        <dsp:cNvPr id="0" name=""/>
        <dsp:cNvSpPr/>
      </dsp:nvSpPr>
      <dsp:spPr>
        <a:xfrm>
          <a:off x="3076203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763762"/>
        <a:ext cx="1065821" cy="516831"/>
      </dsp:txXfrm>
    </dsp:sp>
    <dsp:sp modelId="{86806AFE-FAD0-4D76-B375-23E93EA7A6AD}">
      <dsp:nvSpPr>
        <dsp:cNvPr id="0" name=""/>
        <dsp:cNvSpPr/>
      </dsp:nvSpPr>
      <dsp:spPr>
        <a:xfrm rot="3310531">
          <a:off x="2472069" y="2325630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2318620"/>
        <a:ext cx="38453" cy="38453"/>
      </dsp:txXfrm>
    </dsp:sp>
    <dsp:sp modelId="{810176CB-426D-4832-83DD-2BB74508222B}">
      <dsp:nvSpPr>
        <dsp:cNvPr id="0" name=""/>
        <dsp:cNvSpPr/>
      </dsp:nvSpPr>
      <dsp:spPr>
        <a:xfrm>
          <a:off x="3076203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/>
        </a:p>
      </dsp:txBody>
      <dsp:txXfrm>
        <a:off x="3092282" y="2395100"/>
        <a:ext cx="1065821" cy="516831"/>
      </dsp:txXfrm>
    </dsp:sp>
    <dsp:sp modelId="{45BFD430-DD76-48E2-AD36-020674CE7398}">
      <dsp:nvSpPr>
        <dsp:cNvPr id="0" name=""/>
        <dsp:cNvSpPr/>
      </dsp:nvSpPr>
      <dsp:spPr>
        <a:xfrm>
          <a:off x="1860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2395100"/>
        <a:ext cx="1065821" cy="51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4749438" y="709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</a:t>
          </a:r>
          <a:endParaRPr lang="en-US" sz="2300" kern="1200" dirty="0"/>
        </a:p>
      </dsp:txBody>
      <dsp:txXfrm>
        <a:off x="4780653" y="31924"/>
        <a:ext cx="1536207" cy="1003328"/>
      </dsp:txXfrm>
    </dsp:sp>
    <dsp:sp modelId="{E379E181-1EB0-47C1-9F32-D17B4A2218A0}">
      <dsp:nvSpPr>
        <dsp:cNvPr id="0" name=""/>
        <dsp:cNvSpPr/>
      </dsp:nvSpPr>
      <dsp:spPr>
        <a:xfrm>
          <a:off x="3990085" y="1066467"/>
          <a:ext cx="1558671" cy="426303"/>
        </a:xfrm>
        <a:custGeom>
          <a:avLst/>
          <a:gdLst/>
          <a:ahLst/>
          <a:cxnLst/>
          <a:rect l="0" t="0" r="0" b="0"/>
          <a:pathLst>
            <a:path>
              <a:moveTo>
                <a:pt x="1558671" y="0"/>
              </a:moveTo>
              <a:lnTo>
                <a:pt x="1558671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3190767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Company</a:t>
          </a:r>
          <a:endParaRPr lang="en-US" sz="2300" kern="1200" dirty="0"/>
        </a:p>
      </dsp:txBody>
      <dsp:txXfrm>
        <a:off x="3221982" y="1523985"/>
        <a:ext cx="1536207" cy="1003328"/>
      </dsp:txXfrm>
    </dsp:sp>
    <dsp:sp modelId="{E08F1783-0B60-4CB2-93BD-BA3AF0DE7755}">
      <dsp:nvSpPr>
        <dsp:cNvPr id="0" name=""/>
        <dsp:cNvSpPr/>
      </dsp:nvSpPr>
      <dsp:spPr>
        <a:xfrm>
          <a:off x="2950971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2151652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2182867" y="3016047"/>
        <a:ext cx="1536207" cy="1003328"/>
      </dsp:txXfrm>
    </dsp:sp>
    <dsp:sp modelId="{6EF7C97C-A9D3-45D4-B610-5AA6AC4F7606}">
      <dsp:nvSpPr>
        <dsp:cNvPr id="0" name=""/>
        <dsp:cNvSpPr/>
      </dsp:nvSpPr>
      <dsp:spPr>
        <a:xfrm>
          <a:off x="3990085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4229881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4261096" y="3016047"/>
        <a:ext cx="1536207" cy="1003328"/>
      </dsp:txXfrm>
    </dsp:sp>
    <dsp:sp modelId="{02A75639-5D6E-4D68-BB54-840527442859}">
      <dsp:nvSpPr>
        <dsp:cNvPr id="0" name=""/>
        <dsp:cNvSpPr/>
      </dsp:nvSpPr>
      <dsp:spPr>
        <a:xfrm>
          <a:off x="5548757" y="1066467"/>
          <a:ext cx="1558671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558671" y="213151"/>
              </a:lnTo>
              <a:lnTo>
                <a:pt x="1558671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6308109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Company</a:t>
          </a:r>
          <a:endParaRPr lang="en-US" sz="2300" kern="1200" dirty="0"/>
        </a:p>
      </dsp:txBody>
      <dsp:txXfrm>
        <a:off x="6339324" y="1523985"/>
        <a:ext cx="1536207" cy="1003328"/>
      </dsp:txXfrm>
    </dsp:sp>
    <dsp:sp modelId="{660A799D-DD5E-4FA9-BBEC-A00023EC1B48}">
      <dsp:nvSpPr>
        <dsp:cNvPr id="0" name=""/>
        <dsp:cNvSpPr/>
      </dsp:nvSpPr>
      <dsp:spPr>
        <a:xfrm>
          <a:off x="7061708" y="2558529"/>
          <a:ext cx="91440" cy="42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6308109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6339324" y="3016047"/>
        <a:ext cx="1536207" cy="100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149" y="1774980"/>
            <a:ext cx="9144000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Organization </a:t>
            </a:r>
            <a:r>
              <a:rPr lang="en-US" sz="2800" dirty="0"/>
              <a:t>Structure </a:t>
            </a:r>
            <a:r>
              <a:rPr lang="en-US" sz="2800" dirty="0" smtClean="0"/>
              <a:t>&amp; </a:t>
            </a:r>
            <a:r>
              <a:rPr lang="en-US" sz="2800" dirty="0"/>
              <a:t>Master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/>
              <a:t>Invoice verification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09411" y="2885340"/>
            <a:ext cx="3293739" cy="21682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Purchase </a:t>
            </a:r>
            <a:r>
              <a:rPr lang="en-US"/>
              <a:t>order </a:t>
            </a:r>
            <a:r>
              <a:rPr lang="en-US" smtClean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156" y="255697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88" y="2594369"/>
            <a:ext cx="4496462" cy="2459247"/>
          </a:xfrm>
          <a:prstGeom prst="rect">
            <a:avLst/>
          </a:prstGeom>
        </p:spPr>
      </p:pic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5925" y="5949618"/>
            <a:ext cx="920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Invoice verification is the phase in which the vendor (seller) is paid from the company and reconciliation of the invoice and PO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66888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 dirty="0" smtClean="0"/>
              <a:t>SAP ERP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733099"/>
              </p:ext>
            </p:extLst>
          </p:nvPr>
        </p:nvGraphicFramePr>
        <p:xfrm>
          <a:off x="793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sp>
        <p:nvSpPr>
          <p:cNvPr id="6" name="Left Arrow 5">
            <a:hlinkClick r:id="rId7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14924"/>
            <a:ext cx="1687286" cy="1687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90" y="2875295"/>
            <a:ext cx="1012953" cy="1012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5" y="2907790"/>
            <a:ext cx="1012953" cy="1012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61" y="4673600"/>
            <a:ext cx="918029" cy="918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682672"/>
            <a:ext cx="918029" cy="918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1" y="4624616"/>
            <a:ext cx="918029" cy="91802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11361" y="1484915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Client code</a:t>
              </a:r>
              <a:endParaRPr lang="en-US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487886" y="1750953"/>
            <a:ext cx="1923475" cy="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271" y="2843776"/>
            <a:ext cx="2107702" cy="1182382"/>
            <a:chOff x="7808686" y="1059543"/>
            <a:chExt cx="2107702" cy="1182382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161143"/>
              <a:ext cx="1803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Company code</a:t>
              </a:r>
              <a:endParaRPr lang="en-US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5429" y="14912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Currency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55429" y="1872593"/>
              <a:ext cx="186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Company name</a:t>
              </a:r>
              <a:endParaRPr lang="en-US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514772" y="3425373"/>
            <a:ext cx="951499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3531" y="4447606"/>
            <a:ext cx="2100442" cy="1182382"/>
            <a:chOff x="7808686" y="1059543"/>
            <a:chExt cx="2049994" cy="1182382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161143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Plant code</a:t>
              </a:r>
              <a:endParaRPr 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491242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Plant name</a:t>
              </a:r>
              <a:endParaRPr lang="en-US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 flipV="1">
            <a:off x="7630304" y="5038797"/>
            <a:ext cx="843227" cy="1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211018" y="3409589"/>
            <a:ext cx="1639019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Master data</a:t>
            </a:r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323631" y="3417873"/>
            <a:ext cx="1781269" cy="8543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Transactional data</a:t>
            </a:r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4855103" y="4571280"/>
            <a:ext cx="135591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Material </a:t>
            </a:r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50037" y="4571280"/>
            <a:ext cx="147359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Vendor 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842014" flipH="1">
            <a:off x="7472041" y="2773129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757986">
            <a:off x="9499340" y="2776299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842014" flipH="1">
            <a:off x="5912562" y="4002555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757986">
            <a:off x="7939861" y="4005725"/>
            <a:ext cx="231212" cy="64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29223" y="536687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 Data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29222" y="56515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Additional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1598" y="5426701"/>
            <a:ext cx="245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 </a:t>
            </a:r>
            <a:r>
              <a:rPr lang="en-US" smtClean="0"/>
              <a:t>Data</a:t>
            </a:r>
          </a:p>
          <a:p>
            <a:r>
              <a:rPr lang="en-US"/>
              <a:t>Accounting </a:t>
            </a:r>
            <a:r>
              <a:rPr lang="en-US" smtClean="0"/>
              <a:t>Data</a:t>
            </a:r>
          </a:p>
          <a:p>
            <a:r>
              <a:rPr lang="en-US"/>
              <a:t>Purchasing Data</a:t>
            </a:r>
          </a:p>
        </p:txBody>
      </p:sp>
    </p:spTree>
    <p:extLst>
      <p:ext uri="{BB962C8B-B14F-4D97-AF65-F5344CB8AC3E}">
        <p14:creationId xmlns:p14="http://schemas.microsoft.com/office/powerpoint/2010/main" val="359874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0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2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54848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Determination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of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requirementis 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in which the purchasing department is informed about the requirement of items or services. A requisition is an internal document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Where </a:t>
            </a:r>
            <a:r>
              <a:rPr lang="en-US" dirty="0"/>
              <a:t>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 smtClean="0"/>
              <a:t>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7549" y="2713919"/>
            <a:ext cx="2743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Fulfillment process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51566" y="3265154"/>
            <a:ext cx="245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/>
              <a:t>Production process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36874" y="5190927"/>
            <a:ext cx="270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sz="1600"/>
              <a:t>Inventory and warehouse management process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457807" y="6273589"/>
            <a:ext cx="305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/>
              <a:t>Material Planning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Requirement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6426" y="1784890"/>
            <a:ext cx="8175007" cy="3825336"/>
            <a:chOff x="683243" y="1784889"/>
            <a:chExt cx="11239908" cy="4902515"/>
          </a:xfrm>
        </p:grpSpPr>
        <p:sp>
          <p:nvSpPr>
            <p:cNvPr id="7" name="Rounded Rectangle 6"/>
            <p:cNvSpPr/>
            <p:nvPr/>
          </p:nvSpPr>
          <p:spPr>
            <a:xfrm>
              <a:off x="8941887" y="5866253"/>
              <a:ext cx="2325688" cy="567042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93280" y="5476114"/>
              <a:ext cx="2134910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Vendor master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836" y="2117930"/>
              <a:ext cx="3092051" cy="162922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Purchasing group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6825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Organizational data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41887" y="4217211"/>
              <a:ext cx="2625784" cy="959967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Info record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93280" y="380264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Purchasing info records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47371" y="2093976"/>
              <a:ext cx="2975780" cy="14889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group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Valuation price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93280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Material master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3243" y="4390690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Item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Account assignment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836" y="4014843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input</a:t>
              </a:r>
              <a:endParaRPr lang="en-US" sz="1200" dirty="0"/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112" y="2093977"/>
              <a:ext cx="2457963" cy="3926996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Purchase requisition</a:t>
              </a:r>
              <a:endParaRPr lang="en-US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43784" y="2813538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343784" y="4109336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7665075" y="2785402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7687840" y="389365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7687840" y="547611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7411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77490" y="5861518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 </a:t>
            </a:r>
            <a:r>
              <a:rPr lang="en-US" smtClean="0"/>
              <a:t>determination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logical subdivision where it is determined what material or services are required, and which supplier can fulfill the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Order </a:t>
            </a:r>
            <a:r>
              <a:rPr lang="en-US" smtClean="0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30371" y="1530646"/>
            <a:ext cx="4770854" cy="4044357"/>
            <a:chOff x="1572796" y="1395236"/>
            <a:chExt cx="4770854" cy="404435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585354450"/>
                </p:ext>
              </p:extLst>
            </p:nvPr>
          </p:nvGraphicFramePr>
          <p:xfrm>
            <a:off x="1779274" y="1395236"/>
            <a:ext cx="4176044" cy="40443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1572796" y="1906438"/>
              <a:ext cx="4770854" cy="3321170"/>
            </a:xfrm>
            <a:prstGeom prst="roundRect">
              <a:avLst>
                <a:gd name="adj" fmla="val 445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357847" y="2911056"/>
            <a:ext cx="435859" cy="6417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57847" y="3552825"/>
            <a:ext cx="435859" cy="6715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9460" y="6076722"/>
            <a:ext cx="926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Order processing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when an order is created from requisition and it is approved and assigned to a supplier.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Order </a:t>
            </a:r>
            <a:r>
              <a:rPr lang="en-US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2562" y="1657350"/>
            <a:ext cx="8279688" cy="4354378"/>
            <a:chOff x="102312" y="1426227"/>
            <a:chExt cx="11200956" cy="5497188"/>
          </a:xfrm>
        </p:grpSpPr>
        <p:sp>
          <p:nvSpPr>
            <p:cNvPr id="9" name="Rounded Rectangle 8"/>
            <p:cNvSpPr/>
            <p:nvPr/>
          </p:nvSpPr>
          <p:spPr>
            <a:xfrm>
              <a:off x="188066" y="2112462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Conditions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Contracts and agreements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Purchasing info record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12" y="192396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data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8208" y="1753346"/>
              <a:ext cx="3225060" cy="133857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Requisition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Request for </a:t>
              </a:r>
              <a:r>
                <a:rPr lang="en-US" sz="1400" dirty="0"/>
                <a:t>q</a:t>
              </a:r>
              <a:r>
                <a:rPr lang="en-US" sz="1400" dirty="0" smtClean="0"/>
                <a:t>uotation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Quotation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5854" y="1426227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documents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939" y="3759004"/>
              <a:ext cx="2159290" cy="56112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Verify data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47504" y="3376694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input</a:t>
              </a:r>
              <a:endParaRPr lang="en-US" sz="1400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4285977" y="3112387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7310773" y="236468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Down Arrow 17"/>
            <p:cNvSpPr/>
            <p:nvPr/>
          </p:nvSpPr>
          <p:spPr>
            <a:xfrm rot="5400000">
              <a:off x="7390726" y="377649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978165" y="2262583"/>
              <a:ext cx="1871003" cy="2079977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order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01203" y="4897665"/>
              <a:ext cx="6575933" cy="2025750"/>
              <a:chOff x="25771" y="4602208"/>
              <a:chExt cx="8011535" cy="234683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5771" y="4602208"/>
                <a:ext cx="8011535" cy="2346833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9878" y="5115916"/>
                <a:ext cx="4076611" cy="1626382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Payment items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Vendor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Currency</a:t>
                </a:r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99089" y="5141860"/>
                <a:ext cx="2882956" cy="1600439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Material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Order quantity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Delivery 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Price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99087" y="4714731"/>
                <a:ext cx="2882954" cy="396468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Items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9880" y="4765181"/>
                <a:ext cx="4076610" cy="37667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Header</a:t>
                </a:r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5724676" y="4438830"/>
              <a:ext cx="377977" cy="405933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666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Goods receipt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35160" y="3085970"/>
            <a:ext cx="8727775" cy="909440"/>
            <a:chOff x="1466489" y="3670841"/>
            <a:chExt cx="8727775" cy="909440"/>
          </a:xfrm>
        </p:grpSpPr>
        <p:sp>
          <p:nvSpPr>
            <p:cNvPr id="18" name="Rounded Rectangle 17"/>
            <p:cNvSpPr/>
            <p:nvPr/>
          </p:nvSpPr>
          <p:spPr>
            <a:xfrm>
              <a:off x="1466489" y="3670841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Plant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46019" y="3714922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Movement type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05079" y="3723202"/>
              <a:ext cx="1889185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Account Determination</a:t>
              </a: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25549" y="3741276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Valuation Class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13091" y="4020467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3356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15403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006"/>
              </p:ext>
            </p:extLst>
          </p:nvPr>
        </p:nvGraphicFramePr>
        <p:xfrm>
          <a:off x="2630148" y="4414942"/>
          <a:ext cx="4348621" cy="1269866"/>
        </p:xfrm>
        <a:graphic>
          <a:graphicData uri="http://schemas.openxmlformats.org/drawingml/2006/table">
            <a:tbl>
              <a:tblPr/>
              <a:tblGrid>
                <a:gridCol w="1368450"/>
                <a:gridCol w="1530631"/>
                <a:gridCol w="1449540"/>
              </a:tblGrid>
              <a:tr h="305682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Movement Type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Description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Accounting Effect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65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101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GR goods receipt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Reversal of GR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58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return to vendor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493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123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rtrn vendor rev.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12657" y="5809015"/>
            <a:ext cx="976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Goods receipt</a:t>
            </a:r>
            <a:r>
              <a:rPr lang="en-US" smtClean="0"/>
              <a:t> </a:t>
            </a:r>
            <a:r>
              <a:rPr lang="en-US"/>
              <a:t>is the phase in which the material is received by the company and its condition and quality are being inspected. In this phase, an invoice is received from the vendor (seller).</a:t>
            </a:r>
          </a:p>
        </p:txBody>
      </p:sp>
      <p:sp>
        <p:nvSpPr>
          <p:cNvPr id="38" name="Left Arrow 37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1632</TotalTime>
  <Words>462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Verdana</vt:lpstr>
      <vt:lpstr>Wingdings</vt:lpstr>
      <vt:lpstr>Wood Type</vt:lpstr>
      <vt:lpstr>Procurement Process</vt:lpstr>
      <vt:lpstr>Over view</vt:lpstr>
      <vt:lpstr>1. Requirement determination</vt:lpstr>
      <vt:lpstr>1. Requirement determination</vt:lpstr>
      <vt:lpstr>2. Source determination</vt:lpstr>
      <vt:lpstr>3. Vendor selection</vt:lpstr>
      <vt:lpstr>4. Order processing</vt:lpstr>
      <vt:lpstr>4. Order processing</vt:lpstr>
      <vt:lpstr>5. Goods receipt</vt:lpstr>
      <vt:lpstr>6. Invoice verification</vt:lpstr>
      <vt:lpstr>7. SAP ERP</vt:lpstr>
      <vt:lpstr>8. Master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Trung Hieu (FA.G0)</cp:lastModifiedBy>
  <cp:revision>85</cp:revision>
  <dcterms:created xsi:type="dcterms:W3CDTF">2019-03-20T08:37:40Z</dcterms:created>
  <dcterms:modified xsi:type="dcterms:W3CDTF">2019-03-25T09:58:16Z</dcterms:modified>
</cp:coreProperties>
</file>