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6" r:id="rId3"/>
    <p:sldId id="258" r:id="rId4"/>
    <p:sldId id="274" r:id="rId5"/>
    <p:sldId id="259" r:id="rId6"/>
    <p:sldId id="260" r:id="rId7"/>
    <p:sldId id="263" r:id="rId8"/>
    <p:sldId id="275" r:id="rId9"/>
    <p:sldId id="271" r:id="rId10"/>
    <p:sldId id="272" r:id="rId11"/>
    <p:sldId id="267" r:id="rId12"/>
    <p:sldId id="282" r:id="rId13"/>
    <p:sldId id="283" r:id="rId14"/>
    <p:sldId id="284" r:id="rId15"/>
    <p:sldId id="285" r:id="rId16"/>
    <p:sldId id="273" r:id="rId17"/>
    <p:sldId id="280" r:id="rId18"/>
    <p:sldId id="281" r:id="rId19"/>
    <p:sldId id="288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060131-5C88-469D-919C-028C4A320FFD}">
          <p14:sldIdLst>
            <p14:sldId id="256"/>
            <p14:sldId id="266"/>
            <p14:sldId id="258"/>
            <p14:sldId id="274"/>
            <p14:sldId id="259"/>
            <p14:sldId id="260"/>
            <p14:sldId id="263"/>
            <p14:sldId id="275"/>
          </p14:sldIdLst>
        </p14:section>
        <p14:section name="Procurement process in SAP" id="{C2DCDB83-40B3-4ACB-860C-493BF8302051}">
          <p14:sldIdLst>
            <p14:sldId id="271"/>
            <p14:sldId id="272"/>
            <p14:sldId id="267"/>
            <p14:sldId id="282"/>
            <p14:sldId id="283"/>
            <p14:sldId id="284"/>
            <p14:sldId id="285"/>
          </p14:sldIdLst>
        </p14:section>
        <p14:section name="Master data" id="{AB32B160-0391-427B-B1E9-3B4A04A5E205}">
          <p14:sldIdLst>
            <p14:sldId id="273"/>
            <p14:sldId id="280"/>
            <p14:sldId id="281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020"/>
    <a:srgbClr val="F4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slide" Target="../slides/slide3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3B9930-10D7-4B79-96F4-F678D5662D6F}" type="doc">
      <dgm:prSet loTypeId="urn:microsoft.com/office/officeart/2005/8/layout/cycle5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593FAB-E937-4711-887A-D84C2DA49244}">
      <dgm:prSet phldrT="[Text]"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2B6F277-CB29-4AD5-A29A-F1B6C179FF97}" type="parTrans" cxnId="{1D5E8B22-CC65-4C36-B1B5-B5DB99C5A0C1}">
      <dgm:prSet/>
      <dgm:spPr/>
      <dgm:t>
        <a:bodyPr/>
        <a:lstStyle/>
        <a:p>
          <a:endParaRPr lang="en-US"/>
        </a:p>
      </dgm:t>
    </dgm:pt>
    <dgm:pt modelId="{E81C2A84-1E47-4139-9363-EC4E05C4DECB}" type="sibTrans" cxnId="{1D5E8B22-CC65-4C36-B1B5-B5DB99C5A0C1}">
      <dgm:prSet/>
      <dgm:spPr/>
      <dgm:t>
        <a:bodyPr/>
        <a:lstStyle/>
        <a:p>
          <a:endParaRPr lang="en-US"/>
        </a:p>
      </dgm:t>
    </dgm:pt>
    <dgm:pt modelId="{5440D005-EAB7-4E92-B7FD-8F8D145C0073}">
      <dgm:prSet phldrT="[Text]"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24E80C5-58CA-43B0-89F2-02E81D0F867B}" type="parTrans" cxnId="{0F0B32D7-CF00-446A-8ABE-43316A62C6E5}">
      <dgm:prSet/>
      <dgm:spPr/>
      <dgm:t>
        <a:bodyPr/>
        <a:lstStyle/>
        <a:p>
          <a:endParaRPr lang="en-US"/>
        </a:p>
      </dgm:t>
    </dgm:pt>
    <dgm:pt modelId="{374B28FB-B63D-4E57-9C31-58F9A415DA5F}" type="sibTrans" cxnId="{0F0B32D7-CF00-446A-8ABE-43316A62C6E5}">
      <dgm:prSet/>
      <dgm:spPr/>
      <dgm:t>
        <a:bodyPr/>
        <a:lstStyle/>
        <a:p>
          <a:endParaRPr lang="en-US"/>
        </a:p>
      </dgm:t>
    </dgm:pt>
    <dgm:pt modelId="{3BE6085B-F50D-40B8-A15D-7528F904F91A}">
      <dgm:prSet phldrT="[Text]"/>
      <dgm:spPr/>
      <dgm:t>
        <a:bodyPr/>
        <a:lstStyle/>
        <a:p>
          <a:endParaRPr lang="en-US" dirty="0"/>
        </a:p>
      </dgm:t>
    </dgm:pt>
    <dgm:pt modelId="{C8C99AE2-BDFC-420D-B30C-F470D4AAF9B6}" type="parTrans" cxnId="{2341676F-F6CB-4920-BA3A-0545949F60DE}">
      <dgm:prSet/>
      <dgm:spPr/>
      <dgm:t>
        <a:bodyPr/>
        <a:lstStyle/>
        <a:p>
          <a:endParaRPr lang="en-US"/>
        </a:p>
      </dgm:t>
    </dgm:pt>
    <dgm:pt modelId="{3B1522BE-7785-4FEA-A042-597BCBEC8A4D}" type="sibTrans" cxnId="{2341676F-F6CB-4920-BA3A-0545949F60DE}">
      <dgm:prSet/>
      <dgm:spPr/>
      <dgm:t>
        <a:bodyPr/>
        <a:lstStyle/>
        <a:p>
          <a:endParaRPr lang="en-US"/>
        </a:p>
      </dgm:t>
    </dgm:pt>
    <dgm:pt modelId="{215FDE41-D61D-4FDE-9906-D744D0DC57CC}">
      <dgm:prSet phldrT="[Text]"/>
      <dgm:spPr/>
      <dgm:t>
        <a:bodyPr/>
        <a:lstStyle/>
        <a:p>
          <a:endParaRPr lang="en-US" dirty="0"/>
        </a:p>
      </dgm:t>
    </dgm:pt>
    <dgm:pt modelId="{45339D42-64A0-4A2A-81EF-09472D761842}" type="parTrans" cxnId="{C32C95A3-ED9E-4F61-BC5D-175DCF876B7D}">
      <dgm:prSet/>
      <dgm:spPr/>
      <dgm:t>
        <a:bodyPr/>
        <a:lstStyle/>
        <a:p>
          <a:endParaRPr lang="en-US"/>
        </a:p>
      </dgm:t>
    </dgm:pt>
    <dgm:pt modelId="{023E1384-48A5-46A2-876F-FE0020D69530}" type="sibTrans" cxnId="{C32C95A3-ED9E-4F61-BC5D-175DCF876B7D}">
      <dgm:prSet/>
      <dgm:spPr/>
      <dgm:t>
        <a:bodyPr/>
        <a:lstStyle/>
        <a:p>
          <a:endParaRPr lang="en-US"/>
        </a:p>
      </dgm:t>
    </dgm:pt>
    <dgm:pt modelId="{C880EC32-B26A-4531-895E-F8D5F58FFB01}">
      <dgm:prSet phldrT="[Text]"/>
      <dgm:spPr/>
      <dgm:t>
        <a:bodyPr/>
        <a:lstStyle/>
        <a:p>
          <a:endParaRPr lang="en-US" dirty="0"/>
        </a:p>
      </dgm:t>
    </dgm:pt>
    <dgm:pt modelId="{FF3A4E17-BC09-419B-B884-5EBC0E47F898}" type="parTrans" cxnId="{79ACC3ED-9180-40E6-99AB-7028A745F47A}">
      <dgm:prSet/>
      <dgm:spPr/>
      <dgm:t>
        <a:bodyPr/>
        <a:lstStyle/>
        <a:p>
          <a:endParaRPr lang="en-US"/>
        </a:p>
      </dgm:t>
    </dgm:pt>
    <dgm:pt modelId="{3F156573-56A2-4DDD-A77D-22F269E12FA3}" type="sibTrans" cxnId="{79ACC3ED-9180-40E6-99AB-7028A745F47A}">
      <dgm:prSet/>
      <dgm:spPr/>
      <dgm:t>
        <a:bodyPr/>
        <a:lstStyle/>
        <a:p>
          <a:endParaRPr lang="en-US"/>
        </a:p>
      </dgm:t>
    </dgm:pt>
    <dgm:pt modelId="{9F7D74AD-180E-4383-B006-F83B4441C5AD}">
      <dgm:prSet/>
      <dgm:spPr/>
      <dgm:t>
        <a:bodyPr/>
        <a:lstStyle/>
        <a:p>
          <a:endParaRPr lang="en-US" dirty="0"/>
        </a:p>
      </dgm:t>
    </dgm:pt>
    <dgm:pt modelId="{406AAAFD-2301-45A8-A6E4-824475740D9E}" type="parTrans" cxnId="{6B70DABE-19E2-4FDE-8CED-35DBE15D9962}">
      <dgm:prSet/>
      <dgm:spPr/>
      <dgm:t>
        <a:bodyPr/>
        <a:lstStyle/>
        <a:p>
          <a:endParaRPr lang="en-US"/>
        </a:p>
      </dgm:t>
    </dgm:pt>
    <dgm:pt modelId="{28CF3E07-9240-4E2C-94DC-A00F749B41FE}" type="sibTrans" cxnId="{6B70DABE-19E2-4FDE-8CED-35DBE15D9962}">
      <dgm:prSet/>
      <dgm:spPr/>
      <dgm:t>
        <a:bodyPr/>
        <a:lstStyle/>
        <a:p>
          <a:endParaRPr lang="en-US"/>
        </a:p>
      </dgm:t>
    </dgm:pt>
    <dgm:pt modelId="{0FBA92C3-6DFE-4259-B6F9-5907EF595A3F}">
      <dgm:prSet/>
      <dgm:spPr/>
      <dgm:t>
        <a:bodyPr/>
        <a:lstStyle/>
        <a:p>
          <a:endParaRPr lang="en-US" dirty="0"/>
        </a:p>
      </dgm:t>
    </dgm:pt>
    <dgm:pt modelId="{F442FAEE-03A1-4065-A7BC-511969B0F9E8}" type="parTrans" cxnId="{4BBBB2EF-16D0-447A-B369-3F6074CD7A89}">
      <dgm:prSet/>
      <dgm:spPr/>
      <dgm:t>
        <a:bodyPr/>
        <a:lstStyle/>
        <a:p>
          <a:endParaRPr lang="en-US"/>
        </a:p>
      </dgm:t>
    </dgm:pt>
    <dgm:pt modelId="{D26CFDF3-BE95-4455-9C38-C5DF1313DC47}" type="sibTrans" cxnId="{4BBBB2EF-16D0-447A-B369-3F6074CD7A89}">
      <dgm:prSet/>
      <dgm:spPr/>
      <dgm:t>
        <a:bodyPr/>
        <a:lstStyle/>
        <a:p>
          <a:endParaRPr lang="en-US"/>
        </a:p>
      </dgm:t>
    </dgm:pt>
    <dgm:pt modelId="{781470B4-8BC5-47CD-9671-1DE63F6006DB}" type="pres">
      <dgm:prSet presAssocID="{1A3B9930-10D7-4B79-96F4-F678D5662D6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E42F6F-0997-4173-B977-C05F68E6520F}" type="pres">
      <dgm:prSet presAssocID="{89593FAB-E937-4711-887A-D84C2DA49244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484A6-3537-4E80-81AD-778C340BC66C}" type="pres">
      <dgm:prSet presAssocID="{89593FAB-E937-4711-887A-D84C2DA49244}" presName="spNode" presStyleCnt="0"/>
      <dgm:spPr/>
    </dgm:pt>
    <dgm:pt modelId="{CC3121D2-4483-4E1A-BA7A-04C4BCD660FE}" type="pres">
      <dgm:prSet presAssocID="{E81C2A84-1E47-4139-9363-EC4E05C4DECB}" presName="sibTrans" presStyleLbl="sibTrans1D1" presStyleIdx="0" presStyleCnt="7"/>
      <dgm:spPr/>
      <dgm:t>
        <a:bodyPr/>
        <a:lstStyle/>
        <a:p>
          <a:endParaRPr lang="en-US"/>
        </a:p>
      </dgm:t>
    </dgm:pt>
    <dgm:pt modelId="{E42DD470-7FE3-4A7C-A008-FEF51E7CD7B0}" type="pres">
      <dgm:prSet presAssocID="{5440D005-EAB7-4E92-B7FD-8F8D145C007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D7F336-DD52-4B64-97A3-B81CD8BFE786}" type="pres">
      <dgm:prSet presAssocID="{5440D005-EAB7-4E92-B7FD-8F8D145C0073}" presName="spNode" presStyleCnt="0"/>
      <dgm:spPr/>
    </dgm:pt>
    <dgm:pt modelId="{C327A881-C85A-4BFF-A352-F2885AA36368}" type="pres">
      <dgm:prSet presAssocID="{374B28FB-B63D-4E57-9C31-58F9A415DA5F}" presName="sibTrans" presStyleLbl="sibTrans1D1" presStyleIdx="1" presStyleCnt="7"/>
      <dgm:spPr/>
      <dgm:t>
        <a:bodyPr/>
        <a:lstStyle/>
        <a:p>
          <a:endParaRPr lang="en-US"/>
        </a:p>
      </dgm:t>
    </dgm:pt>
    <dgm:pt modelId="{0C07C12D-B55B-42D5-A1B5-DC60A7291712}" type="pres">
      <dgm:prSet presAssocID="{3BE6085B-F50D-40B8-A15D-7528F904F91A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933EF-8B38-4997-92A2-FA46C9AE17DE}" type="pres">
      <dgm:prSet presAssocID="{3BE6085B-F50D-40B8-A15D-7528F904F91A}" presName="spNode" presStyleCnt="0"/>
      <dgm:spPr/>
    </dgm:pt>
    <dgm:pt modelId="{2AE2B0D3-CA5E-4156-96AB-4A2D271C277A}" type="pres">
      <dgm:prSet presAssocID="{3B1522BE-7785-4FEA-A042-597BCBEC8A4D}" presName="sibTrans" presStyleLbl="sibTrans1D1" presStyleIdx="2" presStyleCnt="7"/>
      <dgm:spPr/>
      <dgm:t>
        <a:bodyPr/>
        <a:lstStyle/>
        <a:p>
          <a:endParaRPr lang="en-US"/>
        </a:p>
      </dgm:t>
    </dgm:pt>
    <dgm:pt modelId="{92A3FD4E-FFD9-4929-8119-6F7C7F2D1AA4}" type="pres">
      <dgm:prSet presAssocID="{215FDE41-D61D-4FDE-9906-D744D0DC57CC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0A0BAD-3597-4A81-B0F0-4C2B2C501878}" type="pres">
      <dgm:prSet presAssocID="{215FDE41-D61D-4FDE-9906-D744D0DC57CC}" presName="spNode" presStyleCnt="0"/>
      <dgm:spPr/>
    </dgm:pt>
    <dgm:pt modelId="{8AFAF862-44D9-483F-AEC4-02E40B096E79}" type="pres">
      <dgm:prSet presAssocID="{023E1384-48A5-46A2-876F-FE0020D69530}" presName="sibTrans" presStyleLbl="sibTrans1D1" presStyleIdx="3" presStyleCnt="7"/>
      <dgm:spPr/>
      <dgm:t>
        <a:bodyPr/>
        <a:lstStyle/>
        <a:p>
          <a:endParaRPr lang="en-US"/>
        </a:p>
      </dgm:t>
    </dgm:pt>
    <dgm:pt modelId="{5E56F669-3A9A-4822-A0C5-CAF8D589F232}" type="pres">
      <dgm:prSet presAssocID="{C880EC32-B26A-4531-895E-F8D5F58FFB01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6215E4-80A1-4BF7-B5F2-C7DEEF6FE821}" type="pres">
      <dgm:prSet presAssocID="{C880EC32-B26A-4531-895E-F8D5F58FFB01}" presName="spNode" presStyleCnt="0"/>
      <dgm:spPr/>
    </dgm:pt>
    <dgm:pt modelId="{3485126E-B585-4CC3-9182-72834695C46E}" type="pres">
      <dgm:prSet presAssocID="{3F156573-56A2-4DDD-A77D-22F269E12FA3}" presName="sibTrans" presStyleLbl="sibTrans1D1" presStyleIdx="4" presStyleCnt="7"/>
      <dgm:spPr/>
      <dgm:t>
        <a:bodyPr/>
        <a:lstStyle/>
        <a:p>
          <a:endParaRPr lang="en-US"/>
        </a:p>
      </dgm:t>
    </dgm:pt>
    <dgm:pt modelId="{E47D0E9B-6E0B-4D3B-9295-E42CCF220B30}" type="pres">
      <dgm:prSet presAssocID="{9F7D74AD-180E-4383-B006-F83B4441C5AD}" presName="node" presStyleLbl="node1" presStyleIdx="5" presStyleCnt="7" custRadScaleRad="100354" custRadScaleInc="-20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E8B18-F1CE-452A-900F-C79D3B32E64B}" type="pres">
      <dgm:prSet presAssocID="{9F7D74AD-180E-4383-B006-F83B4441C5AD}" presName="spNode" presStyleCnt="0"/>
      <dgm:spPr/>
    </dgm:pt>
    <dgm:pt modelId="{E0D4F0CE-5076-4C4F-9C65-4D914FC3BE01}" type="pres">
      <dgm:prSet presAssocID="{28CF3E07-9240-4E2C-94DC-A00F749B41FE}" presName="sibTrans" presStyleLbl="sibTrans1D1" presStyleIdx="5" presStyleCnt="7"/>
      <dgm:spPr/>
      <dgm:t>
        <a:bodyPr/>
        <a:lstStyle/>
        <a:p>
          <a:endParaRPr lang="en-US"/>
        </a:p>
      </dgm:t>
    </dgm:pt>
    <dgm:pt modelId="{43F2D81B-26C7-43F3-8178-CA5F03BBF1C0}" type="pres">
      <dgm:prSet presAssocID="{0FBA92C3-6DFE-4259-B6F9-5907EF595A3F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EAD3D4-92BD-4649-BE00-E0186050262F}" type="pres">
      <dgm:prSet presAssocID="{0FBA92C3-6DFE-4259-B6F9-5907EF595A3F}" presName="spNode" presStyleCnt="0"/>
      <dgm:spPr/>
    </dgm:pt>
    <dgm:pt modelId="{09D0DE32-6736-463D-8909-017ADDF26BEC}" type="pres">
      <dgm:prSet presAssocID="{D26CFDF3-BE95-4455-9C38-C5DF1313DC47}" presName="sibTrans" presStyleLbl="sibTrans1D1" presStyleIdx="6" presStyleCnt="7"/>
      <dgm:spPr/>
      <dgm:t>
        <a:bodyPr/>
        <a:lstStyle/>
        <a:p>
          <a:endParaRPr lang="en-US"/>
        </a:p>
      </dgm:t>
    </dgm:pt>
  </dgm:ptLst>
  <dgm:cxnLst>
    <dgm:cxn modelId="{7BCC5C9C-3DC8-43E9-B9EC-952A29BCD1BA}" type="presOf" srcId="{9F7D74AD-180E-4383-B006-F83B4441C5AD}" destId="{E47D0E9B-6E0B-4D3B-9295-E42CCF220B30}" srcOrd="0" destOrd="0" presId="urn:microsoft.com/office/officeart/2005/8/layout/cycle5"/>
    <dgm:cxn modelId="{0F0B32D7-CF00-446A-8ABE-43316A62C6E5}" srcId="{1A3B9930-10D7-4B79-96F4-F678D5662D6F}" destId="{5440D005-EAB7-4E92-B7FD-8F8D145C0073}" srcOrd="1" destOrd="0" parTransId="{924E80C5-58CA-43B0-89F2-02E81D0F867B}" sibTransId="{374B28FB-B63D-4E57-9C31-58F9A415DA5F}"/>
    <dgm:cxn modelId="{B75BF5F4-1E0E-4A8D-9511-45D4DBF2459A}" type="presOf" srcId="{3BE6085B-F50D-40B8-A15D-7528F904F91A}" destId="{0C07C12D-B55B-42D5-A1B5-DC60A7291712}" srcOrd="0" destOrd="0" presId="urn:microsoft.com/office/officeart/2005/8/layout/cycle5"/>
    <dgm:cxn modelId="{243FFCB2-15B1-4AEE-B983-12416E0E677C}" type="presOf" srcId="{215FDE41-D61D-4FDE-9906-D744D0DC57CC}" destId="{92A3FD4E-FFD9-4929-8119-6F7C7F2D1AA4}" srcOrd="0" destOrd="0" presId="urn:microsoft.com/office/officeart/2005/8/layout/cycle5"/>
    <dgm:cxn modelId="{6F2A439B-A637-43B2-BCB7-D29F0C83A934}" type="presOf" srcId="{C880EC32-B26A-4531-895E-F8D5F58FFB01}" destId="{5E56F669-3A9A-4822-A0C5-CAF8D589F232}" srcOrd="0" destOrd="0" presId="urn:microsoft.com/office/officeart/2005/8/layout/cycle5"/>
    <dgm:cxn modelId="{16651AE7-438A-43DA-A215-BAE6FEC75B39}" type="presOf" srcId="{3B1522BE-7785-4FEA-A042-597BCBEC8A4D}" destId="{2AE2B0D3-CA5E-4156-96AB-4A2D271C277A}" srcOrd="0" destOrd="0" presId="urn:microsoft.com/office/officeart/2005/8/layout/cycle5"/>
    <dgm:cxn modelId="{2341676F-F6CB-4920-BA3A-0545949F60DE}" srcId="{1A3B9930-10D7-4B79-96F4-F678D5662D6F}" destId="{3BE6085B-F50D-40B8-A15D-7528F904F91A}" srcOrd="2" destOrd="0" parTransId="{C8C99AE2-BDFC-420D-B30C-F470D4AAF9B6}" sibTransId="{3B1522BE-7785-4FEA-A042-597BCBEC8A4D}"/>
    <dgm:cxn modelId="{A38C10B5-B22C-40B5-AB67-697C1080F222}" type="presOf" srcId="{3F156573-56A2-4DDD-A77D-22F269E12FA3}" destId="{3485126E-B585-4CC3-9182-72834695C46E}" srcOrd="0" destOrd="0" presId="urn:microsoft.com/office/officeart/2005/8/layout/cycle5"/>
    <dgm:cxn modelId="{1D5E8B22-CC65-4C36-B1B5-B5DB99C5A0C1}" srcId="{1A3B9930-10D7-4B79-96F4-F678D5662D6F}" destId="{89593FAB-E937-4711-887A-D84C2DA49244}" srcOrd="0" destOrd="0" parTransId="{12B6F277-CB29-4AD5-A29A-F1B6C179FF97}" sibTransId="{E81C2A84-1E47-4139-9363-EC4E05C4DECB}"/>
    <dgm:cxn modelId="{4BBBB2EF-16D0-447A-B369-3F6074CD7A89}" srcId="{1A3B9930-10D7-4B79-96F4-F678D5662D6F}" destId="{0FBA92C3-6DFE-4259-B6F9-5907EF595A3F}" srcOrd="6" destOrd="0" parTransId="{F442FAEE-03A1-4065-A7BC-511969B0F9E8}" sibTransId="{D26CFDF3-BE95-4455-9C38-C5DF1313DC47}"/>
    <dgm:cxn modelId="{86F429C6-A084-4E9B-8918-C0854FF10E15}" type="presOf" srcId="{0FBA92C3-6DFE-4259-B6F9-5907EF595A3F}" destId="{43F2D81B-26C7-43F3-8178-CA5F03BBF1C0}" srcOrd="0" destOrd="0" presId="urn:microsoft.com/office/officeart/2005/8/layout/cycle5"/>
    <dgm:cxn modelId="{77760632-6818-43FE-8176-1A870792C96A}" type="presOf" srcId="{1A3B9930-10D7-4B79-96F4-F678D5662D6F}" destId="{781470B4-8BC5-47CD-9671-1DE63F6006DB}" srcOrd="0" destOrd="0" presId="urn:microsoft.com/office/officeart/2005/8/layout/cycle5"/>
    <dgm:cxn modelId="{79ACC3ED-9180-40E6-99AB-7028A745F47A}" srcId="{1A3B9930-10D7-4B79-96F4-F678D5662D6F}" destId="{C880EC32-B26A-4531-895E-F8D5F58FFB01}" srcOrd="4" destOrd="0" parTransId="{FF3A4E17-BC09-419B-B884-5EBC0E47F898}" sibTransId="{3F156573-56A2-4DDD-A77D-22F269E12FA3}"/>
    <dgm:cxn modelId="{9C091783-CFA4-4B30-853E-B5D65C40A831}" type="presOf" srcId="{023E1384-48A5-46A2-876F-FE0020D69530}" destId="{8AFAF862-44D9-483F-AEC4-02E40B096E79}" srcOrd="0" destOrd="0" presId="urn:microsoft.com/office/officeart/2005/8/layout/cycle5"/>
    <dgm:cxn modelId="{C32C95A3-ED9E-4F61-BC5D-175DCF876B7D}" srcId="{1A3B9930-10D7-4B79-96F4-F678D5662D6F}" destId="{215FDE41-D61D-4FDE-9906-D744D0DC57CC}" srcOrd="3" destOrd="0" parTransId="{45339D42-64A0-4A2A-81EF-09472D761842}" sibTransId="{023E1384-48A5-46A2-876F-FE0020D69530}"/>
    <dgm:cxn modelId="{51A6EEF0-4755-4A39-AD12-586BC7E7617A}" type="presOf" srcId="{89593FAB-E937-4711-887A-D84C2DA49244}" destId="{65E42F6F-0997-4173-B977-C05F68E6520F}" srcOrd="0" destOrd="0" presId="urn:microsoft.com/office/officeart/2005/8/layout/cycle5"/>
    <dgm:cxn modelId="{1AD39755-FC88-46C3-8790-3B8EECD17538}" type="presOf" srcId="{E81C2A84-1E47-4139-9363-EC4E05C4DECB}" destId="{CC3121D2-4483-4E1A-BA7A-04C4BCD660FE}" srcOrd="0" destOrd="0" presId="urn:microsoft.com/office/officeart/2005/8/layout/cycle5"/>
    <dgm:cxn modelId="{143FD580-63DB-47CA-A3B4-3F24BD94FDA1}" type="presOf" srcId="{5440D005-EAB7-4E92-B7FD-8F8D145C0073}" destId="{E42DD470-7FE3-4A7C-A008-FEF51E7CD7B0}" srcOrd="0" destOrd="0" presId="urn:microsoft.com/office/officeart/2005/8/layout/cycle5"/>
    <dgm:cxn modelId="{7BC86841-A322-41DC-866B-97D018EC1F86}" type="presOf" srcId="{D26CFDF3-BE95-4455-9C38-C5DF1313DC47}" destId="{09D0DE32-6736-463D-8909-017ADDF26BEC}" srcOrd="0" destOrd="0" presId="urn:microsoft.com/office/officeart/2005/8/layout/cycle5"/>
    <dgm:cxn modelId="{6B70DABE-19E2-4FDE-8CED-35DBE15D9962}" srcId="{1A3B9930-10D7-4B79-96F4-F678D5662D6F}" destId="{9F7D74AD-180E-4383-B006-F83B4441C5AD}" srcOrd="5" destOrd="0" parTransId="{406AAAFD-2301-45A8-A6E4-824475740D9E}" sibTransId="{28CF3E07-9240-4E2C-94DC-A00F749B41FE}"/>
    <dgm:cxn modelId="{FB984ABB-7D96-4BE7-99D8-79563F767E60}" type="presOf" srcId="{374B28FB-B63D-4E57-9C31-58F9A415DA5F}" destId="{C327A881-C85A-4BFF-A352-F2885AA36368}" srcOrd="0" destOrd="0" presId="urn:microsoft.com/office/officeart/2005/8/layout/cycle5"/>
    <dgm:cxn modelId="{6AD4A378-11DB-4B4C-9B80-BBDF09621C66}" type="presOf" srcId="{28CF3E07-9240-4E2C-94DC-A00F749B41FE}" destId="{E0D4F0CE-5076-4C4F-9C65-4D914FC3BE01}" srcOrd="0" destOrd="0" presId="urn:microsoft.com/office/officeart/2005/8/layout/cycle5"/>
    <dgm:cxn modelId="{94ADB081-7B57-4F0D-9691-8DBF373DF781}" type="presParOf" srcId="{781470B4-8BC5-47CD-9671-1DE63F6006DB}" destId="{65E42F6F-0997-4173-B977-C05F68E6520F}" srcOrd="0" destOrd="0" presId="urn:microsoft.com/office/officeart/2005/8/layout/cycle5"/>
    <dgm:cxn modelId="{88244F91-8F82-4953-BE81-466190410621}" type="presParOf" srcId="{781470B4-8BC5-47CD-9671-1DE63F6006DB}" destId="{BD9484A6-3537-4E80-81AD-778C340BC66C}" srcOrd="1" destOrd="0" presId="urn:microsoft.com/office/officeart/2005/8/layout/cycle5"/>
    <dgm:cxn modelId="{6F1A726E-F1B8-4452-BE69-F761BE5D59E0}" type="presParOf" srcId="{781470B4-8BC5-47CD-9671-1DE63F6006DB}" destId="{CC3121D2-4483-4E1A-BA7A-04C4BCD660FE}" srcOrd="2" destOrd="0" presId="urn:microsoft.com/office/officeart/2005/8/layout/cycle5"/>
    <dgm:cxn modelId="{F2CC5865-4322-461F-982F-207323AE69BF}" type="presParOf" srcId="{781470B4-8BC5-47CD-9671-1DE63F6006DB}" destId="{E42DD470-7FE3-4A7C-A008-FEF51E7CD7B0}" srcOrd="3" destOrd="0" presId="urn:microsoft.com/office/officeart/2005/8/layout/cycle5"/>
    <dgm:cxn modelId="{077EDEE0-D49E-4347-9EED-EE4D998DC683}" type="presParOf" srcId="{781470B4-8BC5-47CD-9671-1DE63F6006DB}" destId="{7FD7F336-DD52-4B64-97A3-B81CD8BFE786}" srcOrd="4" destOrd="0" presId="urn:microsoft.com/office/officeart/2005/8/layout/cycle5"/>
    <dgm:cxn modelId="{74F83CED-906A-467E-B852-393A3B9F0E44}" type="presParOf" srcId="{781470B4-8BC5-47CD-9671-1DE63F6006DB}" destId="{C327A881-C85A-4BFF-A352-F2885AA36368}" srcOrd="5" destOrd="0" presId="urn:microsoft.com/office/officeart/2005/8/layout/cycle5"/>
    <dgm:cxn modelId="{5A157E15-CE49-43D7-9F8B-232FDA2245B6}" type="presParOf" srcId="{781470B4-8BC5-47CD-9671-1DE63F6006DB}" destId="{0C07C12D-B55B-42D5-A1B5-DC60A7291712}" srcOrd="6" destOrd="0" presId="urn:microsoft.com/office/officeart/2005/8/layout/cycle5"/>
    <dgm:cxn modelId="{A33A6E47-BFDD-4250-9C34-F052180140EB}" type="presParOf" srcId="{781470B4-8BC5-47CD-9671-1DE63F6006DB}" destId="{052933EF-8B38-4997-92A2-FA46C9AE17DE}" srcOrd="7" destOrd="0" presId="urn:microsoft.com/office/officeart/2005/8/layout/cycle5"/>
    <dgm:cxn modelId="{96CCAC29-99EA-4419-AD9C-F75E21AC6B0A}" type="presParOf" srcId="{781470B4-8BC5-47CD-9671-1DE63F6006DB}" destId="{2AE2B0D3-CA5E-4156-96AB-4A2D271C277A}" srcOrd="8" destOrd="0" presId="urn:microsoft.com/office/officeart/2005/8/layout/cycle5"/>
    <dgm:cxn modelId="{332EC671-B578-401E-9CB6-2B4AE71B3DCF}" type="presParOf" srcId="{781470B4-8BC5-47CD-9671-1DE63F6006DB}" destId="{92A3FD4E-FFD9-4929-8119-6F7C7F2D1AA4}" srcOrd="9" destOrd="0" presId="urn:microsoft.com/office/officeart/2005/8/layout/cycle5"/>
    <dgm:cxn modelId="{7DC56DE2-C007-4B19-87CD-6132CAEBD3C7}" type="presParOf" srcId="{781470B4-8BC5-47CD-9671-1DE63F6006DB}" destId="{7A0A0BAD-3597-4A81-B0F0-4C2B2C501878}" srcOrd="10" destOrd="0" presId="urn:microsoft.com/office/officeart/2005/8/layout/cycle5"/>
    <dgm:cxn modelId="{C93AB728-A1BD-43B9-8900-2113F9429FAA}" type="presParOf" srcId="{781470B4-8BC5-47CD-9671-1DE63F6006DB}" destId="{8AFAF862-44D9-483F-AEC4-02E40B096E79}" srcOrd="11" destOrd="0" presId="urn:microsoft.com/office/officeart/2005/8/layout/cycle5"/>
    <dgm:cxn modelId="{E2E2E75D-44AE-49AA-B132-DEBC36104B1F}" type="presParOf" srcId="{781470B4-8BC5-47CD-9671-1DE63F6006DB}" destId="{5E56F669-3A9A-4822-A0C5-CAF8D589F232}" srcOrd="12" destOrd="0" presId="urn:microsoft.com/office/officeart/2005/8/layout/cycle5"/>
    <dgm:cxn modelId="{2DCF7DAC-0736-45E4-8161-D772B46A2E73}" type="presParOf" srcId="{781470B4-8BC5-47CD-9671-1DE63F6006DB}" destId="{276215E4-80A1-4BF7-B5F2-C7DEEF6FE821}" srcOrd="13" destOrd="0" presId="urn:microsoft.com/office/officeart/2005/8/layout/cycle5"/>
    <dgm:cxn modelId="{50B60973-72AD-4223-BAB1-BF4F350CEB09}" type="presParOf" srcId="{781470B4-8BC5-47CD-9671-1DE63F6006DB}" destId="{3485126E-B585-4CC3-9182-72834695C46E}" srcOrd="14" destOrd="0" presId="urn:microsoft.com/office/officeart/2005/8/layout/cycle5"/>
    <dgm:cxn modelId="{23BBA822-AB1D-48B3-825C-25EE83B2996F}" type="presParOf" srcId="{781470B4-8BC5-47CD-9671-1DE63F6006DB}" destId="{E47D0E9B-6E0B-4D3B-9295-E42CCF220B30}" srcOrd="15" destOrd="0" presId="urn:microsoft.com/office/officeart/2005/8/layout/cycle5"/>
    <dgm:cxn modelId="{8A2AD678-344B-4758-8FBA-B67388802A30}" type="presParOf" srcId="{781470B4-8BC5-47CD-9671-1DE63F6006DB}" destId="{08FE8B18-F1CE-452A-900F-C79D3B32E64B}" srcOrd="16" destOrd="0" presId="urn:microsoft.com/office/officeart/2005/8/layout/cycle5"/>
    <dgm:cxn modelId="{6B053219-0D00-4B8F-8E24-6120CCDF0AA8}" type="presParOf" srcId="{781470B4-8BC5-47CD-9671-1DE63F6006DB}" destId="{E0D4F0CE-5076-4C4F-9C65-4D914FC3BE01}" srcOrd="17" destOrd="0" presId="urn:microsoft.com/office/officeart/2005/8/layout/cycle5"/>
    <dgm:cxn modelId="{0E43D269-9789-4598-BC23-A482996D6E82}" type="presParOf" srcId="{781470B4-8BC5-47CD-9671-1DE63F6006DB}" destId="{43F2D81B-26C7-43F3-8178-CA5F03BBF1C0}" srcOrd="18" destOrd="0" presId="urn:microsoft.com/office/officeart/2005/8/layout/cycle5"/>
    <dgm:cxn modelId="{20C5A313-C7B4-46A8-8C35-FF88759D0FFB}" type="presParOf" srcId="{781470B4-8BC5-47CD-9671-1DE63F6006DB}" destId="{C8EAD3D4-92BD-4649-BE00-E0186050262F}" srcOrd="19" destOrd="0" presId="urn:microsoft.com/office/officeart/2005/8/layout/cycle5"/>
    <dgm:cxn modelId="{F8590613-24F4-493E-80CF-86AD2DA3225F}" type="presParOf" srcId="{781470B4-8BC5-47CD-9671-1DE63F6006DB}" destId="{09D0DE32-6736-463D-8909-017ADDF26BEC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ECCFE8-694B-4B30-B033-4DF0E500818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541F68-2103-4EEB-9CEA-D4773E1CF75F}">
      <dgm:prSet phldrT="[Text]"/>
      <dgm:spPr/>
      <dgm:t>
        <a:bodyPr/>
        <a:lstStyle/>
        <a:p>
          <a:r>
            <a:rPr lang="en-US" smtClean="0"/>
            <a:t>Purchase requisition</a:t>
          </a:r>
          <a:endParaRPr lang="en-US"/>
        </a:p>
      </dgm:t>
    </dgm:pt>
    <dgm:pt modelId="{71ABC120-5CEF-4FA6-BA6D-6E7FAE8D6E59}" type="parTrans" cxnId="{E55EE077-B7DF-48A5-A182-09B8D50FB54B}">
      <dgm:prSet/>
      <dgm:spPr/>
      <dgm:t>
        <a:bodyPr/>
        <a:lstStyle/>
        <a:p>
          <a:endParaRPr lang="en-US"/>
        </a:p>
      </dgm:t>
    </dgm:pt>
    <dgm:pt modelId="{0845087C-84B1-4E11-A7C8-AEF573C80B65}" type="sibTrans" cxnId="{E55EE077-B7DF-48A5-A182-09B8D50FB54B}">
      <dgm:prSet/>
      <dgm:spPr/>
      <dgm:t>
        <a:bodyPr/>
        <a:lstStyle/>
        <a:p>
          <a:endParaRPr lang="en-US"/>
        </a:p>
      </dgm:t>
    </dgm:pt>
    <dgm:pt modelId="{296CDA0B-5D24-4049-947D-8373B05D3455}">
      <dgm:prSet phldrT="[Text]"/>
      <dgm:spPr/>
      <dgm:t>
        <a:bodyPr/>
        <a:lstStyle/>
        <a:p>
          <a:r>
            <a:rPr lang="en-US" smtClean="0"/>
            <a:t>Convert</a:t>
          </a:r>
          <a:endParaRPr lang="en-US"/>
        </a:p>
      </dgm:t>
    </dgm:pt>
    <dgm:pt modelId="{8D66D7E3-06BE-46B2-B9FF-F526CB73BF02}" type="parTrans" cxnId="{56DBC967-9D11-4862-A085-98BC5A71B8D8}">
      <dgm:prSet/>
      <dgm:spPr/>
      <dgm:t>
        <a:bodyPr/>
        <a:lstStyle/>
        <a:p>
          <a:endParaRPr lang="en-US"/>
        </a:p>
      </dgm:t>
    </dgm:pt>
    <dgm:pt modelId="{963BF396-B955-4509-9F41-251E49B8E4E6}" type="sibTrans" cxnId="{56DBC967-9D11-4862-A085-98BC5A71B8D8}">
      <dgm:prSet/>
      <dgm:spPr/>
      <dgm:t>
        <a:bodyPr/>
        <a:lstStyle/>
        <a:p>
          <a:endParaRPr lang="en-US"/>
        </a:p>
      </dgm:t>
    </dgm:pt>
    <dgm:pt modelId="{447AF68D-64C2-4AA7-B269-DE09C9E598F4}">
      <dgm:prSet phldrT="[Text]"/>
      <dgm:spPr/>
      <dgm:t>
        <a:bodyPr/>
        <a:lstStyle/>
        <a:p>
          <a:r>
            <a:rPr lang="en-US" smtClean="0"/>
            <a:t>Purchase order</a:t>
          </a:r>
          <a:endParaRPr lang="en-US"/>
        </a:p>
      </dgm:t>
    </dgm:pt>
    <dgm:pt modelId="{E01D7EDC-E743-48DE-B3B9-C0C08A531266}" type="parTrans" cxnId="{7EAFB49B-B68D-4069-89AA-987B40788C8C}">
      <dgm:prSet/>
      <dgm:spPr/>
      <dgm:t>
        <a:bodyPr/>
        <a:lstStyle/>
        <a:p>
          <a:endParaRPr lang="en-US"/>
        </a:p>
      </dgm:t>
    </dgm:pt>
    <dgm:pt modelId="{4CA3605E-969C-46A1-A122-4F368437126B}" type="sibTrans" cxnId="{7EAFB49B-B68D-4069-89AA-987B40788C8C}">
      <dgm:prSet/>
      <dgm:spPr/>
      <dgm:t>
        <a:bodyPr/>
        <a:lstStyle/>
        <a:p>
          <a:endParaRPr lang="en-US"/>
        </a:p>
      </dgm:t>
    </dgm:pt>
    <dgm:pt modelId="{1647FD6E-C48F-4004-ACFE-B4DD0CC6EEDA}">
      <dgm:prSet/>
      <dgm:spPr/>
      <dgm:t>
        <a:bodyPr/>
        <a:lstStyle/>
        <a:p>
          <a:r>
            <a:rPr lang="en-US" smtClean="0"/>
            <a:t>Purchase order</a:t>
          </a:r>
          <a:endParaRPr lang="en-US" dirty="0"/>
        </a:p>
      </dgm:t>
    </dgm:pt>
    <dgm:pt modelId="{EAD82BDB-22FB-4556-B66E-954F1E192487}" type="parTrans" cxnId="{1ABFF48B-CF51-40ED-ABD9-470714D12B0B}">
      <dgm:prSet/>
      <dgm:spPr/>
      <dgm:t>
        <a:bodyPr/>
        <a:lstStyle/>
        <a:p>
          <a:endParaRPr lang="en-US"/>
        </a:p>
      </dgm:t>
    </dgm:pt>
    <dgm:pt modelId="{547AE1A6-E3B0-44DF-9A2C-B5451AAA30EA}" type="sibTrans" cxnId="{1ABFF48B-CF51-40ED-ABD9-470714D12B0B}">
      <dgm:prSet/>
      <dgm:spPr/>
      <dgm:t>
        <a:bodyPr/>
        <a:lstStyle/>
        <a:p>
          <a:endParaRPr lang="en-US"/>
        </a:p>
      </dgm:t>
    </dgm:pt>
    <dgm:pt modelId="{EFA1240A-F04D-4EAF-A753-6554A6029388}">
      <dgm:prSet/>
      <dgm:spPr/>
      <dgm:t>
        <a:bodyPr/>
        <a:lstStyle/>
        <a:p>
          <a:r>
            <a:rPr lang="en-US" smtClean="0"/>
            <a:t>Purchase order</a:t>
          </a:r>
          <a:endParaRPr lang="en-US" dirty="0"/>
        </a:p>
      </dgm:t>
    </dgm:pt>
    <dgm:pt modelId="{AF0302FE-187D-4842-B461-6C46325EEC58}" type="parTrans" cxnId="{0E502FDE-C9C7-46FA-9F0E-0C4E493C4887}">
      <dgm:prSet/>
      <dgm:spPr/>
      <dgm:t>
        <a:bodyPr/>
        <a:lstStyle/>
        <a:p>
          <a:endParaRPr lang="en-US"/>
        </a:p>
      </dgm:t>
    </dgm:pt>
    <dgm:pt modelId="{583EB4B1-33F7-4E18-9CC0-71BC3B49A794}" type="sibTrans" cxnId="{0E502FDE-C9C7-46FA-9F0E-0C4E493C4887}">
      <dgm:prSet/>
      <dgm:spPr/>
      <dgm:t>
        <a:bodyPr/>
        <a:lstStyle/>
        <a:p>
          <a:endParaRPr lang="en-US"/>
        </a:p>
      </dgm:t>
    </dgm:pt>
    <dgm:pt modelId="{7F52A332-D112-428A-9D3D-6FDA981D9509}">
      <dgm:prSet/>
      <dgm:spPr/>
      <dgm:t>
        <a:bodyPr/>
        <a:lstStyle/>
        <a:p>
          <a:r>
            <a:rPr lang="en-US" smtClean="0"/>
            <a:t>Purchase requisition</a:t>
          </a:r>
          <a:endParaRPr lang="en-US"/>
        </a:p>
      </dgm:t>
    </dgm:pt>
    <dgm:pt modelId="{E2D1BD42-83AB-4B45-B345-2008D9672860}" type="parTrans" cxnId="{326DB5F4-E5F7-4CCF-A768-E24140EB1028}">
      <dgm:prSet/>
      <dgm:spPr/>
      <dgm:t>
        <a:bodyPr/>
        <a:lstStyle/>
        <a:p>
          <a:endParaRPr lang="en-US"/>
        </a:p>
      </dgm:t>
    </dgm:pt>
    <dgm:pt modelId="{3862FCC8-5DED-4CFD-A591-EE403AE76EEB}" type="sibTrans" cxnId="{326DB5F4-E5F7-4CCF-A768-E24140EB1028}">
      <dgm:prSet/>
      <dgm:spPr/>
      <dgm:t>
        <a:bodyPr/>
        <a:lstStyle/>
        <a:p>
          <a:endParaRPr lang="en-US"/>
        </a:p>
      </dgm:t>
    </dgm:pt>
    <dgm:pt modelId="{6E5DA533-73EB-4717-A592-A31AF2719771}">
      <dgm:prSet/>
      <dgm:spPr/>
      <dgm:t>
        <a:bodyPr/>
        <a:lstStyle/>
        <a:p>
          <a:r>
            <a:rPr lang="en-US" smtClean="0"/>
            <a:t>Purchase requisition</a:t>
          </a:r>
          <a:endParaRPr lang="en-US"/>
        </a:p>
      </dgm:t>
    </dgm:pt>
    <dgm:pt modelId="{89AD5AC3-8205-47CF-8D33-9C25A1252537}" type="parTrans" cxnId="{CC4DCC4F-2871-4C03-9AA4-27CCFBAC8A27}">
      <dgm:prSet/>
      <dgm:spPr/>
      <dgm:t>
        <a:bodyPr/>
        <a:lstStyle/>
        <a:p>
          <a:endParaRPr lang="en-US"/>
        </a:p>
      </dgm:t>
    </dgm:pt>
    <dgm:pt modelId="{30F8AAEE-5349-4C4D-B039-7317C0EA3051}" type="sibTrans" cxnId="{CC4DCC4F-2871-4C03-9AA4-27CCFBAC8A27}">
      <dgm:prSet/>
      <dgm:spPr/>
      <dgm:t>
        <a:bodyPr/>
        <a:lstStyle/>
        <a:p>
          <a:endParaRPr lang="en-US"/>
        </a:p>
      </dgm:t>
    </dgm:pt>
    <dgm:pt modelId="{28C14C9D-E83C-4133-BC5F-3827473321F5}" type="pres">
      <dgm:prSet presAssocID="{12ECCFE8-694B-4B30-B033-4DF0E500818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6DF5AB-CF6D-4388-A052-07A7AA122BFE}" type="pres">
      <dgm:prSet presAssocID="{7F52A332-D112-428A-9D3D-6FDA981D9509}" presName="root1" presStyleCnt="0"/>
      <dgm:spPr/>
    </dgm:pt>
    <dgm:pt modelId="{A1503D9F-AE75-42E1-8029-27C1AD6E2407}" type="pres">
      <dgm:prSet presAssocID="{7F52A332-D112-428A-9D3D-6FDA981D9509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CB6329-8B23-4600-8332-4213DC5D6D92}" type="pres">
      <dgm:prSet presAssocID="{7F52A332-D112-428A-9D3D-6FDA981D9509}" presName="level2hierChild" presStyleCnt="0"/>
      <dgm:spPr/>
    </dgm:pt>
    <dgm:pt modelId="{94E0CC35-5F87-49DE-8D90-CEBD99EF2995}" type="pres">
      <dgm:prSet presAssocID="{C1541F68-2103-4EEB-9CEA-D4773E1CF75F}" presName="root1" presStyleCnt="0"/>
      <dgm:spPr/>
    </dgm:pt>
    <dgm:pt modelId="{09569873-951D-4252-AC13-72B2533153BA}" type="pres">
      <dgm:prSet presAssocID="{C1541F68-2103-4EEB-9CEA-D4773E1CF75F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E0452F-47D7-4462-8264-CE2722331BC4}" type="pres">
      <dgm:prSet presAssocID="{C1541F68-2103-4EEB-9CEA-D4773E1CF75F}" presName="level2hierChild" presStyleCnt="0"/>
      <dgm:spPr/>
    </dgm:pt>
    <dgm:pt modelId="{7C33EED5-8339-4611-8EF5-6888440C1703}" type="pres">
      <dgm:prSet presAssocID="{8D66D7E3-06BE-46B2-B9FF-F526CB73BF02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5970E160-365A-4167-815B-E1CF581D60CB}" type="pres">
      <dgm:prSet presAssocID="{8D66D7E3-06BE-46B2-B9FF-F526CB73BF02}" presName="connTx" presStyleLbl="parChTrans1D2" presStyleIdx="0" presStyleCnt="1"/>
      <dgm:spPr/>
      <dgm:t>
        <a:bodyPr/>
        <a:lstStyle/>
        <a:p>
          <a:endParaRPr lang="en-US"/>
        </a:p>
      </dgm:t>
    </dgm:pt>
    <dgm:pt modelId="{86A776D9-C9CD-4BE2-8D0E-ECB6B223FBBF}" type="pres">
      <dgm:prSet presAssocID="{296CDA0B-5D24-4049-947D-8373B05D3455}" presName="root2" presStyleCnt="0"/>
      <dgm:spPr/>
    </dgm:pt>
    <dgm:pt modelId="{7EF3BE2F-974C-4298-AC09-447E4D72016F}" type="pres">
      <dgm:prSet presAssocID="{296CDA0B-5D24-4049-947D-8373B05D3455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30C984-0647-4D15-BCD5-45F1B82FD0C6}" type="pres">
      <dgm:prSet presAssocID="{296CDA0B-5D24-4049-947D-8373B05D3455}" presName="level3hierChild" presStyleCnt="0"/>
      <dgm:spPr/>
    </dgm:pt>
    <dgm:pt modelId="{CC03EFFE-3FC5-4B17-96DA-2D53E800DBA5}" type="pres">
      <dgm:prSet presAssocID="{EAD82BDB-22FB-4556-B66E-954F1E192487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BF2CE6BF-F220-49DB-895C-B3FD8E42AC0A}" type="pres">
      <dgm:prSet presAssocID="{EAD82BDB-22FB-4556-B66E-954F1E192487}" presName="connTx" presStyleLbl="parChTrans1D3" presStyleIdx="0" presStyleCnt="3"/>
      <dgm:spPr/>
      <dgm:t>
        <a:bodyPr/>
        <a:lstStyle/>
        <a:p>
          <a:endParaRPr lang="en-US"/>
        </a:p>
      </dgm:t>
    </dgm:pt>
    <dgm:pt modelId="{8D932D91-23D8-4BE7-8682-AF8E0DD0149C}" type="pres">
      <dgm:prSet presAssocID="{1647FD6E-C48F-4004-ACFE-B4DD0CC6EEDA}" presName="root2" presStyleCnt="0"/>
      <dgm:spPr/>
    </dgm:pt>
    <dgm:pt modelId="{59D77C6B-0B38-4581-8054-2A7C34053D98}" type="pres">
      <dgm:prSet presAssocID="{1647FD6E-C48F-4004-ACFE-B4DD0CC6EEDA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366550-6F7A-4A4A-8294-2BC10442ED96}" type="pres">
      <dgm:prSet presAssocID="{1647FD6E-C48F-4004-ACFE-B4DD0CC6EEDA}" presName="level3hierChild" presStyleCnt="0"/>
      <dgm:spPr/>
    </dgm:pt>
    <dgm:pt modelId="{A100EBFE-CE39-4CF7-BCE3-AF1330E49120}" type="pres">
      <dgm:prSet presAssocID="{AF0302FE-187D-4842-B461-6C46325EEC58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AFF10C99-5115-4EF6-9B5F-3F0229922D51}" type="pres">
      <dgm:prSet presAssocID="{AF0302FE-187D-4842-B461-6C46325EEC58}" presName="connTx" presStyleLbl="parChTrans1D3" presStyleIdx="1" presStyleCnt="3"/>
      <dgm:spPr/>
      <dgm:t>
        <a:bodyPr/>
        <a:lstStyle/>
        <a:p>
          <a:endParaRPr lang="en-US"/>
        </a:p>
      </dgm:t>
    </dgm:pt>
    <dgm:pt modelId="{594F9075-15E4-46DB-81BD-F5A317A67CB2}" type="pres">
      <dgm:prSet presAssocID="{EFA1240A-F04D-4EAF-A753-6554A6029388}" presName="root2" presStyleCnt="0"/>
      <dgm:spPr/>
    </dgm:pt>
    <dgm:pt modelId="{227E7292-B2D5-4863-BB9C-BE1CB40167F8}" type="pres">
      <dgm:prSet presAssocID="{EFA1240A-F04D-4EAF-A753-6554A6029388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905071-8042-4DDE-9522-53A45584D69B}" type="pres">
      <dgm:prSet presAssocID="{EFA1240A-F04D-4EAF-A753-6554A6029388}" presName="level3hierChild" presStyleCnt="0"/>
      <dgm:spPr/>
    </dgm:pt>
    <dgm:pt modelId="{86806AFE-FAD0-4D76-B375-23E93EA7A6AD}" type="pres">
      <dgm:prSet presAssocID="{E01D7EDC-E743-48DE-B3B9-C0C08A531266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F3CA5E8B-8DF7-4388-92C8-83808127147F}" type="pres">
      <dgm:prSet presAssocID="{E01D7EDC-E743-48DE-B3B9-C0C08A531266}" presName="connTx" presStyleLbl="parChTrans1D3" presStyleIdx="2" presStyleCnt="3"/>
      <dgm:spPr/>
      <dgm:t>
        <a:bodyPr/>
        <a:lstStyle/>
        <a:p>
          <a:endParaRPr lang="en-US"/>
        </a:p>
      </dgm:t>
    </dgm:pt>
    <dgm:pt modelId="{DA9E19EE-9E54-4A09-A271-36FFC9864825}" type="pres">
      <dgm:prSet presAssocID="{447AF68D-64C2-4AA7-B269-DE09C9E598F4}" presName="root2" presStyleCnt="0"/>
      <dgm:spPr/>
    </dgm:pt>
    <dgm:pt modelId="{810176CB-426D-4832-83DD-2BB74508222B}" type="pres">
      <dgm:prSet presAssocID="{447AF68D-64C2-4AA7-B269-DE09C9E598F4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07B9A5-B9C4-4DDC-AAE4-7E1895652BB3}" type="pres">
      <dgm:prSet presAssocID="{447AF68D-64C2-4AA7-B269-DE09C9E598F4}" presName="level3hierChild" presStyleCnt="0"/>
      <dgm:spPr/>
    </dgm:pt>
    <dgm:pt modelId="{EC967302-F8FC-4713-8416-13EB819C9CD4}" type="pres">
      <dgm:prSet presAssocID="{6E5DA533-73EB-4717-A592-A31AF2719771}" presName="root1" presStyleCnt="0"/>
      <dgm:spPr/>
    </dgm:pt>
    <dgm:pt modelId="{45BFD430-DD76-48E2-AD36-020674CE7398}" type="pres">
      <dgm:prSet presAssocID="{6E5DA533-73EB-4717-A592-A31AF2719771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96F19A-1AA8-4DB4-9CDF-15813EC8F633}" type="pres">
      <dgm:prSet presAssocID="{6E5DA533-73EB-4717-A592-A31AF2719771}" presName="level2hierChild" presStyleCnt="0"/>
      <dgm:spPr/>
    </dgm:pt>
  </dgm:ptLst>
  <dgm:cxnLst>
    <dgm:cxn modelId="{7A5ED065-C9E7-4DC3-8A48-C6C57EE777EB}" type="presOf" srcId="{8D66D7E3-06BE-46B2-B9FF-F526CB73BF02}" destId="{5970E160-365A-4167-815B-E1CF581D60CB}" srcOrd="1" destOrd="0" presId="urn:microsoft.com/office/officeart/2005/8/layout/hierarchy2"/>
    <dgm:cxn modelId="{1ABFF48B-CF51-40ED-ABD9-470714D12B0B}" srcId="{296CDA0B-5D24-4049-947D-8373B05D3455}" destId="{1647FD6E-C48F-4004-ACFE-B4DD0CC6EEDA}" srcOrd="0" destOrd="0" parTransId="{EAD82BDB-22FB-4556-B66E-954F1E192487}" sibTransId="{547AE1A6-E3B0-44DF-9A2C-B5451AAA30EA}"/>
    <dgm:cxn modelId="{546C6E59-A8C4-4AB6-B69F-E2AE4FA6396F}" type="presOf" srcId="{C1541F68-2103-4EEB-9CEA-D4773E1CF75F}" destId="{09569873-951D-4252-AC13-72B2533153BA}" srcOrd="0" destOrd="0" presId="urn:microsoft.com/office/officeart/2005/8/layout/hierarchy2"/>
    <dgm:cxn modelId="{137FC4F6-5E31-47C5-81E6-1704FDC46627}" type="presOf" srcId="{1647FD6E-C48F-4004-ACFE-B4DD0CC6EEDA}" destId="{59D77C6B-0B38-4581-8054-2A7C34053D98}" srcOrd="0" destOrd="0" presId="urn:microsoft.com/office/officeart/2005/8/layout/hierarchy2"/>
    <dgm:cxn modelId="{F9F44954-C85E-4EC6-9522-80F087CDAD54}" type="presOf" srcId="{EAD82BDB-22FB-4556-B66E-954F1E192487}" destId="{CC03EFFE-3FC5-4B17-96DA-2D53E800DBA5}" srcOrd="0" destOrd="0" presId="urn:microsoft.com/office/officeart/2005/8/layout/hierarchy2"/>
    <dgm:cxn modelId="{C3A63B96-DF34-482C-8773-8CDD13A20F52}" type="presOf" srcId="{296CDA0B-5D24-4049-947D-8373B05D3455}" destId="{7EF3BE2F-974C-4298-AC09-447E4D72016F}" srcOrd="0" destOrd="0" presId="urn:microsoft.com/office/officeart/2005/8/layout/hierarchy2"/>
    <dgm:cxn modelId="{6689C916-ADD5-4C58-9538-E7F019B9996E}" type="presOf" srcId="{AF0302FE-187D-4842-B461-6C46325EEC58}" destId="{AFF10C99-5115-4EF6-9B5F-3F0229922D51}" srcOrd="1" destOrd="0" presId="urn:microsoft.com/office/officeart/2005/8/layout/hierarchy2"/>
    <dgm:cxn modelId="{2A119B5D-3617-4B7A-8AE4-940C31C8CD00}" type="presOf" srcId="{7F52A332-D112-428A-9D3D-6FDA981D9509}" destId="{A1503D9F-AE75-42E1-8029-27C1AD6E2407}" srcOrd="0" destOrd="0" presId="urn:microsoft.com/office/officeart/2005/8/layout/hierarchy2"/>
    <dgm:cxn modelId="{F10A773E-9E9C-4387-9040-5F077771BDF4}" type="presOf" srcId="{6E5DA533-73EB-4717-A592-A31AF2719771}" destId="{45BFD430-DD76-48E2-AD36-020674CE7398}" srcOrd="0" destOrd="0" presId="urn:microsoft.com/office/officeart/2005/8/layout/hierarchy2"/>
    <dgm:cxn modelId="{A6930638-DB97-48F7-9E0C-8FDBAF47B605}" type="presOf" srcId="{8D66D7E3-06BE-46B2-B9FF-F526CB73BF02}" destId="{7C33EED5-8339-4611-8EF5-6888440C1703}" srcOrd="0" destOrd="0" presId="urn:microsoft.com/office/officeart/2005/8/layout/hierarchy2"/>
    <dgm:cxn modelId="{E55EE077-B7DF-48A5-A182-09B8D50FB54B}" srcId="{12ECCFE8-694B-4B30-B033-4DF0E500818E}" destId="{C1541F68-2103-4EEB-9CEA-D4773E1CF75F}" srcOrd="1" destOrd="0" parTransId="{71ABC120-5CEF-4FA6-BA6D-6E7FAE8D6E59}" sibTransId="{0845087C-84B1-4E11-A7C8-AEF573C80B65}"/>
    <dgm:cxn modelId="{7AD60B03-E4E2-4F3C-A8C3-D27B627576B2}" type="presOf" srcId="{EAD82BDB-22FB-4556-B66E-954F1E192487}" destId="{BF2CE6BF-F220-49DB-895C-B3FD8E42AC0A}" srcOrd="1" destOrd="0" presId="urn:microsoft.com/office/officeart/2005/8/layout/hierarchy2"/>
    <dgm:cxn modelId="{0E502FDE-C9C7-46FA-9F0E-0C4E493C4887}" srcId="{296CDA0B-5D24-4049-947D-8373B05D3455}" destId="{EFA1240A-F04D-4EAF-A753-6554A6029388}" srcOrd="1" destOrd="0" parTransId="{AF0302FE-187D-4842-B461-6C46325EEC58}" sibTransId="{583EB4B1-33F7-4E18-9CC0-71BC3B49A794}"/>
    <dgm:cxn modelId="{A2189C71-7EE7-48A1-B0CA-7D2A0FCCE2B6}" type="presOf" srcId="{447AF68D-64C2-4AA7-B269-DE09C9E598F4}" destId="{810176CB-426D-4832-83DD-2BB74508222B}" srcOrd="0" destOrd="0" presId="urn:microsoft.com/office/officeart/2005/8/layout/hierarchy2"/>
    <dgm:cxn modelId="{7792101D-B697-486F-A81E-B85589464C55}" type="presOf" srcId="{EFA1240A-F04D-4EAF-A753-6554A6029388}" destId="{227E7292-B2D5-4863-BB9C-BE1CB40167F8}" srcOrd="0" destOrd="0" presId="urn:microsoft.com/office/officeart/2005/8/layout/hierarchy2"/>
    <dgm:cxn modelId="{326DB5F4-E5F7-4CCF-A768-E24140EB1028}" srcId="{12ECCFE8-694B-4B30-B033-4DF0E500818E}" destId="{7F52A332-D112-428A-9D3D-6FDA981D9509}" srcOrd="0" destOrd="0" parTransId="{E2D1BD42-83AB-4B45-B345-2008D9672860}" sibTransId="{3862FCC8-5DED-4CFD-A591-EE403AE76EEB}"/>
    <dgm:cxn modelId="{4D8368DB-405E-45CF-BDDE-65441F53817E}" type="presOf" srcId="{12ECCFE8-694B-4B30-B033-4DF0E500818E}" destId="{28C14C9D-E83C-4133-BC5F-3827473321F5}" srcOrd="0" destOrd="0" presId="urn:microsoft.com/office/officeart/2005/8/layout/hierarchy2"/>
    <dgm:cxn modelId="{7EAFB49B-B68D-4069-89AA-987B40788C8C}" srcId="{296CDA0B-5D24-4049-947D-8373B05D3455}" destId="{447AF68D-64C2-4AA7-B269-DE09C9E598F4}" srcOrd="2" destOrd="0" parTransId="{E01D7EDC-E743-48DE-B3B9-C0C08A531266}" sibTransId="{4CA3605E-969C-46A1-A122-4F368437126B}"/>
    <dgm:cxn modelId="{CC4DCC4F-2871-4C03-9AA4-27CCFBAC8A27}" srcId="{12ECCFE8-694B-4B30-B033-4DF0E500818E}" destId="{6E5DA533-73EB-4717-A592-A31AF2719771}" srcOrd="2" destOrd="0" parTransId="{89AD5AC3-8205-47CF-8D33-9C25A1252537}" sibTransId="{30F8AAEE-5349-4C4D-B039-7317C0EA3051}"/>
    <dgm:cxn modelId="{56DBC967-9D11-4862-A085-98BC5A71B8D8}" srcId="{C1541F68-2103-4EEB-9CEA-D4773E1CF75F}" destId="{296CDA0B-5D24-4049-947D-8373B05D3455}" srcOrd="0" destOrd="0" parTransId="{8D66D7E3-06BE-46B2-B9FF-F526CB73BF02}" sibTransId="{963BF396-B955-4509-9F41-251E49B8E4E6}"/>
    <dgm:cxn modelId="{957B477E-6658-4968-8F8B-6B235E2C13D8}" type="presOf" srcId="{AF0302FE-187D-4842-B461-6C46325EEC58}" destId="{A100EBFE-CE39-4CF7-BCE3-AF1330E49120}" srcOrd="0" destOrd="0" presId="urn:microsoft.com/office/officeart/2005/8/layout/hierarchy2"/>
    <dgm:cxn modelId="{15EE5C7F-D485-4582-8B43-F906686AFEA0}" type="presOf" srcId="{E01D7EDC-E743-48DE-B3B9-C0C08A531266}" destId="{F3CA5E8B-8DF7-4388-92C8-83808127147F}" srcOrd="1" destOrd="0" presId="urn:microsoft.com/office/officeart/2005/8/layout/hierarchy2"/>
    <dgm:cxn modelId="{A1DC8D36-9DFA-42C8-93CB-6DCAC0F13EE5}" type="presOf" srcId="{E01D7EDC-E743-48DE-B3B9-C0C08A531266}" destId="{86806AFE-FAD0-4D76-B375-23E93EA7A6AD}" srcOrd="0" destOrd="0" presId="urn:microsoft.com/office/officeart/2005/8/layout/hierarchy2"/>
    <dgm:cxn modelId="{238B2901-0EEA-4F0D-BE3F-D1B5A896B9DA}" type="presParOf" srcId="{28C14C9D-E83C-4133-BC5F-3827473321F5}" destId="{416DF5AB-CF6D-4388-A052-07A7AA122BFE}" srcOrd="0" destOrd="0" presId="urn:microsoft.com/office/officeart/2005/8/layout/hierarchy2"/>
    <dgm:cxn modelId="{90020E30-3B34-4C92-A238-108F13E576FC}" type="presParOf" srcId="{416DF5AB-CF6D-4388-A052-07A7AA122BFE}" destId="{A1503D9F-AE75-42E1-8029-27C1AD6E2407}" srcOrd="0" destOrd="0" presId="urn:microsoft.com/office/officeart/2005/8/layout/hierarchy2"/>
    <dgm:cxn modelId="{18253825-150B-42EC-A06A-B4D790EA6165}" type="presParOf" srcId="{416DF5AB-CF6D-4388-A052-07A7AA122BFE}" destId="{C7CB6329-8B23-4600-8332-4213DC5D6D92}" srcOrd="1" destOrd="0" presId="urn:microsoft.com/office/officeart/2005/8/layout/hierarchy2"/>
    <dgm:cxn modelId="{558AA8BF-6AB4-4516-9C1B-D46FD040BF0D}" type="presParOf" srcId="{28C14C9D-E83C-4133-BC5F-3827473321F5}" destId="{94E0CC35-5F87-49DE-8D90-CEBD99EF2995}" srcOrd="1" destOrd="0" presId="urn:microsoft.com/office/officeart/2005/8/layout/hierarchy2"/>
    <dgm:cxn modelId="{12174B78-DAC4-42A8-BDF0-0318882BF2CB}" type="presParOf" srcId="{94E0CC35-5F87-49DE-8D90-CEBD99EF2995}" destId="{09569873-951D-4252-AC13-72B2533153BA}" srcOrd="0" destOrd="0" presId="urn:microsoft.com/office/officeart/2005/8/layout/hierarchy2"/>
    <dgm:cxn modelId="{0807297B-6FB8-4C91-AB7C-AD4867C190B4}" type="presParOf" srcId="{94E0CC35-5F87-49DE-8D90-CEBD99EF2995}" destId="{2EE0452F-47D7-4462-8264-CE2722331BC4}" srcOrd="1" destOrd="0" presId="urn:microsoft.com/office/officeart/2005/8/layout/hierarchy2"/>
    <dgm:cxn modelId="{53D1D49A-7D69-4A7C-B78F-D80703E63CCA}" type="presParOf" srcId="{2EE0452F-47D7-4462-8264-CE2722331BC4}" destId="{7C33EED5-8339-4611-8EF5-6888440C1703}" srcOrd="0" destOrd="0" presId="urn:microsoft.com/office/officeart/2005/8/layout/hierarchy2"/>
    <dgm:cxn modelId="{5E6FB563-16CD-4D83-9376-7778ABD7C560}" type="presParOf" srcId="{7C33EED5-8339-4611-8EF5-6888440C1703}" destId="{5970E160-365A-4167-815B-E1CF581D60CB}" srcOrd="0" destOrd="0" presId="urn:microsoft.com/office/officeart/2005/8/layout/hierarchy2"/>
    <dgm:cxn modelId="{12F11854-A7AF-4AA5-81D8-7348F0AAEE38}" type="presParOf" srcId="{2EE0452F-47D7-4462-8264-CE2722331BC4}" destId="{86A776D9-C9CD-4BE2-8D0E-ECB6B223FBBF}" srcOrd="1" destOrd="0" presId="urn:microsoft.com/office/officeart/2005/8/layout/hierarchy2"/>
    <dgm:cxn modelId="{46FD861E-5BEC-4C17-89DE-8391A011ED83}" type="presParOf" srcId="{86A776D9-C9CD-4BE2-8D0E-ECB6B223FBBF}" destId="{7EF3BE2F-974C-4298-AC09-447E4D72016F}" srcOrd="0" destOrd="0" presId="urn:microsoft.com/office/officeart/2005/8/layout/hierarchy2"/>
    <dgm:cxn modelId="{11F57F0A-3209-40D1-8592-62A3C19E4D59}" type="presParOf" srcId="{86A776D9-C9CD-4BE2-8D0E-ECB6B223FBBF}" destId="{5D30C984-0647-4D15-BCD5-45F1B82FD0C6}" srcOrd="1" destOrd="0" presId="urn:microsoft.com/office/officeart/2005/8/layout/hierarchy2"/>
    <dgm:cxn modelId="{6F93F5B8-B7AC-4936-AF14-4A0BFE4B5E2B}" type="presParOf" srcId="{5D30C984-0647-4D15-BCD5-45F1B82FD0C6}" destId="{CC03EFFE-3FC5-4B17-96DA-2D53E800DBA5}" srcOrd="0" destOrd="0" presId="urn:microsoft.com/office/officeart/2005/8/layout/hierarchy2"/>
    <dgm:cxn modelId="{994F0D9B-F2AA-408F-BBFD-A12B6744A246}" type="presParOf" srcId="{CC03EFFE-3FC5-4B17-96DA-2D53E800DBA5}" destId="{BF2CE6BF-F220-49DB-895C-B3FD8E42AC0A}" srcOrd="0" destOrd="0" presId="urn:microsoft.com/office/officeart/2005/8/layout/hierarchy2"/>
    <dgm:cxn modelId="{D3574AC9-999C-4CDF-8F41-F3351F6E7847}" type="presParOf" srcId="{5D30C984-0647-4D15-BCD5-45F1B82FD0C6}" destId="{8D932D91-23D8-4BE7-8682-AF8E0DD0149C}" srcOrd="1" destOrd="0" presId="urn:microsoft.com/office/officeart/2005/8/layout/hierarchy2"/>
    <dgm:cxn modelId="{09A14163-8486-43D3-B5BE-C72A3ACC9E51}" type="presParOf" srcId="{8D932D91-23D8-4BE7-8682-AF8E0DD0149C}" destId="{59D77C6B-0B38-4581-8054-2A7C34053D98}" srcOrd="0" destOrd="0" presId="urn:microsoft.com/office/officeart/2005/8/layout/hierarchy2"/>
    <dgm:cxn modelId="{3F5984AC-AF45-4074-92AA-24B405765375}" type="presParOf" srcId="{8D932D91-23D8-4BE7-8682-AF8E0DD0149C}" destId="{50366550-6F7A-4A4A-8294-2BC10442ED96}" srcOrd="1" destOrd="0" presId="urn:microsoft.com/office/officeart/2005/8/layout/hierarchy2"/>
    <dgm:cxn modelId="{56C26473-9762-4E60-994D-01113127E41F}" type="presParOf" srcId="{5D30C984-0647-4D15-BCD5-45F1B82FD0C6}" destId="{A100EBFE-CE39-4CF7-BCE3-AF1330E49120}" srcOrd="2" destOrd="0" presId="urn:microsoft.com/office/officeart/2005/8/layout/hierarchy2"/>
    <dgm:cxn modelId="{79BFCB87-B51B-4F5B-96AE-C4E244386229}" type="presParOf" srcId="{A100EBFE-CE39-4CF7-BCE3-AF1330E49120}" destId="{AFF10C99-5115-4EF6-9B5F-3F0229922D51}" srcOrd="0" destOrd="0" presId="urn:microsoft.com/office/officeart/2005/8/layout/hierarchy2"/>
    <dgm:cxn modelId="{0BC092B8-7C6A-4AC6-89F6-80D9D5755AE0}" type="presParOf" srcId="{5D30C984-0647-4D15-BCD5-45F1B82FD0C6}" destId="{594F9075-15E4-46DB-81BD-F5A317A67CB2}" srcOrd="3" destOrd="0" presId="urn:microsoft.com/office/officeart/2005/8/layout/hierarchy2"/>
    <dgm:cxn modelId="{47BA9943-DEEF-452B-A746-E89464995C88}" type="presParOf" srcId="{594F9075-15E4-46DB-81BD-F5A317A67CB2}" destId="{227E7292-B2D5-4863-BB9C-BE1CB40167F8}" srcOrd="0" destOrd="0" presId="urn:microsoft.com/office/officeart/2005/8/layout/hierarchy2"/>
    <dgm:cxn modelId="{C337618B-E77A-4317-8B4A-7D6D8B9F6D9A}" type="presParOf" srcId="{594F9075-15E4-46DB-81BD-F5A317A67CB2}" destId="{5A905071-8042-4DDE-9522-53A45584D69B}" srcOrd="1" destOrd="0" presId="urn:microsoft.com/office/officeart/2005/8/layout/hierarchy2"/>
    <dgm:cxn modelId="{D7E28BE7-C738-4C60-884D-E2067814D5AD}" type="presParOf" srcId="{5D30C984-0647-4D15-BCD5-45F1B82FD0C6}" destId="{86806AFE-FAD0-4D76-B375-23E93EA7A6AD}" srcOrd="4" destOrd="0" presId="urn:microsoft.com/office/officeart/2005/8/layout/hierarchy2"/>
    <dgm:cxn modelId="{80929789-FC8E-41FC-8B5E-B6AF1FB4C59C}" type="presParOf" srcId="{86806AFE-FAD0-4D76-B375-23E93EA7A6AD}" destId="{F3CA5E8B-8DF7-4388-92C8-83808127147F}" srcOrd="0" destOrd="0" presId="urn:microsoft.com/office/officeart/2005/8/layout/hierarchy2"/>
    <dgm:cxn modelId="{DD46D059-C6DE-4914-9FF2-C966BDAF7ED0}" type="presParOf" srcId="{5D30C984-0647-4D15-BCD5-45F1B82FD0C6}" destId="{DA9E19EE-9E54-4A09-A271-36FFC9864825}" srcOrd="5" destOrd="0" presId="urn:microsoft.com/office/officeart/2005/8/layout/hierarchy2"/>
    <dgm:cxn modelId="{61C13827-6016-46C8-8109-0FB8047AF68D}" type="presParOf" srcId="{DA9E19EE-9E54-4A09-A271-36FFC9864825}" destId="{810176CB-426D-4832-83DD-2BB74508222B}" srcOrd="0" destOrd="0" presId="urn:microsoft.com/office/officeart/2005/8/layout/hierarchy2"/>
    <dgm:cxn modelId="{E1DD8714-F7B9-4CD7-8FE5-C72E1A8E923A}" type="presParOf" srcId="{DA9E19EE-9E54-4A09-A271-36FFC9864825}" destId="{CE07B9A5-B9C4-4DDC-AAE4-7E1895652BB3}" srcOrd="1" destOrd="0" presId="urn:microsoft.com/office/officeart/2005/8/layout/hierarchy2"/>
    <dgm:cxn modelId="{882299BE-0E73-42E3-8657-83845A8A26BD}" type="presParOf" srcId="{28C14C9D-E83C-4133-BC5F-3827473321F5}" destId="{EC967302-F8FC-4713-8416-13EB819C9CD4}" srcOrd="2" destOrd="0" presId="urn:microsoft.com/office/officeart/2005/8/layout/hierarchy2"/>
    <dgm:cxn modelId="{A49E5A93-FFAA-4127-8509-6EAF2D1C999B}" type="presParOf" srcId="{EC967302-F8FC-4713-8416-13EB819C9CD4}" destId="{45BFD430-DD76-48E2-AD36-020674CE7398}" srcOrd="0" destOrd="0" presId="urn:microsoft.com/office/officeart/2005/8/layout/hierarchy2"/>
    <dgm:cxn modelId="{7E23956F-9B17-4BD2-A3E7-2211AF159112}" type="presParOf" srcId="{EC967302-F8FC-4713-8416-13EB819C9CD4}" destId="{E096F19A-1AA8-4DB4-9CDF-15813EC8F63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FFF6AA-8487-41AC-A6C5-68CE514C3B1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4E760-87DF-4BCB-8A7D-5C4065CA229A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Client</a:t>
          </a:r>
          <a:endParaRPr lang="en-US" sz="1400" dirty="0"/>
        </a:p>
      </dgm:t>
    </dgm:pt>
    <dgm:pt modelId="{61DB815F-A4B7-4933-B9CF-358A6CFA88B4}" type="parTrans" cxnId="{26F54EE0-8C60-4C83-A737-916A159BB9F5}">
      <dgm:prSet/>
      <dgm:spPr/>
      <dgm:t>
        <a:bodyPr/>
        <a:lstStyle/>
        <a:p>
          <a:endParaRPr lang="en-US" sz="1400"/>
        </a:p>
      </dgm:t>
    </dgm:pt>
    <dgm:pt modelId="{B3C7AD49-C188-4964-B3ED-CDACE0F6B6B4}" type="sibTrans" cxnId="{26F54EE0-8C60-4C83-A737-916A159BB9F5}">
      <dgm:prSet/>
      <dgm:spPr/>
      <dgm:t>
        <a:bodyPr/>
        <a:lstStyle/>
        <a:p>
          <a:endParaRPr lang="en-US" sz="1400"/>
        </a:p>
      </dgm:t>
    </dgm:pt>
    <dgm:pt modelId="{590F06B3-EE6B-4773-B2AD-F710558B8DFD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Company</a:t>
          </a:r>
          <a:endParaRPr lang="en-US" sz="1400" dirty="0"/>
        </a:p>
      </dgm:t>
    </dgm:pt>
    <dgm:pt modelId="{2E9B1675-2CEF-4967-BD5B-0FCE22ACE24B}" type="parTrans" cxnId="{0A3515AF-07A3-4A40-82AD-7AB605394C12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5A614B03-8A9A-4850-80F4-18CD0F0C3FFD}" type="sibTrans" cxnId="{0A3515AF-07A3-4A40-82AD-7AB605394C12}">
      <dgm:prSet/>
      <dgm:spPr/>
      <dgm:t>
        <a:bodyPr/>
        <a:lstStyle/>
        <a:p>
          <a:endParaRPr lang="en-US" sz="1400"/>
        </a:p>
      </dgm:t>
    </dgm:pt>
    <dgm:pt modelId="{84427637-584A-4C2E-BDC9-1F5FA7002E31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Company</a:t>
          </a:r>
          <a:endParaRPr lang="en-US" sz="1400" dirty="0"/>
        </a:p>
      </dgm:t>
    </dgm:pt>
    <dgm:pt modelId="{4DD1A02F-0211-45F4-A00D-D280BDDD6D77}" type="parTrans" cxnId="{90F953FB-B28D-410D-966A-059343592817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F02B00B6-0E00-4F4F-B26A-BE29A4EFC926}" type="sibTrans" cxnId="{90F953FB-B28D-410D-966A-059343592817}">
      <dgm:prSet/>
      <dgm:spPr/>
      <dgm:t>
        <a:bodyPr/>
        <a:lstStyle/>
        <a:p>
          <a:endParaRPr lang="en-US" sz="1400"/>
        </a:p>
      </dgm:t>
    </dgm:pt>
    <dgm:pt modelId="{B996AD30-A37F-45E2-A56C-4A93578795D0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Plant</a:t>
          </a:r>
          <a:endParaRPr lang="en-US" sz="1400" dirty="0"/>
        </a:p>
      </dgm:t>
    </dgm:pt>
    <dgm:pt modelId="{2834861F-4B64-4177-8CE7-0216F54EF80A}" type="parTrans" cxnId="{B4755B5E-7C3D-41AA-A8EA-43107D6C77D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DE82F034-78C4-48B3-9BB2-76D27ADE0A36}" type="sibTrans" cxnId="{B4755B5E-7C3D-41AA-A8EA-43107D6C77D6}">
      <dgm:prSet/>
      <dgm:spPr/>
      <dgm:t>
        <a:bodyPr/>
        <a:lstStyle/>
        <a:p>
          <a:endParaRPr lang="en-US" sz="1400"/>
        </a:p>
      </dgm:t>
    </dgm:pt>
    <dgm:pt modelId="{D02A3EE1-5902-4696-9CBA-832686A13E80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Plant</a:t>
          </a:r>
          <a:endParaRPr lang="en-US" sz="1400" dirty="0"/>
        </a:p>
      </dgm:t>
    </dgm:pt>
    <dgm:pt modelId="{5B1A1E9A-0FAA-44E2-83A8-0AA5AEA9101E}" type="parTrans" cxnId="{6B618E46-CA12-4791-BCF5-302472046EA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C95E60D5-E0B8-4108-BFCB-E78D91E64F44}" type="sibTrans" cxnId="{6B618E46-CA12-4791-BCF5-302472046EA6}">
      <dgm:prSet/>
      <dgm:spPr/>
      <dgm:t>
        <a:bodyPr/>
        <a:lstStyle/>
        <a:p>
          <a:endParaRPr lang="en-US" sz="1400"/>
        </a:p>
      </dgm:t>
    </dgm:pt>
    <dgm:pt modelId="{66B0DA7E-9108-42BB-910B-8A2F3B3DB5E9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Plant</a:t>
          </a:r>
          <a:endParaRPr lang="en-US" sz="1400" dirty="0"/>
        </a:p>
      </dgm:t>
    </dgm:pt>
    <dgm:pt modelId="{6E922380-A5E0-443E-95A5-7D9591192682}" type="parTrans" cxnId="{C4709C80-DEFC-4522-8272-E16A86E9575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E192D33D-C72D-4727-8310-57AC1387E757}" type="sibTrans" cxnId="{C4709C80-DEFC-4522-8272-E16A86E95756}">
      <dgm:prSet/>
      <dgm:spPr/>
      <dgm:t>
        <a:bodyPr/>
        <a:lstStyle/>
        <a:p>
          <a:endParaRPr lang="en-US" sz="1400"/>
        </a:p>
      </dgm:t>
    </dgm:pt>
    <dgm:pt modelId="{637545FA-5D5C-415A-B251-957A0D292BBF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Storage location</a:t>
          </a:r>
          <a:endParaRPr lang="en-US" sz="1400" dirty="0"/>
        </a:p>
      </dgm:t>
    </dgm:pt>
    <dgm:pt modelId="{51C7E774-777F-4D57-A8F1-8245F2BBBFA4}" type="parTrans" cxnId="{6C19F523-07EE-4851-9E3A-EAD2735DA6AD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0A1D07E3-1DF8-4CF6-84B4-2539B4BBE579}" type="sibTrans" cxnId="{6C19F523-07EE-4851-9E3A-EAD2735DA6AD}">
      <dgm:prSet/>
      <dgm:spPr/>
      <dgm:t>
        <a:bodyPr/>
        <a:lstStyle/>
        <a:p>
          <a:endParaRPr lang="en-US"/>
        </a:p>
      </dgm:t>
    </dgm:pt>
    <dgm:pt modelId="{EAE38EFC-7A56-4E9A-A5BD-7278BE090C64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smtClean="0"/>
            <a:t>Storage location</a:t>
          </a:r>
          <a:endParaRPr lang="en-US" sz="1400"/>
        </a:p>
      </dgm:t>
    </dgm:pt>
    <dgm:pt modelId="{FF70C216-5F28-47B0-A95C-716307A14287}" type="parTrans" cxnId="{3A8A169F-2BF3-447A-9C89-729493A49589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C79CD6E5-70D8-4BBC-9789-5ED975634F33}" type="sibTrans" cxnId="{3A8A169F-2BF3-447A-9C89-729493A49589}">
      <dgm:prSet/>
      <dgm:spPr/>
      <dgm:t>
        <a:bodyPr/>
        <a:lstStyle/>
        <a:p>
          <a:endParaRPr lang="en-US"/>
        </a:p>
      </dgm:t>
    </dgm:pt>
    <dgm:pt modelId="{D4A35DF8-6439-4142-932A-D8F181A49255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smtClean="0"/>
            <a:t>Storage location</a:t>
          </a:r>
          <a:endParaRPr lang="en-US" sz="1400"/>
        </a:p>
      </dgm:t>
    </dgm:pt>
    <dgm:pt modelId="{CC6DA225-0CA4-4B73-8439-82CF37C05055}" type="parTrans" cxnId="{6898A1AD-815A-48D7-A49A-7DB18A09787E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901BB144-6DE9-49D7-BD79-46AA7C9F2AEB}" type="sibTrans" cxnId="{6898A1AD-815A-48D7-A49A-7DB18A09787E}">
      <dgm:prSet/>
      <dgm:spPr/>
      <dgm:t>
        <a:bodyPr/>
        <a:lstStyle/>
        <a:p>
          <a:endParaRPr lang="en-US"/>
        </a:p>
      </dgm:t>
    </dgm:pt>
    <dgm:pt modelId="{F326EAD4-15B7-4231-8406-3E264D063824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Storage location</a:t>
          </a:r>
          <a:endParaRPr lang="en-US" sz="1400" dirty="0"/>
        </a:p>
      </dgm:t>
    </dgm:pt>
    <dgm:pt modelId="{BC8E4C97-1E9B-437F-B2AD-3119FB872848}" type="parTrans" cxnId="{68EBC697-7D7E-4C15-9032-283A0B4C4624}">
      <dgm:prSet/>
      <dgm:spPr/>
      <dgm:t>
        <a:bodyPr/>
        <a:lstStyle/>
        <a:p>
          <a:endParaRPr lang="en-US"/>
        </a:p>
      </dgm:t>
    </dgm:pt>
    <dgm:pt modelId="{C3C10689-DF0F-4B20-80AA-EB2DF6295AA2}" type="sibTrans" cxnId="{68EBC697-7D7E-4C15-9032-283A0B4C4624}">
      <dgm:prSet/>
      <dgm:spPr/>
      <dgm:t>
        <a:bodyPr/>
        <a:lstStyle/>
        <a:p>
          <a:endParaRPr lang="en-US"/>
        </a:p>
      </dgm:t>
    </dgm:pt>
    <dgm:pt modelId="{4086BC7A-3E71-43F0-87E6-59A2DC4DEF91}" type="pres">
      <dgm:prSet presAssocID="{69FFF6AA-8487-41AC-A6C5-68CE514C3B1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FDB547B-2EA8-47C7-827D-CC3D75700FDF}" type="pres">
      <dgm:prSet presAssocID="{F854E760-87DF-4BCB-8A7D-5C4065CA229A}" presName="hierRoot1" presStyleCnt="0">
        <dgm:presLayoutVars>
          <dgm:hierBranch val="init"/>
        </dgm:presLayoutVars>
      </dgm:prSet>
      <dgm:spPr/>
    </dgm:pt>
    <dgm:pt modelId="{048EFA62-9AD0-4431-A2B6-F2CF42AB7024}" type="pres">
      <dgm:prSet presAssocID="{F854E760-87DF-4BCB-8A7D-5C4065CA229A}" presName="rootComposite1" presStyleCnt="0"/>
      <dgm:spPr/>
    </dgm:pt>
    <dgm:pt modelId="{4E0F731A-E96A-4681-A9CF-85C1FA26AF42}" type="pres">
      <dgm:prSet presAssocID="{F854E760-87DF-4BCB-8A7D-5C4065CA229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EBC4AF-240E-4974-8968-B217124CEF0D}" type="pres">
      <dgm:prSet presAssocID="{F854E760-87DF-4BCB-8A7D-5C4065CA229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E479860-95B3-4760-BA11-5428BE55501E}" type="pres">
      <dgm:prSet presAssocID="{F854E760-87DF-4BCB-8A7D-5C4065CA229A}" presName="hierChild2" presStyleCnt="0"/>
      <dgm:spPr/>
    </dgm:pt>
    <dgm:pt modelId="{C287EB62-B87F-45CC-9CA9-31682E2D798F}" type="pres">
      <dgm:prSet presAssocID="{2E9B1675-2CEF-4967-BD5B-0FCE22ACE24B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DB87DC5-D4A9-46BA-9008-A58C8CE608B6}" type="pres">
      <dgm:prSet presAssocID="{590F06B3-EE6B-4773-B2AD-F710558B8DFD}" presName="hierRoot2" presStyleCnt="0">
        <dgm:presLayoutVars>
          <dgm:hierBranch val="init"/>
        </dgm:presLayoutVars>
      </dgm:prSet>
      <dgm:spPr/>
    </dgm:pt>
    <dgm:pt modelId="{1BDF903B-B6A1-46CD-927E-113928B52D9E}" type="pres">
      <dgm:prSet presAssocID="{590F06B3-EE6B-4773-B2AD-F710558B8DFD}" presName="rootComposite" presStyleCnt="0"/>
      <dgm:spPr/>
    </dgm:pt>
    <dgm:pt modelId="{14C6610E-C918-436A-9082-1E2E9B135F84}" type="pres">
      <dgm:prSet presAssocID="{590F06B3-EE6B-4773-B2AD-F710558B8DF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BA5D51-B0DC-4100-A96D-CFE79C91B7AB}" type="pres">
      <dgm:prSet presAssocID="{590F06B3-EE6B-4773-B2AD-F710558B8DFD}" presName="rootConnector" presStyleLbl="node2" presStyleIdx="0" presStyleCnt="2"/>
      <dgm:spPr/>
      <dgm:t>
        <a:bodyPr/>
        <a:lstStyle/>
        <a:p>
          <a:endParaRPr lang="en-US"/>
        </a:p>
      </dgm:t>
    </dgm:pt>
    <dgm:pt modelId="{E1E6006F-191B-4441-87E8-EA3E156466E4}" type="pres">
      <dgm:prSet presAssocID="{590F06B3-EE6B-4773-B2AD-F710558B8DFD}" presName="hierChild4" presStyleCnt="0"/>
      <dgm:spPr/>
    </dgm:pt>
    <dgm:pt modelId="{3E069345-9E95-4D94-BBCC-C083C4D9E779}" type="pres">
      <dgm:prSet presAssocID="{2834861F-4B64-4177-8CE7-0216F54EF80A}" presName="Name37" presStyleLbl="parChTrans1D3" presStyleIdx="0" presStyleCnt="3"/>
      <dgm:spPr/>
      <dgm:t>
        <a:bodyPr/>
        <a:lstStyle/>
        <a:p>
          <a:endParaRPr lang="en-US"/>
        </a:p>
      </dgm:t>
    </dgm:pt>
    <dgm:pt modelId="{D2A6E437-BAE8-4005-B37A-45330889EAAE}" type="pres">
      <dgm:prSet presAssocID="{B996AD30-A37F-45E2-A56C-4A93578795D0}" presName="hierRoot2" presStyleCnt="0">
        <dgm:presLayoutVars>
          <dgm:hierBranch val="init"/>
        </dgm:presLayoutVars>
      </dgm:prSet>
      <dgm:spPr/>
    </dgm:pt>
    <dgm:pt modelId="{0A1C914A-3FAB-4E4E-A9D9-481AF7B8AEFF}" type="pres">
      <dgm:prSet presAssocID="{B996AD30-A37F-45E2-A56C-4A93578795D0}" presName="rootComposite" presStyleCnt="0"/>
      <dgm:spPr/>
    </dgm:pt>
    <dgm:pt modelId="{2005F81A-F0C2-48AE-A0BF-6A9F2E297A53}" type="pres">
      <dgm:prSet presAssocID="{B996AD30-A37F-45E2-A56C-4A93578795D0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885989-59E8-43FE-A505-3664FCB6B2ED}" type="pres">
      <dgm:prSet presAssocID="{B996AD30-A37F-45E2-A56C-4A93578795D0}" presName="rootConnector" presStyleLbl="node3" presStyleIdx="0" presStyleCnt="3"/>
      <dgm:spPr/>
      <dgm:t>
        <a:bodyPr/>
        <a:lstStyle/>
        <a:p>
          <a:endParaRPr lang="en-US"/>
        </a:p>
      </dgm:t>
    </dgm:pt>
    <dgm:pt modelId="{C4DD4E00-A2DD-414F-A6F7-2688CF16860F}" type="pres">
      <dgm:prSet presAssocID="{B996AD30-A37F-45E2-A56C-4A93578795D0}" presName="hierChild4" presStyleCnt="0"/>
      <dgm:spPr/>
    </dgm:pt>
    <dgm:pt modelId="{8B2F7809-8BC8-4046-A38E-9CF3344948BF}" type="pres">
      <dgm:prSet presAssocID="{51C7E774-777F-4D57-A8F1-8245F2BBBFA4}" presName="Name37" presStyleLbl="parChTrans1D4" presStyleIdx="0" presStyleCnt="4"/>
      <dgm:spPr/>
      <dgm:t>
        <a:bodyPr/>
        <a:lstStyle/>
        <a:p>
          <a:endParaRPr lang="en-US"/>
        </a:p>
      </dgm:t>
    </dgm:pt>
    <dgm:pt modelId="{69F51D06-E7FE-4B83-93C2-A208E1DC8760}" type="pres">
      <dgm:prSet presAssocID="{637545FA-5D5C-415A-B251-957A0D292BBF}" presName="hierRoot2" presStyleCnt="0">
        <dgm:presLayoutVars>
          <dgm:hierBranch val="init"/>
        </dgm:presLayoutVars>
      </dgm:prSet>
      <dgm:spPr/>
    </dgm:pt>
    <dgm:pt modelId="{47701BD9-55C3-4C18-A28D-5B96C92BA01D}" type="pres">
      <dgm:prSet presAssocID="{637545FA-5D5C-415A-B251-957A0D292BBF}" presName="rootComposite" presStyleCnt="0"/>
      <dgm:spPr/>
    </dgm:pt>
    <dgm:pt modelId="{E7256188-D4D6-4675-BD0A-611D86688C5D}" type="pres">
      <dgm:prSet presAssocID="{637545FA-5D5C-415A-B251-957A0D292BBF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417D-AA95-499B-A98D-3CCA4E483117}" type="pres">
      <dgm:prSet presAssocID="{637545FA-5D5C-415A-B251-957A0D292BBF}" presName="rootConnector" presStyleLbl="node4" presStyleIdx="0" presStyleCnt="4"/>
      <dgm:spPr/>
      <dgm:t>
        <a:bodyPr/>
        <a:lstStyle/>
        <a:p>
          <a:endParaRPr lang="en-US"/>
        </a:p>
      </dgm:t>
    </dgm:pt>
    <dgm:pt modelId="{B9CE44C2-FBCE-48D7-8315-68E799479D78}" type="pres">
      <dgm:prSet presAssocID="{637545FA-5D5C-415A-B251-957A0D292BBF}" presName="hierChild4" presStyleCnt="0"/>
      <dgm:spPr/>
    </dgm:pt>
    <dgm:pt modelId="{86E3870C-9E50-4549-8F7E-DEC85E8544C3}" type="pres">
      <dgm:prSet presAssocID="{637545FA-5D5C-415A-B251-957A0D292BBF}" presName="hierChild5" presStyleCnt="0"/>
      <dgm:spPr/>
    </dgm:pt>
    <dgm:pt modelId="{1CCF4A54-1CBE-4684-9EBF-D13F11693C13}" type="pres">
      <dgm:prSet presAssocID="{CC6DA225-0CA4-4B73-8439-82CF37C05055}" presName="Name37" presStyleLbl="parChTrans1D4" presStyleIdx="1" presStyleCnt="4"/>
      <dgm:spPr/>
      <dgm:t>
        <a:bodyPr/>
        <a:lstStyle/>
        <a:p>
          <a:endParaRPr lang="en-US"/>
        </a:p>
      </dgm:t>
    </dgm:pt>
    <dgm:pt modelId="{36EEFAEE-A4B6-418C-87D8-ABB5000F2937}" type="pres">
      <dgm:prSet presAssocID="{D4A35DF8-6439-4142-932A-D8F181A49255}" presName="hierRoot2" presStyleCnt="0">
        <dgm:presLayoutVars>
          <dgm:hierBranch val="init"/>
        </dgm:presLayoutVars>
      </dgm:prSet>
      <dgm:spPr/>
    </dgm:pt>
    <dgm:pt modelId="{73CA38D9-C20C-4073-A60F-D4BD2F51C0B1}" type="pres">
      <dgm:prSet presAssocID="{D4A35DF8-6439-4142-932A-D8F181A49255}" presName="rootComposite" presStyleCnt="0"/>
      <dgm:spPr/>
    </dgm:pt>
    <dgm:pt modelId="{69BD3152-0932-4C43-B7CB-01459A3A47A6}" type="pres">
      <dgm:prSet presAssocID="{D4A35DF8-6439-4142-932A-D8F181A49255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095B5A-48A4-473B-9732-B7F7F74BEDAA}" type="pres">
      <dgm:prSet presAssocID="{D4A35DF8-6439-4142-932A-D8F181A49255}" presName="rootConnector" presStyleLbl="node4" presStyleIdx="1" presStyleCnt="4"/>
      <dgm:spPr/>
      <dgm:t>
        <a:bodyPr/>
        <a:lstStyle/>
        <a:p>
          <a:endParaRPr lang="en-US"/>
        </a:p>
      </dgm:t>
    </dgm:pt>
    <dgm:pt modelId="{4C187BBA-D557-4FAB-A67F-C1E0FD30F175}" type="pres">
      <dgm:prSet presAssocID="{D4A35DF8-6439-4142-932A-D8F181A49255}" presName="hierChild4" presStyleCnt="0"/>
      <dgm:spPr/>
    </dgm:pt>
    <dgm:pt modelId="{97676D67-CB0E-4868-8608-0EA082CF44F9}" type="pres">
      <dgm:prSet presAssocID="{D4A35DF8-6439-4142-932A-D8F181A49255}" presName="hierChild5" presStyleCnt="0"/>
      <dgm:spPr/>
    </dgm:pt>
    <dgm:pt modelId="{4749B34B-094B-48D8-AF0B-DAD9DA5B15FA}" type="pres">
      <dgm:prSet presAssocID="{B996AD30-A37F-45E2-A56C-4A93578795D0}" presName="hierChild5" presStyleCnt="0"/>
      <dgm:spPr/>
    </dgm:pt>
    <dgm:pt modelId="{20AD77B1-F680-4E06-9882-55D33C942548}" type="pres">
      <dgm:prSet presAssocID="{5B1A1E9A-0FAA-44E2-83A8-0AA5AEA9101E}" presName="Name37" presStyleLbl="parChTrans1D3" presStyleIdx="1" presStyleCnt="3"/>
      <dgm:spPr/>
      <dgm:t>
        <a:bodyPr/>
        <a:lstStyle/>
        <a:p>
          <a:endParaRPr lang="en-US"/>
        </a:p>
      </dgm:t>
    </dgm:pt>
    <dgm:pt modelId="{73158806-5F69-469E-9297-C8E1A603AED7}" type="pres">
      <dgm:prSet presAssocID="{D02A3EE1-5902-4696-9CBA-832686A13E80}" presName="hierRoot2" presStyleCnt="0">
        <dgm:presLayoutVars>
          <dgm:hierBranch val="init"/>
        </dgm:presLayoutVars>
      </dgm:prSet>
      <dgm:spPr/>
    </dgm:pt>
    <dgm:pt modelId="{9D40988C-9E14-44B2-9A00-F4FA06DBEA09}" type="pres">
      <dgm:prSet presAssocID="{D02A3EE1-5902-4696-9CBA-832686A13E80}" presName="rootComposite" presStyleCnt="0"/>
      <dgm:spPr/>
    </dgm:pt>
    <dgm:pt modelId="{3D9F09DB-AD38-47BB-A011-3E34314F7089}" type="pres">
      <dgm:prSet presAssocID="{D02A3EE1-5902-4696-9CBA-832686A13E80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A35554-512B-4F66-98CF-E9EBCF128BE8}" type="pres">
      <dgm:prSet presAssocID="{D02A3EE1-5902-4696-9CBA-832686A13E80}" presName="rootConnector" presStyleLbl="node3" presStyleIdx="1" presStyleCnt="3"/>
      <dgm:spPr/>
      <dgm:t>
        <a:bodyPr/>
        <a:lstStyle/>
        <a:p>
          <a:endParaRPr lang="en-US"/>
        </a:p>
      </dgm:t>
    </dgm:pt>
    <dgm:pt modelId="{E1841C4D-B27B-4B72-A6B5-9C7890417E17}" type="pres">
      <dgm:prSet presAssocID="{D02A3EE1-5902-4696-9CBA-832686A13E80}" presName="hierChild4" presStyleCnt="0"/>
      <dgm:spPr/>
    </dgm:pt>
    <dgm:pt modelId="{14C7077A-09AB-4347-ACD8-9ACB8A5FA29A}" type="pres">
      <dgm:prSet presAssocID="{BC8E4C97-1E9B-437F-B2AD-3119FB872848}" presName="Name37" presStyleLbl="parChTrans1D4" presStyleIdx="2" presStyleCnt="4"/>
      <dgm:spPr/>
      <dgm:t>
        <a:bodyPr/>
        <a:lstStyle/>
        <a:p>
          <a:endParaRPr lang="en-US"/>
        </a:p>
      </dgm:t>
    </dgm:pt>
    <dgm:pt modelId="{36DD6AC1-3ECC-4A57-A6E4-80DAA3C55594}" type="pres">
      <dgm:prSet presAssocID="{F326EAD4-15B7-4231-8406-3E264D063824}" presName="hierRoot2" presStyleCnt="0">
        <dgm:presLayoutVars>
          <dgm:hierBranch val="init"/>
        </dgm:presLayoutVars>
      </dgm:prSet>
      <dgm:spPr/>
    </dgm:pt>
    <dgm:pt modelId="{0E225652-F058-487B-9596-6AF8B2C86FEB}" type="pres">
      <dgm:prSet presAssocID="{F326EAD4-15B7-4231-8406-3E264D063824}" presName="rootComposite" presStyleCnt="0"/>
      <dgm:spPr/>
    </dgm:pt>
    <dgm:pt modelId="{122592F1-E62E-4F5B-AE13-85CE0A7055D1}" type="pres">
      <dgm:prSet presAssocID="{F326EAD4-15B7-4231-8406-3E264D063824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540188-9066-48D4-982A-51EC3FD67974}" type="pres">
      <dgm:prSet presAssocID="{F326EAD4-15B7-4231-8406-3E264D063824}" presName="rootConnector" presStyleLbl="node4" presStyleIdx="2" presStyleCnt="4"/>
      <dgm:spPr/>
      <dgm:t>
        <a:bodyPr/>
        <a:lstStyle/>
        <a:p>
          <a:endParaRPr lang="en-US"/>
        </a:p>
      </dgm:t>
    </dgm:pt>
    <dgm:pt modelId="{83EC681D-6433-427A-B2D4-7492CDF8CE41}" type="pres">
      <dgm:prSet presAssocID="{F326EAD4-15B7-4231-8406-3E264D063824}" presName="hierChild4" presStyleCnt="0"/>
      <dgm:spPr/>
    </dgm:pt>
    <dgm:pt modelId="{18D11234-496C-497D-AE99-0EF7E5BA80C0}" type="pres">
      <dgm:prSet presAssocID="{F326EAD4-15B7-4231-8406-3E264D063824}" presName="hierChild5" presStyleCnt="0"/>
      <dgm:spPr/>
    </dgm:pt>
    <dgm:pt modelId="{4B89FE4C-5519-4AD1-B23F-6D739B8D7DFD}" type="pres">
      <dgm:prSet presAssocID="{D02A3EE1-5902-4696-9CBA-832686A13E80}" presName="hierChild5" presStyleCnt="0"/>
      <dgm:spPr/>
    </dgm:pt>
    <dgm:pt modelId="{B1922CC7-1067-47EA-B56A-81A1D26A8302}" type="pres">
      <dgm:prSet presAssocID="{590F06B3-EE6B-4773-B2AD-F710558B8DFD}" presName="hierChild5" presStyleCnt="0"/>
      <dgm:spPr/>
    </dgm:pt>
    <dgm:pt modelId="{FEC45B24-8543-45FD-A73D-EE5112A8AA8A}" type="pres">
      <dgm:prSet presAssocID="{4DD1A02F-0211-45F4-A00D-D280BDDD6D77}" presName="Name37" presStyleLbl="parChTrans1D2" presStyleIdx="1" presStyleCnt="2"/>
      <dgm:spPr/>
      <dgm:t>
        <a:bodyPr/>
        <a:lstStyle/>
        <a:p>
          <a:endParaRPr lang="en-US"/>
        </a:p>
      </dgm:t>
    </dgm:pt>
    <dgm:pt modelId="{63F65743-0028-4401-AA66-C8E24558FCB4}" type="pres">
      <dgm:prSet presAssocID="{84427637-584A-4C2E-BDC9-1F5FA7002E31}" presName="hierRoot2" presStyleCnt="0">
        <dgm:presLayoutVars>
          <dgm:hierBranch val="init"/>
        </dgm:presLayoutVars>
      </dgm:prSet>
      <dgm:spPr/>
    </dgm:pt>
    <dgm:pt modelId="{0A1060E0-017F-4B61-A40E-C83FC122EC98}" type="pres">
      <dgm:prSet presAssocID="{84427637-584A-4C2E-BDC9-1F5FA7002E31}" presName="rootComposite" presStyleCnt="0"/>
      <dgm:spPr/>
    </dgm:pt>
    <dgm:pt modelId="{D8590757-42E6-41B7-BC93-897F6029E768}" type="pres">
      <dgm:prSet presAssocID="{84427637-584A-4C2E-BDC9-1F5FA7002E31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005051-D3B4-444D-A8A6-BE1E67BFF72B}" type="pres">
      <dgm:prSet presAssocID="{84427637-584A-4C2E-BDC9-1F5FA7002E31}" presName="rootConnector" presStyleLbl="node2" presStyleIdx="1" presStyleCnt="2"/>
      <dgm:spPr/>
      <dgm:t>
        <a:bodyPr/>
        <a:lstStyle/>
        <a:p>
          <a:endParaRPr lang="en-US"/>
        </a:p>
      </dgm:t>
    </dgm:pt>
    <dgm:pt modelId="{07BE8898-E80C-4DD3-BB73-02ED2211D37B}" type="pres">
      <dgm:prSet presAssocID="{84427637-584A-4C2E-BDC9-1F5FA7002E31}" presName="hierChild4" presStyleCnt="0"/>
      <dgm:spPr/>
    </dgm:pt>
    <dgm:pt modelId="{871E373A-9BFC-45C1-AFFC-C92655A96FA6}" type="pres">
      <dgm:prSet presAssocID="{6E922380-A5E0-443E-95A5-7D9591192682}" presName="Name37" presStyleLbl="parChTrans1D3" presStyleIdx="2" presStyleCnt="3"/>
      <dgm:spPr/>
      <dgm:t>
        <a:bodyPr/>
        <a:lstStyle/>
        <a:p>
          <a:endParaRPr lang="en-US"/>
        </a:p>
      </dgm:t>
    </dgm:pt>
    <dgm:pt modelId="{8FDBE99C-D5C8-475F-BE2A-05A67A9765EA}" type="pres">
      <dgm:prSet presAssocID="{66B0DA7E-9108-42BB-910B-8A2F3B3DB5E9}" presName="hierRoot2" presStyleCnt="0">
        <dgm:presLayoutVars>
          <dgm:hierBranch val="init"/>
        </dgm:presLayoutVars>
      </dgm:prSet>
      <dgm:spPr/>
    </dgm:pt>
    <dgm:pt modelId="{811B08F6-6C04-492E-AFFB-7AC433BB7FBF}" type="pres">
      <dgm:prSet presAssocID="{66B0DA7E-9108-42BB-910B-8A2F3B3DB5E9}" presName="rootComposite" presStyleCnt="0"/>
      <dgm:spPr/>
    </dgm:pt>
    <dgm:pt modelId="{588EAD13-00D9-4C3B-B7B9-0CAC446C16DB}" type="pres">
      <dgm:prSet presAssocID="{66B0DA7E-9108-42BB-910B-8A2F3B3DB5E9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C64187-273D-4980-A611-74C3F65C37E1}" type="pres">
      <dgm:prSet presAssocID="{66B0DA7E-9108-42BB-910B-8A2F3B3DB5E9}" presName="rootConnector" presStyleLbl="node3" presStyleIdx="2" presStyleCnt="3"/>
      <dgm:spPr/>
      <dgm:t>
        <a:bodyPr/>
        <a:lstStyle/>
        <a:p>
          <a:endParaRPr lang="en-US"/>
        </a:p>
      </dgm:t>
    </dgm:pt>
    <dgm:pt modelId="{88407C2B-E7C9-4B12-A337-D8D12DD50106}" type="pres">
      <dgm:prSet presAssocID="{66B0DA7E-9108-42BB-910B-8A2F3B3DB5E9}" presName="hierChild4" presStyleCnt="0"/>
      <dgm:spPr/>
    </dgm:pt>
    <dgm:pt modelId="{403A108F-37BD-40A8-AE1B-C6403FAEAAF7}" type="pres">
      <dgm:prSet presAssocID="{FF70C216-5F28-47B0-A95C-716307A14287}" presName="Name37" presStyleLbl="parChTrans1D4" presStyleIdx="3" presStyleCnt="4"/>
      <dgm:spPr/>
      <dgm:t>
        <a:bodyPr/>
        <a:lstStyle/>
        <a:p>
          <a:endParaRPr lang="en-US"/>
        </a:p>
      </dgm:t>
    </dgm:pt>
    <dgm:pt modelId="{2E23721D-A84A-4891-8CA2-36D9DBF9689A}" type="pres">
      <dgm:prSet presAssocID="{EAE38EFC-7A56-4E9A-A5BD-7278BE090C64}" presName="hierRoot2" presStyleCnt="0">
        <dgm:presLayoutVars>
          <dgm:hierBranch val="init"/>
        </dgm:presLayoutVars>
      </dgm:prSet>
      <dgm:spPr/>
    </dgm:pt>
    <dgm:pt modelId="{60402FB9-E872-4C71-903A-4B4D43C116F2}" type="pres">
      <dgm:prSet presAssocID="{EAE38EFC-7A56-4E9A-A5BD-7278BE090C64}" presName="rootComposite" presStyleCnt="0"/>
      <dgm:spPr/>
    </dgm:pt>
    <dgm:pt modelId="{B5D8E3D7-0217-4DA0-91EA-98815A10D3BF}" type="pres">
      <dgm:prSet presAssocID="{EAE38EFC-7A56-4E9A-A5BD-7278BE090C64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98C98D-0249-4722-94C9-AA466B4F75F0}" type="pres">
      <dgm:prSet presAssocID="{EAE38EFC-7A56-4E9A-A5BD-7278BE090C64}" presName="rootConnector" presStyleLbl="node4" presStyleIdx="3" presStyleCnt="4"/>
      <dgm:spPr/>
      <dgm:t>
        <a:bodyPr/>
        <a:lstStyle/>
        <a:p>
          <a:endParaRPr lang="en-US"/>
        </a:p>
      </dgm:t>
    </dgm:pt>
    <dgm:pt modelId="{04E1343A-18CD-4DB1-9C75-2EC4842FE437}" type="pres">
      <dgm:prSet presAssocID="{EAE38EFC-7A56-4E9A-A5BD-7278BE090C64}" presName="hierChild4" presStyleCnt="0"/>
      <dgm:spPr/>
    </dgm:pt>
    <dgm:pt modelId="{9AABEF4C-8686-4D57-8D08-9D3CF24FD2C1}" type="pres">
      <dgm:prSet presAssocID="{EAE38EFC-7A56-4E9A-A5BD-7278BE090C64}" presName="hierChild5" presStyleCnt="0"/>
      <dgm:spPr/>
    </dgm:pt>
    <dgm:pt modelId="{38CE0D93-BCBD-498E-A7AC-20454A6CD655}" type="pres">
      <dgm:prSet presAssocID="{66B0DA7E-9108-42BB-910B-8A2F3B3DB5E9}" presName="hierChild5" presStyleCnt="0"/>
      <dgm:spPr/>
    </dgm:pt>
    <dgm:pt modelId="{B569E3AC-BE74-496A-AB59-7822EF48DF2E}" type="pres">
      <dgm:prSet presAssocID="{84427637-584A-4C2E-BDC9-1F5FA7002E31}" presName="hierChild5" presStyleCnt="0"/>
      <dgm:spPr/>
    </dgm:pt>
    <dgm:pt modelId="{CC68C01F-5B37-40F9-A060-473E3E85FEA0}" type="pres">
      <dgm:prSet presAssocID="{F854E760-87DF-4BCB-8A7D-5C4065CA229A}" presName="hierChild3" presStyleCnt="0"/>
      <dgm:spPr/>
    </dgm:pt>
  </dgm:ptLst>
  <dgm:cxnLst>
    <dgm:cxn modelId="{D32946DB-1FCC-46B7-A4EA-C9377831B097}" type="presOf" srcId="{637545FA-5D5C-415A-B251-957A0D292BBF}" destId="{E7256188-D4D6-4675-BD0A-611D86688C5D}" srcOrd="0" destOrd="0" presId="urn:microsoft.com/office/officeart/2005/8/layout/orgChart1"/>
    <dgm:cxn modelId="{6C19F523-07EE-4851-9E3A-EAD2735DA6AD}" srcId="{B996AD30-A37F-45E2-A56C-4A93578795D0}" destId="{637545FA-5D5C-415A-B251-957A0D292BBF}" srcOrd="0" destOrd="0" parTransId="{51C7E774-777F-4D57-A8F1-8245F2BBBFA4}" sibTransId="{0A1D07E3-1DF8-4CF6-84B4-2539B4BBE579}"/>
    <dgm:cxn modelId="{253AF003-4425-4B1D-A45C-0D5BAFCE355B}" type="presOf" srcId="{EAE38EFC-7A56-4E9A-A5BD-7278BE090C64}" destId="{B5D8E3D7-0217-4DA0-91EA-98815A10D3BF}" srcOrd="0" destOrd="0" presId="urn:microsoft.com/office/officeart/2005/8/layout/orgChart1"/>
    <dgm:cxn modelId="{082952DB-50DC-463D-B92A-F54BB413A69B}" type="presOf" srcId="{69FFF6AA-8487-41AC-A6C5-68CE514C3B10}" destId="{4086BC7A-3E71-43F0-87E6-59A2DC4DEF91}" srcOrd="0" destOrd="0" presId="urn:microsoft.com/office/officeart/2005/8/layout/orgChart1"/>
    <dgm:cxn modelId="{90620CBC-34C9-4C10-916D-92512EFFDADE}" type="presOf" srcId="{84427637-584A-4C2E-BDC9-1F5FA7002E31}" destId="{D8590757-42E6-41B7-BC93-897F6029E768}" srcOrd="0" destOrd="0" presId="urn:microsoft.com/office/officeart/2005/8/layout/orgChart1"/>
    <dgm:cxn modelId="{78AB9C60-477D-40BE-BCE3-975E7EA241EC}" type="presOf" srcId="{2E9B1675-2CEF-4967-BD5B-0FCE22ACE24B}" destId="{C287EB62-B87F-45CC-9CA9-31682E2D798F}" srcOrd="0" destOrd="0" presId="urn:microsoft.com/office/officeart/2005/8/layout/orgChart1"/>
    <dgm:cxn modelId="{957D437B-4517-4043-83B5-AA88E9D00921}" type="presOf" srcId="{D02A3EE1-5902-4696-9CBA-832686A13E80}" destId="{94A35554-512B-4F66-98CF-E9EBCF128BE8}" srcOrd="1" destOrd="0" presId="urn:microsoft.com/office/officeart/2005/8/layout/orgChart1"/>
    <dgm:cxn modelId="{2F587799-11CA-4302-87BF-B97B95D1893B}" type="presOf" srcId="{637545FA-5D5C-415A-B251-957A0D292BBF}" destId="{78A6417D-AA95-499B-A98D-3CCA4E483117}" srcOrd="1" destOrd="0" presId="urn:microsoft.com/office/officeart/2005/8/layout/orgChart1"/>
    <dgm:cxn modelId="{6B618E46-CA12-4791-BCF5-302472046EA6}" srcId="{590F06B3-EE6B-4773-B2AD-F710558B8DFD}" destId="{D02A3EE1-5902-4696-9CBA-832686A13E80}" srcOrd="1" destOrd="0" parTransId="{5B1A1E9A-0FAA-44E2-83A8-0AA5AEA9101E}" sibTransId="{C95E60D5-E0B8-4108-BFCB-E78D91E64F44}"/>
    <dgm:cxn modelId="{9C081DA8-5A5B-4E6D-936F-156D5B4105C1}" type="presOf" srcId="{F854E760-87DF-4BCB-8A7D-5C4065CA229A}" destId="{4E0F731A-E96A-4681-A9CF-85C1FA26AF42}" srcOrd="0" destOrd="0" presId="urn:microsoft.com/office/officeart/2005/8/layout/orgChart1"/>
    <dgm:cxn modelId="{0A3515AF-07A3-4A40-82AD-7AB605394C12}" srcId="{F854E760-87DF-4BCB-8A7D-5C4065CA229A}" destId="{590F06B3-EE6B-4773-B2AD-F710558B8DFD}" srcOrd="0" destOrd="0" parTransId="{2E9B1675-2CEF-4967-BD5B-0FCE22ACE24B}" sibTransId="{5A614B03-8A9A-4850-80F4-18CD0F0C3FFD}"/>
    <dgm:cxn modelId="{EE345ECA-FFB8-440D-ACDE-A50488BE2AC8}" type="presOf" srcId="{D4A35DF8-6439-4142-932A-D8F181A49255}" destId="{0C095B5A-48A4-473B-9732-B7F7F74BEDAA}" srcOrd="1" destOrd="0" presId="urn:microsoft.com/office/officeart/2005/8/layout/orgChart1"/>
    <dgm:cxn modelId="{C4709C80-DEFC-4522-8272-E16A86E95756}" srcId="{84427637-584A-4C2E-BDC9-1F5FA7002E31}" destId="{66B0DA7E-9108-42BB-910B-8A2F3B3DB5E9}" srcOrd="0" destOrd="0" parTransId="{6E922380-A5E0-443E-95A5-7D9591192682}" sibTransId="{E192D33D-C72D-4727-8310-57AC1387E757}"/>
    <dgm:cxn modelId="{83154A48-66D1-4129-82F8-633AE503BD09}" type="presOf" srcId="{51C7E774-777F-4D57-A8F1-8245F2BBBFA4}" destId="{8B2F7809-8BC8-4046-A38E-9CF3344948BF}" srcOrd="0" destOrd="0" presId="urn:microsoft.com/office/officeart/2005/8/layout/orgChart1"/>
    <dgm:cxn modelId="{398434BB-EF05-42CF-8122-282124B28442}" type="presOf" srcId="{F326EAD4-15B7-4231-8406-3E264D063824}" destId="{122592F1-E62E-4F5B-AE13-85CE0A7055D1}" srcOrd="0" destOrd="0" presId="urn:microsoft.com/office/officeart/2005/8/layout/orgChart1"/>
    <dgm:cxn modelId="{CE55CD27-0E3C-480A-A42E-45F19279FD80}" type="presOf" srcId="{4DD1A02F-0211-45F4-A00D-D280BDDD6D77}" destId="{FEC45B24-8543-45FD-A73D-EE5112A8AA8A}" srcOrd="0" destOrd="0" presId="urn:microsoft.com/office/officeart/2005/8/layout/orgChart1"/>
    <dgm:cxn modelId="{68EBC697-7D7E-4C15-9032-283A0B4C4624}" srcId="{D02A3EE1-5902-4696-9CBA-832686A13E80}" destId="{F326EAD4-15B7-4231-8406-3E264D063824}" srcOrd="0" destOrd="0" parTransId="{BC8E4C97-1E9B-437F-B2AD-3119FB872848}" sibTransId="{C3C10689-DF0F-4B20-80AA-EB2DF6295AA2}"/>
    <dgm:cxn modelId="{4E72F5A8-8635-4B3C-B9D5-9AC12EFE9220}" type="presOf" srcId="{EAE38EFC-7A56-4E9A-A5BD-7278BE090C64}" destId="{D598C98D-0249-4722-94C9-AA466B4F75F0}" srcOrd="1" destOrd="0" presId="urn:microsoft.com/office/officeart/2005/8/layout/orgChart1"/>
    <dgm:cxn modelId="{718886CD-9242-4556-ACD6-D9AAA05AAB27}" type="presOf" srcId="{6E922380-A5E0-443E-95A5-7D9591192682}" destId="{871E373A-9BFC-45C1-AFFC-C92655A96FA6}" srcOrd="0" destOrd="0" presId="urn:microsoft.com/office/officeart/2005/8/layout/orgChart1"/>
    <dgm:cxn modelId="{AC8DF9C5-F1E7-416E-806F-F047D3A3CA2D}" type="presOf" srcId="{BC8E4C97-1E9B-437F-B2AD-3119FB872848}" destId="{14C7077A-09AB-4347-ACD8-9ACB8A5FA29A}" srcOrd="0" destOrd="0" presId="urn:microsoft.com/office/officeart/2005/8/layout/orgChart1"/>
    <dgm:cxn modelId="{A5BEC42A-7C2B-4502-A308-08E8357DEC22}" type="presOf" srcId="{F854E760-87DF-4BCB-8A7D-5C4065CA229A}" destId="{90EBC4AF-240E-4974-8968-B217124CEF0D}" srcOrd="1" destOrd="0" presId="urn:microsoft.com/office/officeart/2005/8/layout/orgChart1"/>
    <dgm:cxn modelId="{3328B5BD-6C09-4DC6-A185-3FC92DB11BAE}" type="presOf" srcId="{66B0DA7E-9108-42BB-910B-8A2F3B3DB5E9}" destId="{70C64187-273D-4980-A611-74C3F65C37E1}" srcOrd="1" destOrd="0" presId="urn:microsoft.com/office/officeart/2005/8/layout/orgChart1"/>
    <dgm:cxn modelId="{7B082ABC-9A17-4748-8EF9-57D4CBC0803D}" type="presOf" srcId="{2834861F-4B64-4177-8CE7-0216F54EF80A}" destId="{3E069345-9E95-4D94-BBCC-C083C4D9E779}" srcOrd="0" destOrd="0" presId="urn:microsoft.com/office/officeart/2005/8/layout/orgChart1"/>
    <dgm:cxn modelId="{A32E803B-9010-4A1E-BDE2-9B3919F1FADD}" type="presOf" srcId="{590F06B3-EE6B-4773-B2AD-F710558B8DFD}" destId="{8ABA5D51-B0DC-4100-A96D-CFE79C91B7AB}" srcOrd="1" destOrd="0" presId="urn:microsoft.com/office/officeart/2005/8/layout/orgChart1"/>
    <dgm:cxn modelId="{6300DADB-A186-431C-9ECC-099EAF6D8D77}" type="presOf" srcId="{D4A35DF8-6439-4142-932A-D8F181A49255}" destId="{69BD3152-0932-4C43-B7CB-01459A3A47A6}" srcOrd="0" destOrd="0" presId="urn:microsoft.com/office/officeart/2005/8/layout/orgChart1"/>
    <dgm:cxn modelId="{6898A1AD-815A-48D7-A49A-7DB18A09787E}" srcId="{B996AD30-A37F-45E2-A56C-4A93578795D0}" destId="{D4A35DF8-6439-4142-932A-D8F181A49255}" srcOrd="1" destOrd="0" parTransId="{CC6DA225-0CA4-4B73-8439-82CF37C05055}" sibTransId="{901BB144-6DE9-49D7-BD79-46AA7C9F2AEB}"/>
    <dgm:cxn modelId="{B2F595CD-BED7-45D0-A524-D456A1968D35}" type="presOf" srcId="{84427637-584A-4C2E-BDC9-1F5FA7002E31}" destId="{DE005051-D3B4-444D-A8A6-BE1E67BFF72B}" srcOrd="1" destOrd="0" presId="urn:microsoft.com/office/officeart/2005/8/layout/orgChart1"/>
    <dgm:cxn modelId="{8DDDC1EA-271F-474A-886D-B02F617EF878}" type="presOf" srcId="{B996AD30-A37F-45E2-A56C-4A93578795D0}" destId="{7E885989-59E8-43FE-A505-3664FCB6B2ED}" srcOrd="1" destOrd="0" presId="urn:microsoft.com/office/officeart/2005/8/layout/orgChart1"/>
    <dgm:cxn modelId="{B4755B5E-7C3D-41AA-A8EA-43107D6C77D6}" srcId="{590F06B3-EE6B-4773-B2AD-F710558B8DFD}" destId="{B996AD30-A37F-45E2-A56C-4A93578795D0}" srcOrd="0" destOrd="0" parTransId="{2834861F-4B64-4177-8CE7-0216F54EF80A}" sibTransId="{DE82F034-78C4-48B3-9BB2-76D27ADE0A36}"/>
    <dgm:cxn modelId="{A4D14AE2-D678-40D5-AFB8-7360CD130179}" type="presOf" srcId="{FF70C216-5F28-47B0-A95C-716307A14287}" destId="{403A108F-37BD-40A8-AE1B-C6403FAEAAF7}" srcOrd="0" destOrd="0" presId="urn:microsoft.com/office/officeart/2005/8/layout/orgChart1"/>
    <dgm:cxn modelId="{11A22E9C-13C6-4836-A018-130465633E8B}" type="presOf" srcId="{5B1A1E9A-0FAA-44E2-83A8-0AA5AEA9101E}" destId="{20AD77B1-F680-4E06-9882-55D33C942548}" srcOrd="0" destOrd="0" presId="urn:microsoft.com/office/officeart/2005/8/layout/orgChart1"/>
    <dgm:cxn modelId="{C88B58F7-5313-4A66-969F-73F9E00B930C}" type="presOf" srcId="{F326EAD4-15B7-4231-8406-3E264D063824}" destId="{F5540188-9066-48D4-982A-51EC3FD67974}" srcOrd="1" destOrd="0" presId="urn:microsoft.com/office/officeart/2005/8/layout/orgChart1"/>
    <dgm:cxn modelId="{26F54EE0-8C60-4C83-A737-916A159BB9F5}" srcId="{69FFF6AA-8487-41AC-A6C5-68CE514C3B10}" destId="{F854E760-87DF-4BCB-8A7D-5C4065CA229A}" srcOrd="0" destOrd="0" parTransId="{61DB815F-A4B7-4933-B9CF-358A6CFA88B4}" sibTransId="{B3C7AD49-C188-4964-B3ED-CDACE0F6B6B4}"/>
    <dgm:cxn modelId="{E2E37FB7-3DED-478E-880C-6A2872603ADA}" type="presOf" srcId="{66B0DA7E-9108-42BB-910B-8A2F3B3DB5E9}" destId="{588EAD13-00D9-4C3B-B7B9-0CAC446C16DB}" srcOrd="0" destOrd="0" presId="urn:microsoft.com/office/officeart/2005/8/layout/orgChart1"/>
    <dgm:cxn modelId="{3A8A169F-2BF3-447A-9C89-729493A49589}" srcId="{66B0DA7E-9108-42BB-910B-8A2F3B3DB5E9}" destId="{EAE38EFC-7A56-4E9A-A5BD-7278BE090C64}" srcOrd="0" destOrd="0" parTransId="{FF70C216-5F28-47B0-A95C-716307A14287}" sibTransId="{C79CD6E5-70D8-4BBC-9789-5ED975634F33}"/>
    <dgm:cxn modelId="{1BDF775C-1FBA-4AD5-A98E-35BD0A4C7286}" type="presOf" srcId="{CC6DA225-0CA4-4B73-8439-82CF37C05055}" destId="{1CCF4A54-1CBE-4684-9EBF-D13F11693C13}" srcOrd="0" destOrd="0" presId="urn:microsoft.com/office/officeart/2005/8/layout/orgChart1"/>
    <dgm:cxn modelId="{21967FFC-37FE-4FCF-B228-F716BB5E339A}" type="presOf" srcId="{B996AD30-A37F-45E2-A56C-4A93578795D0}" destId="{2005F81A-F0C2-48AE-A0BF-6A9F2E297A53}" srcOrd="0" destOrd="0" presId="urn:microsoft.com/office/officeart/2005/8/layout/orgChart1"/>
    <dgm:cxn modelId="{39773A6A-7619-4B78-995F-6E605263A9DD}" type="presOf" srcId="{590F06B3-EE6B-4773-B2AD-F710558B8DFD}" destId="{14C6610E-C918-436A-9082-1E2E9B135F84}" srcOrd="0" destOrd="0" presId="urn:microsoft.com/office/officeart/2005/8/layout/orgChart1"/>
    <dgm:cxn modelId="{90F953FB-B28D-410D-966A-059343592817}" srcId="{F854E760-87DF-4BCB-8A7D-5C4065CA229A}" destId="{84427637-584A-4C2E-BDC9-1F5FA7002E31}" srcOrd="1" destOrd="0" parTransId="{4DD1A02F-0211-45F4-A00D-D280BDDD6D77}" sibTransId="{F02B00B6-0E00-4F4F-B26A-BE29A4EFC926}"/>
    <dgm:cxn modelId="{2D2E2A53-73DE-43B4-8204-41844CF1D733}" type="presOf" srcId="{D02A3EE1-5902-4696-9CBA-832686A13E80}" destId="{3D9F09DB-AD38-47BB-A011-3E34314F7089}" srcOrd="0" destOrd="0" presId="urn:microsoft.com/office/officeart/2005/8/layout/orgChart1"/>
    <dgm:cxn modelId="{58D7CFAF-8C0A-408B-B8EF-DEE5B26DB50C}" type="presParOf" srcId="{4086BC7A-3E71-43F0-87E6-59A2DC4DEF91}" destId="{4FDB547B-2EA8-47C7-827D-CC3D75700FDF}" srcOrd="0" destOrd="0" presId="urn:microsoft.com/office/officeart/2005/8/layout/orgChart1"/>
    <dgm:cxn modelId="{BD2BA629-4695-4589-A443-38E846C303A9}" type="presParOf" srcId="{4FDB547B-2EA8-47C7-827D-CC3D75700FDF}" destId="{048EFA62-9AD0-4431-A2B6-F2CF42AB7024}" srcOrd="0" destOrd="0" presId="urn:microsoft.com/office/officeart/2005/8/layout/orgChart1"/>
    <dgm:cxn modelId="{EA6202D5-52F8-4F57-9B64-9CA4EC81BDEA}" type="presParOf" srcId="{048EFA62-9AD0-4431-A2B6-F2CF42AB7024}" destId="{4E0F731A-E96A-4681-A9CF-85C1FA26AF42}" srcOrd="0" destOrd="0" presId="urn:microsoft.com/office/officeart/2005/8/layout/orgChart1"/>
    <dgm:cxn modelId="{2FA7203C-59FB-485B-8EF8-DD1413767878}" type="presParOf" srcId="{048EFA62-9AD0-4431-A2B6-F2CF42AB7024}" destId="{90EBC4AF-240E-4974-8968-B217124CEF0D}" srcOrd="1" destOrd="0" presId="urn:microsoft.com/office/officeart/2005/8/layout/orgChart1"/>
    <dgm:cxn modelId="{1A5F1F1F-5318-451C-9FB7-8881A24C4CAF}" type="presParOf" srcId="{4FDB547B-2EA8-47C7-827D-CC3D75700FDF}" destId="{FE479860-95B3-4760-BA11-5428BE55501E}" srcOrd="1" destOrd="0" presId="urn:microsoft.com/office/officeart/2005/8/layout/orgChart1"/>
    <dgm:cxn modelId="{A3CFBD73-FE25-4F48-9EC3-0676C947EE1C}" type="presParOf" srcId="{FE479860-95B3-4760-BA11-5428BE55501E}" destId="{C287EB62-B87F-45CC-9CA9-31682E2D798F}" srcOrd="0" destOrd="0" presId="urn:microsoft.com/office/officeart/2005/8/layout/orgChart1"/>
    <dgm:cxn modelId="{8E1923BC-CF45-4F1D-9B43-92C0788AC24C}" type="presParOf" srcId="{FE479860-95B3-4760-BA11-5428BE55501E}" destId="{ADB87DC5-D4A9-46BA-9008-A58C8CE608B6}" srcOrd="1" destOrd="0" presId="urn:microsoft.com/office/officeart/2005/8/layout/orgChart1"/>
    <dgm:cxn modelId="{7C781975-7566-48A4-AF2A-4FB2AC9812F6}" type="presParOf" srcId="{ADB87DC5-D4A9-46BA-9008-A58C8CE608B6}" destId="{1BDF903B-B6A1-46CD-927E-113928B52D9E}" srcOrd="0" destOrd="0" presId="urn:microsoft.com/office/officeart/2005/8/layout/orgChart1"/>
    <dgm:cxn modelId="{73FBF069-2B50-42A1-A7F2-B4341AC10C49}" type="presParOf" srcId="{1BDF903B-B6A1-46CD-927E-113928B52D9E}" destId="{14C6610E-C918-436A-9082-1E2E9B135F84}" srcOrd="0" destOrd="0" presId="urn:microsoft.com/office/officeart/2005/8/layout/orgChart1"/>
    <dgm:cxn modelId="{A06FFE9C-8F6B-4741-A9ED-DA781A0B5D8E}" type="presParOf" srcId="{1BDF903B-B6A1-46CD-927E-113928B52D9E}" destId="{8ABA5D51-B0DC-4100-A96D-CFE79C91B7AB}" srcOrd="1" destOrd="0" presId="urn:microsoft.com/office/officeart/2005/8/layout/orgChart1"/>
    <dgm:cxn modelId="{322A92DB-594F-4E99-B8D9-F02FA7AEB517}" type="presParOf" srcId="{ADB87DC5-D4A9-46BA-9008-A58C8CE608B6}" destId="{E1E6006F-191B-4441-87E8-EA3E156466E4}" srcOrd="1" destOrd="0" presId="urn:microsoft.com/office/officeart/2005/8/layout/orgChart1"/>
    <dgm:cxn modelId="{B56EE23C-F061-4176-AD12-91C9FB99461A}" type="presParOf" srcId="{E1E6006F-191B-4441-87E8-EA3E156466E4}" destId="{3E069345-9E95-4D94-BBCC-C083C4D9E779}" srcOrd="0" destOrd="0" presId="urn:microsoft.com/office/officeart/2005/8/layout/orgChart1"/>
    <dgm:cxn modelId="{A0D37CDC-4757-4FA8-8A29-37B1A6BB6333}" type="presParOf" srcId="{E1E6006F-191B-4441-87E8-EA3E156466E4}" destId="{D2A6E437-BAE8-4005-B37A-45330889EAAE}" srcOrd="1" destOrd="0" presId="urn:microsoft.com/office/officeart/2005/8/layout/orgChart1"/>
    <dgm:cxn modelId="{4D5A9D76-BBF0-4035-B015-34AA15E6704A}" type="presParOf" srcId="{D2A6E437-BAE8-4005-B37A-45330889EAAE}" destId="{0A1C914A-3FAB-4E4E-A9D9-481AF7B8AEFF}" srcOrd="0" destOrd="0" presId="urn:microsoft.com/office/officeart/2005/8/layout/orgChart1"/>
    <dgm:cxn modelId="{15D60567-11CD-40B0-AB5A-F019B10473F8}" type="presParOf" srcId="{0A1C914A-3FAB-4E4E-A9D9-481AF7B8AEFF}" destId="{2005F81A-F0C2-48AE-A0BF-6A9F2E297A53}" srcOrd="0" destOrd="0" presId="urn:microsoft.com/office/officeart/2005/8/layout/orgChart1"/>
    <dgm:cxn modelId="{2A34F87D-E9DF-4897-9203-597B562F0A8A}" type="presParOf" srcId="{0A1C914A-3FAB-4E4E-A9D9-481AF7B8AEFF}" destId="{7E885989-59E8-43FE-A505-3664FCB6B2ED}" srcOrd="1" destOrd="0" presId="urn:microsoft.com/office/officeart/2005/8/layout/orgChart1"/>
    <dgm:cxn modelId="{6E5F0E35-9381-4432-873D-184BC53BE742}" type="presParOf" srcId="{D2A6E437-BAE8-4005-B37A-45330889EAAE}" destId="{C4DD4E00-A2DD-414F-A6F7-2688CF16860F}" srcOrd="1" destOrd="0" presId="urn:microsoft.com/office/officeart/2005/8/layout/orgChart1"/>
    <dgm:cxn modelId="{9CE7F1F2-ED8D-463F-9071-1B373ECA491F}" type="presParOf" srcId="{C4DD4E00-A2DD-414F-A6F7-2688CF16860F}" destId="{8B2F7809-8BC8-4046-A38E-9CF3344948BF}" srcOrd="0" destOrd="0" presId="urn:microsoft.com/office/officeart/2005/8/layout/orgChart1"/>
    <dgm:cxn modelId="{8EFD8EC5-138E-447E-8C80-DB36A6F0C253}" type="presParOf" srcId="{C4DD4E00-A2DD-414F-A6F7-2688CF16860F}" destId="{69F51D06-E7FE-4B83-93C2-A208E1DC8760}" srcOrd="1" destOrd="0" presId="urn:microsoft.com/office/officeart/2005/8/layout/orgChart1"/>
    <dgm:cxn modelId="{2BBDC572-6B25-44BD-8011-1CA77B01D560}" type="presParOf" srcId="{69F51D06-E7FE-4B83-93C2-A208E1DC8760}" destId="{47701BD9-55C3-4C18-A28D-5B96C92BA01D}" srcOrd="0" destOrd="0" presId="urn:microsoft.com/office/officeart/2005/8/layout/orgChart1"/>
    <dgm:cxn modelId="{BED7D1D3-154E-4D24-B261-75B98EBC997B}" type="presParOf" srcId="{47701BD9-55C3-4C18-A28D-5B96C92BA01D}" destId="{E7256188-D4D6-4675-BD0A-611D86688C5D}" srcOrd="0" destOrd="0" presId="urn:microsoft.com/office/officeart/2005/8/layout/orgChart1"/>
    <dgm:cxn modelId="{618D6936-599E-45A7-B937-07A19B3ACAC9}" type="presParOf" srcId="{47701BD9-55C3-4C18-A28D-5B96C92BA01D}" destId="{78A6417D-AA95-499B-A98D-3CCA4E483117}" srcOrd="1" destOrd="0" presId="urn:microsoft.com/office/officeart/2005/8/layout/orgChart1"/>
    <dgm:cxn modelId="{B299C112-D499-4CDE-BF86-52DE17F0A551}" type="presParOf" srcId="{69F51D06-E7FE-4B83-93C2-A208E1DC8760}" destId="{B9CE44C2-FBCE-48D7-8315-68E799479D78}" srcOrd="1" destOrd="0" presId="urn:microsoft.com/office/officeart/2005/8/layout/orgChart1"/>
    <dgm:cxn modelId="{FF65F6D8-34BD-4996-A33A-047C39E15793}" type="presParOf" srcId="{69F51D06-E7FE-4B83-93C2-A208E1DC8760}" destId="{86E3870C-9E50-4549-8F7E-DEC85E8544C3}" srcOrd="2" destOrd="0" presId="urn:microsoft.com/office/officeart/2005/8/layout/orgChart1"/>
    <dgm:cxn modelId="{E755E662-C20E-40CF-A15B-594C0B64520C}" type="presParOf" srcId="{C4DD4E00-A2DD-414F-A6F7-2688CF16860F}" destId="{1CCF4A54-1CBE-4684-9EBF-D13F11693C13}" srcOrd="2" destOrd="0" presId="urn:microsoft.com/office/officeart/2005/8/layout/orgChart1"/>
    <dgm:cxn modelId="{B068542F-E526-45C3-8EE6-93181167E8A8}" type="presParOf" srcId="{C4DD4E00-A2DD-414F-A6F7-2688CF16860F}" destId="{36EEFAEE-A4B6-418C-87D8-ABB5000F2937}" srcOrd="3" destOrd="0" presId="urn:microsoft.com/office/officeart/2005/8/layout/orgChart1"/>
    <dgm:cxn modelId="{CC4F7C9D-E3C2-4718-87F2-E9C0C51384E3}" type="presParOf" srcId="{36EEFAEE-A4B6-418C-87D8-ABB5000F2937}" destId="{73CA38D9-C20C-4073-A60F-D4BD2F51C0B1}" srcOrd="0" destOrd="0" presId="urn:microsoft.com/office/officeart/2005/8/layout/orgChart1"/>
    <dgm:cxn modelId="{3F163E56-43AF-4595-9038-D56CAA9F84C7}" type="presParOf" srcId="{73CA38D9-C20C-4073-A60F-D4BD2F51C0B1}" destId="{69BD3152-0932-4C43-B7CB-01459A3A47A6}" srcOrd="0" destOrd="0" presId="urn:microsoft.com/office/officeart/2005/8/layout/orgChart1"/>
    <dgm:cxn modelId="{2602283C-1142-45BC-AF78-394FF26D3483}" type="presParOf" srcId="{73CA38D9-C20C-4073-A60F-D4BD2F51C0B1}" destId="{0C095B5A-48A4-473B-9732-B7F7F74BEDAA}" srcOrd="1" destOrd="0" presId="urn:microsoft.com/office/officeart/2005/8/layout/orgChart1"/>
    <dgm:cxn modelId="{18F500D9-6E93-4F19-B96A-E714F94BA2F6}" type="presParOf" srcId="{36EEFAEE-A4B6-418C-87D8-ABB5000F2937}" destId="{4C187BBA-D557-4FAB-A67F-C1E0FD30F175}" srcOrd="1" destOrd="0" presId="urn:microsoft.com/office/officeart/2005/8/layout/orgChart1"/>
    <dgm:cxn modelId="{3BF1F0BA-322C-4654-8C28-C40C21BDD859}" type="presParOf" srcId="{36EEFAEE-A4B6-418C-87D8-ABB5000F2937}" destId="{97676D67-CB0E-4868-8608-0EA082CF44F9}" srcOrd="2" destOrd="0" presId="urn:microsoft.com/office/officeart/2005/8/layout/orgChart1"/>
    <dgm:cxn modelId="{81760400-AD18-4A72-B656-A87ED10737E0}" type="presParOf" srcId="{D2A6E437-BAE8-4005-B37A-45330889EAAE}" destId="{4749B34B-094B-48D8-AF0B-DAD9DA5B15FA}" srcOrd="2" destOrd="0" presId="urn:microsoft.com/office/officeart/2005/8/layout/orgChart1"/>
    <dgm:cxn modelId="{25B985EA-472F-487D-A9DA-7E0707B9EB0C}" type="presParOf" srcId="{E1E6006F-191B-4441-87E8-EA3E156466E4}" destId="{20AD77B1-F680-4E06-9882-55D33C942548}" srcOrd="2" destOrd="0" presId="urn:microsoft.com/office/officeart/2005/8/layout/orgChart1"/>
    <dgm:cxn modelId="{223B7417-F34B-412E-BC9F-33B867B630B6}" type="presParOf" srcId="{E1E6006F-191B-4441-87E8-EA3E156466E4}" destId="{73158806-5F69-469E-9297-C8E1A603AED7}" srcOrd="3" destOrd="0" presId="urn:microsoft.com/office/officeart/2005/8/layout/orgChart1"/>
    <dgm:cxn modelId="{EA91B18C-BCEF-4146-9514-7DC8712FD7A2}" type="presParOf" srcId="{73158806-5F69-469E-9297-C8E1A603AED7}" destId="{9D40988C-9E14-44B2-9A00-F4FA06DBEA09}" srcOrd="0" destOrd="0" presId="urn:microsoft.com/office/officeart/2005/8/layout/orgChart1"/>
    <dgm:cxn modelId="{F085BA80-3FFB-47F1-BC9C-81E3BF97F788}" type="presParOf" srcId="{9D40988C-9E14-44B2-9A00-F4FA06DBEA09}" destId="{3D9F09DB-AD38-47BB-A011-3E34314F7089}" srcOrd="0" destOrd="0" presId="urn:microsoft.com/office/officeart/2005/8/layout/orgChart1"/>
    <dgm:cxn modelId="{F45E21B7-7C7C-4F34-9A0B-9637E4E08833}" type="presParOf" srcId="{9D40988C-9E14-44B2-9A00-F4FA06DBEA09}" destId="{94A35554-512B-4F66-98CF-E9EBCF128BE8}" srcOrd="1" destOrd="0" presId="urn:microsoft.com/office/officeart/2005/8/layout/orgChart1"/>
    <dgm:cxn modelId="{361ACFB2-0A0C-4274-A2CB-68FDF9B2C5FF}" type="presParOf" srcId="{73158806-5F69-469E-9297-C8E1A603AED7}" destId="{E1841C4D-B27B-4B72-A6B5-9C7890417E17}" srcOrd="1" destOrd="0" presId="urn:microsoft.com/office/officeart/2005/8/layout/orgChart1"/>
    <dgm:cxn modelId="{5423A5B9-FBF9-46D7-BC0B-B72BF34CAC55}" type="presParOf" srcId="{E1841C4D-B27B-4B72-A6B5-9C7890417E17}" destId="{14C7077A-09AB-4347-ACD8-9ACB8A5FA29A}" srcOrd="0" destOrd="0" presId="urn:microsoft.com/office/officeart/2005/8/layout/orgChart1"/>
    <dgm:cxn modelId="{78A4CEFE-1CDD-4BA6-8BCB-D6DDD202D8A0}" type="presParOf" srcId="{E1841C4D-B27B-4B72-A6B5-9C7890417E17}" destId="{36DD6AC1-3ECC-4A57-A6E4-80DAA3C55594}" srcOrd="1" destOrd="0" presId="urn:microsoft.com/office/officeart/2005/8/layout/orgChart1"/>
    <dgm:cxn modelId="{AE012B95-DD5B-438F-9997-582584D536C9}" type="presParOf" srcId="{36DD6AC1-3ECC-4A57-A6E4-80DAA3C55594}" destId="{0E225652-F058-487B-9596-6AF8B2C86FEB}" srcOrd="0" destOrd="0" presId="urn:microsoft.com/office/officeart/2005/8/layout/orgChart1"/>
    <dgm:cxn modelId="{C3C57BB8-A74D-400B-9F03-0DF0CDDF41FD}" type="presParOf" srcId="{0E225652-F058-487B-9596-6AF8B2C86FEB}" destId="{122592F1-E62E-4F5B-AE13-85CE0A7055D1}" srcOrd="0" destOrd="0" presId="urn:microsoft.com/office/officeart/2005/8/layout/orgChart1"/>
    <dgm:cxn modelId="{D7632EB6-1B59-432F-AD9C-C63A06166C30}" type="presParOf" srcId="{0E225652-F058-487B-9596-6AF8B2C86FEB}" destId="{F5540188-9066-48D4-982A-51EC3FD67974}" srcOrd="1" destOrd="0" presId="urn:microsoft.com/office/officeart/2005/8/layout/orgChart1"/>
    <dgm:cxn modelId="{E652A8DD-B72C-4B0E-9CDC-F72F46089D65}" type="presParOf" srcId="{36DD6AC1-3ECC-4A57-A6E4-80DAA3C55594}" destId="{83EC681D-6433-427A-B2D4-7492CDF8CE41}" srcOrd="1" destOrd="0" presId="urn:microsoft.com/office/officeart/2005/8/layout/orgChart1"/>
    <dgm:cxn modelId="{41E1618F-F5F9-43D1-8A28-17CE2D849327}" type="presParOf" srcId="{36DD6AC1-3ECC-4A57-A6E4-80DAA3C55594}" destId="{18D11234-496C-497D-AE99-0EF7E5BA80C0}" srcOrd="2" destOrd="0" presId="urn:microsoft.com/office/officeart/2005/8/layout/orgChart1"/>
    <dgm:cxn modelId="{A966479D-AA84-4429-82C3-5E2B33BF0EA3}" type="presParOf" srcId="{73158806-5F69-469E-9297-C8E1A603AED7}" destId="{4B89FE4C-5519-4AD1-B23F-6D739B8D7DFD}" srcOrd="2" destOrd="0" presId="urn:microsoft.com/office/officeart/2005/8/layout/orgChart1"/>
    <dgm:cxn modelId="{DF1C5F03-62F8-4C52-81A8-1780FC2A6BE6}" type="presParOf" srcId="{ADB87DC5-D4A9-46BA-9008-A58C8CE608B6}" destId="{B1922CC7-1067-47EA-B56A-81A1D26A8302}" srcOrd="2" destOrd="0" presId="urn:microsoft.com/office/officeart/2005/8/layout/orgChart1"/>
    <dgm:cxn modelId="{083BD5AA-AB82-49EF-9F19-F0906CB16689}" type="presParOf" srcId="{FE479860-95B3-4760-BA11-5428BE55501E}" destId="{FEC45B24-8543-45FD-A73D-EE5112A8AA8A}" srcOrd="2" destOrd="0" presId="urn:microsoft.com/office/officeart/2005/8/layout/orgChart1"/>
    <dgm:cxn modelId="{8E973272-5C2D-49E6-8B27-618C9FDF0952}" type="presParOf" srcId="{FE479860-95B3-4760-BA11-5428BE55501E}" destId="{63F65743-0028-4401-AA66-C8E24558FCB4}" srcOrd="3" destOrd="0" presId="urn:microsoft.com/office/officeart/2005/8/layout/orgChart1"/>
    <dgm:cxn modelId="{3CD903D5-58FF-411E-B022-80FE80CCEC55}" type="presParOf" srcId="{63F65743-0028-4401-AA66-C8E24558FCB4}" destId="{0A1060E0-017F-4B61-A40E-C83FC122EC98}" srcOrd="0" destOrd="0" presId="urn:microsoft.com/office/officeart/2005/8/layout/orgChart1"/>
    <dgm:cxn modelId="{E8245EC9-A50D-42AF-B14C-1ECBE8637D81}" type="presParOf" srcId="{0A1060E0-017F-4B61-A40E-C83FC122EC98}" destId="{D8590757-42E6-41B7-BC93-897F6029E768}" srcOrd="0" destOrd="0" presId="urn:microsoft.com/office/officeart/2005/8/layout/orgChart1"/>
    <dgm:cxn modelId="{0A9F7AB1-A607-4326-B574-DB26426CCC36}" type="presParOf" srcId="{0A1060E0-017F-4B61-A40E-C83FC122EC98}" destId="{DE005051-D3B4-444D-A8A6-BE1E67BFF72B}" srcOrd="1" destOrd="0" presId="urn:microsoft.com/office/officeart/2005/8/layout/orgChart1"/>
    <dgm:cxn modelId="{025FEBD7-D613-41D9-BE60-9B6D75083D43}" type="presParOf" srcId="{63F65743-0028-4401-AA66-C8E24558FCB4}" destId="{07BE8898-E80C-4DD3-BB73-02ED2211D37B}" srcOrd="1" destOrd="0" presId="urn:microsoft.com/office/officeart/2005/8/layout/orgChart1"/>
    <dgm:cxn modelId="{16B5CAE5-145E-4239-8062-2B02B088DDE0}" type="presParOf" srcId="{07BE8898-E80C-4DD3-BB73-02ED2211D37B}" destId="{871E373A-9BFC-45C1-AFFC-C92655A96FA6}" srcOrd="0" destOrd="0" presId="urn:microsoft.com/office/officeart/2005/8/layout/orgChart1"/>
    <dgm:cxn modelId="{25D9ED4A-7655-440A-80CF-B8DE70F47E79}" type="presParOf" srcId="{07BE8898-E80C-4DD3-BB73-02ED2211D37B}" destId="{8FDBE99C-D5C8-475F-BE2A-05A67A9765EA}" srcOrd="1" destOrd="0" presId="urn:microsoft.com/office/officeart/2005/8/layout/orgChart1"/>
    <dgm:cxn modelId="{F6916D90-3D4E-4BB4-A2DB-454B5D6754B8}" type="presParOf" srcId="{8FDBE99C-D5C8-475F-BE2A-05A67A9765EA}" destId="{811B08F6-6C04-492E-AFFB-7AC433BB7FBF}" srcOrd="0" destOrd="0" presId="urn:microsoft.com/office/officeart/2005/8/layout/orgChart1"/>
    <dgm:cxn modelId="{9BFCB776-743B-407C-9FB5-CE609C66AA4B}" type="presParOf" srcId="{811B08F6-6C04-492E-AFFB-7AC433BB7FBF}" destId="{588EAD13-00D9-4C3B-B7B9-0CAC446C16DB}" srcOrd="0" destOrd="0" presId="urn:microsoft.com/office/officeart/2005/8/layout/orgChart1"/>
    <dgm:cxn modelId="{88AA1602-4631-4F59-9ECC-616570D995BC}" type="presParOf" srcId="{811B08F6-6C04-492E-AFFB-7AC433BB7FBF}" destId="{70C64187-273D-4980-A611-74C3F65C37E1}" srcOrd="1" destOrd="0" presId="urn:microsoft.com/office/officeart/2005/8/layout/orgChart1"/>
    <dgm:cxn modelId="{F93E22B8-A482-4D76-8ED6-F59D39AFA973}" type="presParOf" srcId="{8FDBE99C-D5C8-475F-BE2A-05A67A9765EA}" destId="{88407C2B-E7C9-4B12-A337-D8D12DD50106}" srcOrd="1" destOrd="0" presId="urn:microsoft.com/office/officeart/2005/8/layout/orgChart1"/>
    <dgm:cxn modelId="{92FFAAB3-C082-4199-9E2B-F65F9E959911}" type="presParOf" srcId="{88407C2B-E7C9-4B12-A337-D8D12DD50106}" destId="{403A108F-37BD-40A8-AE1B-C6403FAEAAF7}" srcOrd="0" destOrd="0" presId="urn:microsoft.com/office/officeart/2005/8/layout/orgChart1"/>
    <dgm:cxn modelId="{2701C01E-09E4-427A-9332-B66BE97ED764}" type="presParOf" srcId="{88407C2B-E7C9-4B12-A337-D8D12DD50106}" destId="{2E23721D-A84A-4891-8CA2-36D9DBF9689A}" srcOrd="1" destOrd="0" presId="urn:microsoft.com/office/officeart/2005/8/layout/orgChart1"/>
    <dgm:cxn modelId="{61945EBA-97BD-42E8-9321-A9EA4FCDDA06}" type="presParOf" srcId="{2E23721D-A84A-4891-8CA2-36D9DBF9689A}" destId="{60402FB9-E872-4C71-903A-4B4D43C116F2}" srcOrd="0" destOrd="0" presId="urn:microsoft.com/office/officeart/2005/8/layout/orgChart1"/>
    <dgm:cxn modelId="{BE974374-F85B-40FA-B010-516C89EA0786}" type="presParOf" srcId="{60402FB9-E872-4C71-903A-4B4D43C116F2}" destId="{B5D8E3D7-0217-4DA0-91EA-98815A10D3BF}" srcOrd="0" destOrd="0" presId="urn:microsoft.com/office/officeart/2005/8/layout/orgChart1"/>
    <dgm:cxn modelId="{5C799E93-35D3-40F0-9067-4C8F430A28B0}" type="presParOf" srcId="{60402FB9-E872-4C71-903A-4B4D43C116F2}" destId="{D598C98D-0249-4722-94C9-AA466B4F75F0}" srcOrd="1" destOrd="0" presId="urn:microsoft.com/office/officeart/2005/8/layout/orgChart1"/>
    <dgm:cxn modelId="{B3B57D84-EA6B-4EEE-88A6-BE5CC4D0B3E3}" type="presParOf" srcId="{2E23721D-A84A-4891-8CA2-36D9DBF9689A}" destId="{04E1343A-18CD-4DB1-9C75-2EC4842FE437}" srcOrd="1" destOrd="0" presId="urn:microsoft.com/office/officeart/2005/8/layout/orgChart1"/>
    <dgm:cxn modelId="{9E3358DD-5FFE-45AC-AC25-AF8FCCB54564}" type="presParOf" srcId="{2E23721D-A84A-4891-8CA2-36D9DBF9689A}" destId="{9AABEF4C-8686-4D57-8D08-9D3CF24FD2C1}" srcOrd="2" destOrd="0" presId="urn:microsoft.com/office/officeart/2005/8/layout/orgChart1"/>
    <dgm:cxn modelId="{66642164-C617-455C-BB32-390B3DC4819D}" type="presParOf" srcId="{8FDBE99C-D5C8-475F-BE2A-05A67A9765EA}" destId="{38CE0D93-BCBD-498E-A7AC-20454A6CD655}" srcOrd="2" destOrd="0" presId="urn:microsoft.com/office/officeart/2005/8/layout/orgChart1"/>
    <dgm:cxn modelId="{9CC4AEE4-751C-43E5-8CF9-02BE2A9CF143}" type="presParOf" srcId="{63F65743-0028-4401-AA66-C8E24558FCB4}" destId="{B569E3AC-BE74-496A-AB59-7822EF48DF2E}" srcOrd="2" destOrd="0" presId="urn:microsoft.com/office/officeart/2005/8/layout/orgChart1"/>
    <dgm:cxn modelId="{1622510E-0A79-4CEB-BD0A-2F3D8A8622CF}" type="presParOf" srcId="{4FDB547B-2EA8-47C7-827D-CC3D75700FDF}" destId="{CC68C01F-5B37-40F9-A060-473E3E85FEA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FFF6AA-8487-41AC-A6C5-68CE514C3B1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4E760-87DF-4BCB-8A7D-5C4065CA229A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Client</a:t>
          </a:r>
          <a:endParaRPr lang="en-US" sz="1400" dirty="0"/>
        </a:p>
      </dgm:t>
    </dgm:pt>
    <dgm:pt modelId="{61DB815F-A4B7-4933-B9CF-358A6CFA88B4}" type="parTrans" cxnId="{26F54EE0-8C60-4C83-A737-916A159BB9F5}">
      <dgm:prSet/>
      <dgm:spPr/>
      <dgm:t>
        <a:bodyPr/>
        <a:lstStyle/>
        <a:p>
          <a:endParaRPr lang="en-US" sz="1400"/>
        </a:p>
      </dgm:t>
    </dgm:pt>
    <dgm:pt modelId="{B3C7AD49-C188-4964-B3ED-CDACE0F6B6B4}" type="sibTrans" cxnId="{26F54EE0-8C60-4C83-A737-916A159BB9F5}">
      <dgm:prSet/>
      <dgm:spPr/>
      <dgm:t>
        <a:bodyPr/>
        <a:lstStyle/>
        <a:p>
          <a:endParaRPr lang="en-US" sz="1400"/>
        </a:p>
      </dgm:t>
    </dgm:pt>
    <dgm:pt modelId="{590F06B3-EE6B-4773-B2AD-F710558B8DFD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Company</a:t>
          </a:r>
          <a:endParaRPr lang="en-US" sz="1400" dirty="0"/>
        </a:p>
      </dgm:t>
    </dgm:pt>
    <dgm:pt modelId="{2E9B1675-2CEF-4967-BD5B-0FCE22ACE24B}" type="parTrans" cxnId="{0A3515AF-07A3-4A40-82AD-7AB605394C12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5A614B03-8A9A-4850-80F4-18CD0F0C3FFD}" type="sibTrans" cxnId="{0A3515AF-07A3-4A40-82AD-7AB605394C12}">
      <dgm:prSet/>
      <dgm:spPr/>
      <dgm:t>
        <a:bodyPr/>
        <a:lstStyle/>
        <a:p>
          <a:endParaRPr lang="en-US" sz="1400"/>
        </a:p>
      </dgm:t>
    </dgm:pt>
    <dgm:pt modelId="{84427637-584A-4C2E-BDC9-1F5FA7002E31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Company</a:t>
          </a:r>
          <a:endParaRPr lang="en-US" sz="1400" dirty="0"/>
        </a:p>
      </dgm:t>
    </dgm:pt>
    <dgm:pt modelId="{4DD1A02F-0211-45F4-A00D-D280BDDD6D77}" type="parTrans" cxnId="{90F953FB-B28D-410D-966A-059343592817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F02B00B6-0E00-4F4F-B26A-BE29A4EFC926}" type="sibTrans" cxnId="{90F953FB-B28D-410D-966A-059343592817}">
      <dgm:prSet/>
      <dgm:spPr/>
      <dgm:t>
        <a:bodyPr/>
        <a:lstStyle/>
        <a:p>
          <a:endParaRPr lang="en-US" sz="1400"/>
        </a:p>
      </dgm:t>
    </dgm:pt>
    <dgm:pt modelId="{B996AD30-A37F-45E2-A56C-4A93578795D0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Plant</a:t>
          </a:r>
          <a:endParaRPr lang="en-US" sz="1400" dirty="0"/>
        </a:p>
      </dgm:t>
    </dgm:pt>
    <dgm:pt modelId="{2834861F-4B64-4177-8CE7-0216F54EF80A}" type="parTrans" cxnId="{B4755B5E-7C3D-41AA-A8EA-43107D6C77D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DE82F034-78C4-48B3-9BB2-76D27ADE0A36}" type="sibTrans" cxnId="{B4755B5E-7C3D-41AA-A8EA-43107D6C77D6}">
      <dgm:prSet/>
      <dgm:spPr/>
      <dgm:t>
        <a:bodyPr/>
        <a:lstStyle/>
        <a:p>
          <a:endParaRPr lang="en-US" sz="1400"/>
        </a:p>
      </dgm:t>
    </dgm:pt>
    <dgm:pt modelId="{D02A3EE1-5902-4696-9CBA-832686A13E80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Plant</a:t>
          </a:r>
          <a:endParaRPr lang="en-US" sz="1400" dirty="0"/>
        </a:p>
      </dgm:t>
    </dgm:pt>
    <dgm:pt modelId="{5B1A1E9A-0FAA-44E2-83A8-0AA5AEA9101E}" type="parTrans" cxnId="{6B618E46-CA12-4791-BCF5-302472046EA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C95E60D5-E0B8-4108-BFCB-E78D91E64F44}" type="sibTrans" cxnId="{6B618E46-CA12-4791-BCF5-302472046EA6}">
      <dgm:prSet/>
      <dgm:spPr/>
      <dgm:t>
        <a:bodyPr/>
        <a:lstStyle/>
        <a:p>
          <a:endParaRPr lang="en-US" sz="1400"/>
        </a:p>
      </dgm:t>
    </dgm:pt>
    <dgm:pt modelId="{66B0DA7E-9108-42BB-910B-8A2F3B3DB5E9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Plant</a:t>
          </a:r>
          <a:endParaRPr lang="en-US" sz="1400" dirty="0"/>
        </a:p>
      </dgm:t>
    </dgm:pt>
    <dgm:pt modelId="{6E922380-A5E0-443E-95A5-7D9591192682}" type="parTrans" cxnId="{C4709C80-DEFC-4522-8272-E16A86E9575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E192D33D-C72D-4727-8310-57AC1387E757}" type="sibTrans" cxnId="{C4709C80-DEFC-4522-8272-E16A86E95756}">
      <dgm:prSet/>
      <dgm:spPr/>
      <dgm:t>
        <a:bodyPr/>
        <a:lstStyle/>
        <a:p>
          <a:endParaRPr lang="en-US" sz="1400"/>
        </a:p>
      </dgm:t>
    </dgm:pt>
    <dgm:pt modelId="{EAE38EFC-7A56-4E9A-A5BD-7278BE090C64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smtClean="0"/>
            <a:t>Storage location</a:t>
          </a:r>
          <a:endParaRPr lang="en-US" sz="1400"/>
        </a:p>
      </dgm:t>
    </dgm:pt>
    <dgm:pt modelId="{FF70C216-5F28-47B0-A95C-716307A14287}" type="parTrans" cxnId="{3A8A169F-2BF3-447A-9C89-729493A49589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C79CD6E5-70D8-4BBC-9789-5ED975634F33}" type="sibTrans" cxnId="{3A8A169F-2BF3-447A-9C89-729493A49589}">
      <dgm:prSet/>
      <dgm:spPr/>
      <dgm:t>
        <a:bodyPr/>
        <a:lstStyle/>
        <a:p>
          <a:endParaRPr lang="en-US"/>
        </a:p>
      </dgm:t>
    </dgm:pt>
    <dgm:pt modelId="{D4A35DF8-6439-4142-932A-D8F181A49255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smtClean="0"/>
            <a:t>Storage location</a:t>
          </a:r>
          <a:endParaRPr lang="en-US" sz="1400"/>
        </a:p>
      </dgm:t>
    </dgm:pt>
    <dgm:pt modelId="{CC6DA225-0CA4-4B73-8439-82CF37C05055}" type="parTrans" cxnId="{6898A1AD-815A-48D7-A49A-7DB18A09787E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901BB144-6DE9-49D7-BD79-46AA7C9F2AEB}" type="sibTrans" cxnId="{6898A1AD-815A-48D7-A49A-7DB18A09787E}">
      <dgm:prSet/>
      <dgm:spPr/>
      <dgm:t>
        <a:bodyPr/>
        <a:lstStyle/>
        <a:p>
          <a:endParaRPr lang="en-US"/>
        </a:p>
      </dgm:t>
    </dgm:pt>
    <dgm:pt modelId="{522B2117-FCAA-4900-9920-1E2C5A0242BD}">
      <dgm:prSet/>
      <dgm:spPr/>
      <dgm:t>
        <a:bodyPr/>
        <a:lstStyle/>
        <a:p>
          <a:endParaRPr lang="en-US"/>
        </a:p>
      </dgm:t>
    </dgm:pt>
    <dgm:pt modelId="{2D549B9C-1287-42FE-95E5-ECA624153D5D}" type="parTrans" cxnId="{91DEF691-E7AC-4FF1-BDE5-0E997DD939CF}">
      <dgm:prSet/>
      <dgm:spPr/>
      <dgm:t>
        <a:bodyPr/>
        <a:lstStyle/>
        <a:p>
          <a:endParaRPr lang="en-US"/>
        </a:p>
      </dgm:t>
    </dgm:pt>
    <dgm:pt modelId="{A12E553E-2EC7-44E8-AAE1-FC663B3DFEF0}" type="sibTrans" cxnId="{91DEF691-E7AC-4FF1-BDE5-0E997DD939CF}">
      <dgm:prSet/>
      <dgm:spPr/>
      <dgm:t>
        <a:bodyPr/>
        <a:lstStyle/>
        <a:p>
          <a:endParaRPr lang="en-US"/>
        </a:p>
      </dgm:t>
    </dgm:pt>
    <dgm:pt modelId="{4086BC7A-3E71-43F0-87E6-59A2DC4DEF91}" type="pres">
      <dgm:prSet presAssocID="{69FFF6AA-8487-41AC-A6C5-68CE514C3B1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FDB547B-2EA8-47C7-827D-CC3D75700FDF}" type="pres">
      <dgm:prSet presAssocID="{F854E760-87DF-4BCB-8A7D-5C4065CA229A}" presName="hierRoot1" presStyleCnt="0">
        <dgm:presLayoutVars>
          <dgm:hierBranch val="init"/>
        </dgm:presLayoutVars>
      </dgm:prSet>
      <dgm:spPr/>
    </dgm:pt>
    <dgm:pt modelId="{048EFA62-9AD0-4431-A2B6-F2CF42AB7024}" type="pres">
      <dgm:prSet presAssocID="{F854E760-87DF-4BCB-8A7D-5C4065CA229A}" presName="rootComposite1" presStyleCnt="0"/>
      <dgm:spPr/>
    </dgm:pt>
    <dgm:pt modelId="{4E0F731A-E96A-4681-A9CF-85C1FA26AF42}" type="pres">
      <dgm:prSet presAssocID="{F854E760-87DF-4BCB-8A7D-5C4065CA229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EBC4AF-240E-4974-8968-B217124CEF0D}" type="pres">
      <dgm:prSet presAssocID="{F854E760-87DF-4BCB-8A7D-5C4065CA229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E479860-95B3-4760-BA11-5428BE55501E}" type="pres">
      <dgm:prSet presAssocID="{F854E760-87DF-4BCB-8A7D-5C4065CA229A}" presName="hierChild2" presStyleCnt="0"/>
      <dgm:spPr/>
    </dgm:pt>
    <dgm:pt modelId="{C287EB62-B87F-45CC-9CA9-31682E2D798F}" type="pres">
      <dgm:prSet presAssocID="{2E9B1675-2CEF-4967-BD5B-0FCE22ACE24B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DB87DC5-D4A9-46BA-9008-A58C8CE608B6}" type="pres">
      <dgm:prSet presAssocID="{590F06B3-EE6B-4773-B2AD-F710558B8DFD}" presName="hierRoot2" presStyleCnt="0">
        <dgm:presLayoutVars>
          <dgm:hierBranch val="init"/>
        </dgm:presLayoutVars>
      </dgm:prSet>
      <dgm:spPr/>
    </dgm:pt>
    <dgm:pt modelId="{1BDF903B-B6A1-46CD-927E-113928B52D9E}" type="pres">
      <dgm:prSet presAssocID="{590F06B3-EE6B-4773-B2AD-F710558B8DFD}" presName="rootComposite" presStyleCnt="0"/>
      <dgm:spPr/>
    </dgm:pt>
    <dgm:pt modelId="{14C6610E-C918-436A-9082-1E2E9B135F84}" type="pres">
      <dgm:prSet presAssocID="{590F06B3-EE6B-4773-B2AD-F710558B8DF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BA5D51-B0DC-4100-A96D-CFE79C91B7AB}" type="pres">
      <dgm:prSet presAssocID="{590F06B3-EE6B-4773-B2AD-F710558B8DFD}" presName="rootConnector" presStyleLbl="node2" presStyleIdx="0" presStyleCnt="2"/>
      <dgm:spPr/>
      <dgm:t>
        <a:bodyPr/>
        <a:lstStyle/>
        <a:p>
          <a:endParaRPr lang="en-US"/>
        </a:p>
      </dgm:t>
    </dgm:pt>
    <dgm:pt modelId="{E1E6006F-191B-4441-87E8-EA3E156466E4}" type="pres">
      <dgm:prSet presAssocID="{590F06B3-EE6B-4773-B2AD-F710558B8DFD}" presName="hierChild4" presStyleCnt="0"/>
      <dgm:spPr/>
    </dgm:pt>
    <dgm:pt modelId="{3E069345-9E95-4D94-BBCC-C083C4D9E779}" type="pres">
      <dgm:prSet presAssocID="{2834861F-4B64-4177-8CE7-0216F54EF80A}" presName="Name37" presStyleLbl="parChTrans1D3" presStyleIdx="0" presStyleCnt="3"/>
      <dgm:spPr/>
      <dgm:t>
        <a:bodyPr/>
        <a:lstStyle/>
        <a:p>
          <a:endParaRPr lang="en-US"/>
        </a:p>
      </dgm:t>
    </dgm:pt>
    <dgm:pt modelId="{D2A6E437-BAE8-4005-B37A-45330889EAAE}" type="pres">
      <dgm:prSet presAssocID="{B996AD30-A37F-45E2-A56C-4A93578795D0}" presName="hierRoot2" presStyleCnt="0">
        <dgm:presLayoutVars>
          <dgm:hierBranch val="init"/>
        </dgm:presLayoutVars>
      </dgm:prSet>
      <dgm:spPr/>
    </dgm:pt>
    <dgm:pt modelId="{0A1C914A-3FAB-4E4E-A9D9-481AF7B8AEFF}" type="pres">
      <dgm:prSet presAssocID="{B996AD30-A37F-45E2-A56C-4A93578795D0}" presName="rootComposite" presStyleCnt="0"/>
      <dgm:spPr/>
    </dgm:pt>
    <dgm:pt modelId="{2005F81A-F0C2-48AE-A0BF-6A9F2E297A53}" type="pres">
      <dgm:prSet presAssocID="{B996AD30-A37F-45E2-A56C-4A93578795D0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885989-59E8-43FE-A505-3664FCB6B2ED}" type="pres">
      <dgm:prSet presAssocID="{B996AD30-A37F-45E2-A56C-4A93578795D0}" presName="rootConnector" presStyleLbl="node3" presStyleIdx="0" presStyleCnt="3"/>
      <dgm:spPr/>
      <dgm:t>
        <a:bodyPr/>
        <a:lstStyle/>
        <a:p>
          <a:endParaRPr lang="en-US"/>
        </a:p>
      </dgm:t>
    </dgm:pt>
    <dgm:pt modelId="{C4DD4E00-A2DD-414F-A6F7-2688CF16860F}" type="pres">
      <dgm:prSet presAssocID="{B996AD30-A37F-45E2-A56C-4A93578795D0}" presName="hierChild4" presStyleCnt="0"/>
      <dgm:spPr/>
    </dgm:pt>
    <dgm:pt modelId="{1CCF4A54-1CBE-4684-9EBF-D13F11693C13}" type="pres">
      <dgm:prSet presAssocID="{CC6DA225-0CA4-4B73-8439-82CF37C05055}" presName="Name37" presStyleLbl="parChTrans1D4" presStyleIdx="0" presStyleCnt="3"/>
      <dgm:spPr/>
      <dgm:t>
        <a:bodyPr/>
        <a:lstStyle/>
        <a:p>
          <a:endParaRPr lang="en-US"/>
        </a:p>
      </dgm:t>
    </dgm:pt>
    <dgm:pt modelId="{36EEFAEE-A4B6-418C-87D8-ABB5000F2937}" type="pres">
      <dgm:prSet presAssocID="{D4A35DF8-6439-4142-932A-D8F181A49255}" presName="hierRoot2" presStyleCnt="0">
        <dgm:presLayoutVars>
          <dgm:hierBranch val="init"/>
        </dgm:presLayoutVars>
      </dgm:prSet>
      <dgm:spPr/>
    </dgm:pt>
    <dgm:pt modelId="{73CA38D9-C20C-4073-A60F-D4BD2F51C0B1}" type="pres">
      <dgm:prSet presAssocID="{D4A35DF8-6439-4142-932A-D8F181A49255}" presName="rootComposite" presStyleCnt="0"/>
      <dgm:spPr/>
    </dgm:pt>
    <dgm:pt modelId="{69BD3152-0932-4C43-B7CB-01459A3A47A6}" type="pres">
      <dgm:prSet presAssocID="{D4A35DF8-6439-4142-932A-D8F181A49255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095B5A-48A4-473B-9732-B7F7F74BEDAA}" type="pres">
      <dgm:prSet presAssocID="{D4A35DF8-6439-4142-932A-D8F181A49255}" presName="rootConnector" presStyleLbl="node4" presStyleIdx="0" presStyleCnt="3"/>
      <dgm:spPr/>
      <dgm:t>
        <a:bodyPr/>
        <a:lstStyle/>
        <a:p>
          <a:endParaRPr lang="en-US"/>
        </a:p>
      </dgm:t>
    </dgm:pt>
    <dgm:pt modelId="{4C187BBA-D557-4FAB-A67F-C1E0FD30F175}" type="pres">
      <dgm:prSet presAssocID="{D4A35DF8-6439-4142-932A-D8F181A49255}" presName="hierChild4" presStyleCnt="0"/>
      <dgm:spPr/>
    </dgm:pt>
    <dgm:pt modelId="{97676D67-CB0E-4868-8608-0EA082CF44F9}" type="pres">
      <dgm:prSet presAssocID="{D4A35DF8-6439-4142-932A-D8F181A49255}" presName="hierChild5" presStyleCnt="0"/>
      <dgm:spPr/>
    </dgm:pt>
    <dgm:pt modelId="{4749B34B-094B-48D8-AF0B-DAD9DA5B15FA}" type="pres">
      <dgm:prSet presAssocID="{B996AD30-A37F-45E2-A56C-4A93578795D0}" presName="hierChild5" presStyleCnt="0"/>
      <dgm:spPr/>
    </dgm:pt>
    <dgm:pt modelId="{20AD77B1-F680-4E06-9882-55D33C942548}" type="pres">
      <dgm:prSet presAssocID="{5B1A1E9A-0FAA-44E2-83A8-0AA5AEA9101E}" presName="Name37" presStyleLbl="parChTrans1D3" presStyleIdx="1" presStyleCnt="3"/>
      <dgm:spPr/>
      <dgm:t>
        <a:bodyPr/>
        <a:lstStyle/>
        <a:p>
          <a:endParaRPr lang="en-US"/>
        </a:p>
      </dgm:t>
    </dgm:pt>
    <dgm:pt modelId="{73158806-5F69-469E-9297-C8E1A603AED7}" type="pres">
      <dgm:prSet presAssocID="{D02A3EE1-5902-4696-9CBA-832686A13E80}" presName="hierRoot2" presStyleCnt="0">
        <dgm:presLayoutVars>
          <dgm:hierBranch val="init"/>
        </dgm:presLayoutVars>
      </dgm:prSet>
      <dgm:spPr/>
    </dgm:pt>
    <dgm:pt modelId="{9D40988C-9E14-44B2-9A00-F4FA06DBEA09}" type="pres">
      <dgm:prSet presAssocID="{D02A3EE1-5902-4696-9CBA-832686A13E80}" presName="rootComposite" presStyleCnt="0"/>
      <dgm:spPr/>
    </dgm:pt>
    <dgm:pt modelId="{3D9F09DB-AD38-47BB-A011-3E34314F7089}" type="pres">
      <dgm:prSet presAssocID="{D02A3EE1-5902-4696-9CBA-832686A13E80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A35554-512B-4F66-98CF-E9EBCF128BE8}" type="pres">
      <dgm:prSet presAssocID="{D02A3EE1-5902-4696-9CBA-832686A13E80}" presName="rootConnector" presStyleLbl="node3" presStyleIdx="1" presStyleCnt="3"/>
      <dgm:spPr/>
      <dgm:t>
        <a:bodyPr/>
        <a:lstStyle/>
        <a:p>
          <a:endParaRPr lang="en-US"/>
        </a:p>
      </dgm:t>
    </dgm:pt>
    <dgm:pt modelId="{E1841C4D-B27B-4B72-A6B5-9C7890417E17}" type="pres">
      <dgm:prSet presAssocID="{D02A3EE1-5902-4696-9CBA-832686A13E80}" presName="hierChild4" presStyleCnt="0"/>
      <dgm:spPr/>
    </dgm:pt>
    <dgm:pt modelId="{42E69085-A959-4A0A-AE26-3E5721FD2BD5}" type="pres">
      <dgm:prSet presAssocID="{2D549B9C-1287-42FE-95E5-ECA624153D5D}" presName="Name37" presStyleLbl="parChTrans1D4" presStyleIdx="1" presStyleCnt="3"/>
      <dgm:spPr/>
      <dgm:t>
        <a:bodyPr/>
        <a:lstStyle/>
        <a:p>
          <a:endParaRPr lang="en-US"/>
        </a:p>
      </dgm:t>
    </dgm:pt>
    <dgm:pt modelId="{55733A4C-EC9C-4A96-A234-8A2FDDA7EEC0}" type="pres">
      <dgm:prSet presAssocID="{522B2117-FCAA-4900-9920-1E2C5A0242BD}" presName="hierRoot2" presStyleCnt="0">
        <dgm:presLayoutVars>
          <dgm:hierBranch val="init"/>
        </dgm:presLayoutVars>
      </dgm:prSet>
      <dgm:spPr/>
    </dgm:pt>
    <dgm:pt modelId="{F4CDAF29-E598-4BC8-A752-EB5C05781063}" type="pres">
      <dgm:prSet presAssocID="{522B2117-FCAA-4900-9920-1E2C5A0242BD}" presName="rootComposite" presStyleCnt="0"/>
      <dgm:spPr/>
    </dgm:pt>
    <dgm:pt modelId="{719748C0-5F1A-47DB-8997-EACD4DDE1EC0}" type="pres">
      <dgm:prSet presAssocID="{522B2117-FCAA-4900-9920-1E2C5A0242BD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3B703E-C572-42AA-84E1-3554C4DB65AB}" type="pres">
      <dgm:prSet presAssocID="{522B2117-FCAA-4900-9920-1E2C5A0242BD}" presName="rootConnector" presStyleLbl="node4" presStyleIdx="1" presStyleCnt="3"/>
      <dgm:spPr/>
      <dgm:t>
        <a:bodyPr/>
        <a:lstStyle/>
        <a:p>
          <a:endParaRPr lang="en-US"/>
        </a:p>
      </dgm:t>
    </dgm:pt>
    <dgm:pt modelId="{DC5A0506-01AD-436F-AEF9-783E785DD6A5}" type="pres">
      <dgm:prSet presAssocID="{522B2117-FCAA-4900-9920-1E2C5A0242BD}" presName="hierChild4" presStyleCnt="0"/>
      <dgm:spPr/>
    </dgm:pt>
    <dgm:pt modelId="{6AAEDD8E-CAE6-441A-B2EF-F740FAB422F5}" type="pres">
      <dgm:prSet presAssocID="{522B2117-FCAA-4900-9920-1E2C5A0242BD}" presName="hierChild5" presStyleCnt="0"/>
      <dgm:spPr/>
    </dgm:pt>
    <dgm:pt modelId="{4B89FE4C-5519-4AD1-B23F-6D739B8D7DFD}" type="pres">
      <dgm:prSet presAssocID="{D02A3EE1-5902-4696-9CBA-832686A13E80}" presName="hierChild5" presStyleCnt="0"/>
      <dgm:spPr/>
    </dgm:pt>
    <dgm:pt modelId="{B1922CC7-1067-47EA-B56A-81A1D26A8302}" type="pres">
      <dgm:prSet presAssocID="{590F06B3-EE6B-4773-B2AD-F710558B8DFD}" presName="hierChild5" presStyleCnt="0"/>
      <dgm:spPr/>
    </dgm:pt>
    <dgm:pt modelId="{FEC45B24-8543-45FD-A73D-EE5112A8AA8A}" type="pres">
      <dgm:prSet presAssocID="{4DD1A02F-0211-45F4-A00D-D280BDDD6D77}" presName="Name37" presStyleLbl="parChTrans1D2" presStyleIdx="1" presStyleCnt="2"/>
      <dgm:spPr/>
      <dgm:t>
        <a:bodyPr/>
        <a:lstStyle/>
        <a:p>
          <a:endParaRPr lang="en-US"/>
        </a:p>
      </dgm:t>
    </dgm:pt>
    <dgm:pt modelId="{63F65743-0028-4401-AA66-C8E24558FCB4}" type="pres">
      <dgm:prSet presAssocID="{84427637-584A-4C2E-BDC9-1F5FA7002E31}" presName="hierRoot2" presStyleCnt="0">
        <dgm:presLayoutVars>
          <dgm:hierBranch val="init"/>
        </dgm:presLayoutVars>
      </dgm:prSet>
      <dgm:spPr/>
    </dgm:pt>
    <dgm:pt modelId="{0A1060E0-017F-4B61-A40E-C83FC122EC98}" type="pres">
      <dgm:prSet presAssocID="{84427637-584A-4C2E-BDC9-1F5FA7002E31}" presName="rootComposite" presStyleCnt="0"/>
      <dgm:spPr/>
    </dgm:pt>
    <dgm:pt modelId="{D8590757-42E6-41B7-BC93-897F6029E768}" type="pres">
      <dgm:prSet presAssocID="{84427637-584A-4C2E-BDC9-1F5FA7002E31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005051-D3B4-444D-A8A6-BE1E67BFF72B}" type="pres">
      <dgm:prSet presAssocID="{84427637-584A-4C2E-BDC9-1F5FA7002E31}" presName="rootConnector" presStyleLbl="node2" presStyleIdx="1" presStyleCnt="2"/>
      <dgm:spPr/>
      <dgm:t>
        <a:bodyPr/>
        <a:lstStyle/>
        <a:p>
          <a:endParaRPr lang="en-US"/>
        </a:p>
      </dgm:t>
    </dgm:pt>
    <dgm:pt modelId="{07BE8898-E80C-4DD3-BB73-02ED2211D37B}" type="pres">
      <dgm:prSet presAssocID="{84427637-584A-4C2E-BDC9-1F5FA7002E31}" presName="hierChild4" presStyleCnt="0"/>
      <dgm:spPr/>
    </dgm:pt>
    <dgm:pt modelId="{871E373A-9BFC-45C1-AFFC-C92655A96FA6}" type="pres">
      <dgm:prSet presAssocID="{6E922380-A5E0-443E-95A5-7D9591192682}" presName="Name37" presStyleLbl="parChTrans1D3" presStyleIdx="2" presStyleCnt="3"/>
      <dgm:spPr/>
      <dgm:t>
        <a:bodyPr/>
        <a:lstStyle/>
        <a:p>
          <a:endParaRPr lang="en-US"/>
        </a:p>
      </dgm:t>
    </dgm:pt>
    <dgm:pt modelId="{8FDBE99C-D5C8-475F-BE2A-05A67A9765EA}" type="pres">
      <dgm:prSet presAssocID="{66B0DA7E-9108-42BB-910B-8A2F3B3DB5E9}" presName="hierRoot2" presStyleCnt="0">
        <dgm:presLayoutVars>
          <dgm:hierBranch val="init"/>
        </dgm:presLayoutVars>
      </dgm:prSet>
      <dgm:spPr/>
    </dgm:pt>
    <dgm:pt modelId="{811B08F6-6C04-492E-AFFB-7AC433BB7FBF}" type="pres">
      <dgm:prSet presAssocID="{66B0DA7E-9108-42BB-910B-8A2F3B3DB5E9}" presName="rootComposite" presStyleCnt="0"/>
      <dgm:spPr/>
    </dgm:pt>
    <dgm:pt modelId="{588EAD13-00D9-4C3B-B7B9-0CAC446C16DB}" type="pres">
      <dgm:prSet presAssocID="{66B0DA7E-9108-42BB-910B-8A2F3B3DB5E9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C64187-273D-4980-A611-74C3F65C37E1}" type="pres">
      <dgm:prSet presAssocID="{66B0DA7E-9108-42BB-910B-8A2F3B3DB5E9}" presName="rootConnector" presStyleLbl="node3" presStyleIdx="2" presStyleCnt="3"/>
      <dgm:spPr/>
      <dgm:t>
        <a:bodyPr/>
        <a:lstStyle/>
        <a:p>
          <a:endParaRPr lang="en-US"/>
        </a:p>
      </dgm:t>
    </dgm:pt>
    <dgm:pt modelId="{88407C2B-E7C9-4B12-A337-D8D12DD50106}" type="pres">
      <dgm:prSet presAssocID="{66B0DA7E-9108-42BB-910B-8A2F3B3DB5E9}" presName="hierChild4" presStyleCnt="0"/>
      <dgm:spPr/>
    </dgm:pt>
    <dgm:pt modelId="{403A108F-37BD-40A8-AE1B-C6403FAEAAF7}" type="pres">
      <dgm:prSet presAssocID="{FF70C216-5F28-47B0-A95C-716307A14287}" presName="Name37" presStyleLbl="parChTrans1D4" presStyleIdx="2" presStyleCnt="3"/>
      <dgm:spPr/>
      <dgm:t>
        <a:bodyPr/>
        <a:lstStyle/>
        <a:p>
          <a:endParaRPr lang="en-US"/>
        </a:p>
      </dgm:t>
    </dgm:pt>
    <dgm:pt modelId="{2E23721D-A84A-4891-8CA2-36D9DBF9689A}" type="pres">
      <dgm:prSet presAssocID="{EAE38EFC-7A56-4E9A-A5BD-7278BE090C64}" presName="hierRoot2" presStyleCnt="0">
        <dgm:presLayoutVars>
          <dgm:hierBranch val="init"/>
        </dgm:presLayoutVars>
      </dgm:prSet>
      <dgm:spPr/>
    </dgm:pt>
    <dgm:pt modelId="{60402FB9-E872-4C71-903A-4B4D43C116F2}" type="pres">
      <dgm:prSet presAssocID="{EAE38EFC-7A56-4E9A-A5BD-7278BE090C64}" presName="rootComposite" presStyleCnt="0"/>
      <dgm:spPr/>
    </dgm:pt>
    <dgm:pt modelId="{B5D8E3D7-0217-4DA0-91EA-98815A10D3BF}" type="pres">
      <dgm:prSet presAssocID="{EAE38EFC-7A56-4E9A-A5BD-7278BE090C64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98C98D-0249-4722-94C9-AA466B4F75F0}" type="pres">
      <dgm:prSet presAssocID="{EAE38EFC-7A56-4E9A-A5BD-7278BE090C64}" presName="rootConnector" presStyleLbl="node4" presStyleIdx="2" presStyleCnt="3"/>
      <dgm:spPr/>
      <dgm:t>
        <a:bodyPr/>
        <a:lstStyle/>
        <a:p>
          <a:endParaRPr lang="en-US"/>
        </a:p>
      </dgm:t>
    </dgm:pt>
    <dgm:pt modelId="{04E1343A-18CD-4DB1-9C75-2EC4842FE437}" type="pres">
      <dgm:prSet presAssocID="{EAE38EFC-7A56-4E9A-A5BD-7278BE090C64}" presName="hierChild4" presStyleCnt="0"/>
      <dgm:spPr/>
    </dgm:pt>
    <dgm:pt modelId="{9AABEF4C-8686-4D57-8D08-9D3CF24FD2C1}" type="pres">
      <dgm:prSet presAssocID="{EAE38EFC-7A56-4E9A-A5BD-7278BE090C64}" presName="hierChild5" presStyleCnt="0"/>
      <dgm:spPr/>
    </dgm:pt>
    <dgm:pt modelId="{38CE0D93-BCBD-498E-A7AC-20454A6CD655}" type="pres">
      <dgm:prSet presAssocID="{66B0DA7E-9108-42BB-910B-8A2F3B3DB5E9}" presName="hierChild5" presStyleCnt="0"/>
      <dgm:spPr/>
    </dgm:pt>
    <dgm:pt modelId="{B569E3AC-BE74-496A-AB59-7822EF48DF2E}" type="pres">
      <dgm:prSet presAssocID="{84427637-584A-4C2E-BDC9-1F5FA7002E31}" presName="hierChild5" presStyleCnt="0"/>
      <dgm:spPr/>
    </dgm:pt>
    <dgm:pt modelId="{CC68C01F-5B37-40F9-A060-473E3E85FEA0}" type="pres">
      <dgm:prSet presAssocID="{F854E760-87DF-4BCB-8A7D-5C4065CA229A}" presName="hierChild3" presStyleCnt="0"/>
      <dgm:spPr/>
    </dgm:pt>
  </dgm:ptLst>
  <dgm:cxnLst>
    <dgm:cxn modelId="{BD660A58-1B06-4F5A-B7B3-7AC9ECD69DD5}" type="presOf" srcId="{66B0DA7E-9108-42BB-910B-8A2F3B3DB5E9}" destId="{70C64187-273D-4980-A611-74C3F65C37E1}" srcOrd="1" destOrd="0" presId="urn:microsoft.com/office/officeart/2005/8/layout/orgChart1"/>
    <dgm:cxn modelId="{3A8A169F-2BF3-447A-9C89-729493A49589}" srcId="{66B0DA7E-9108-42BB-910B-8A2F3B3DB5E9}" destId="{EAE38EFC-7A56-4E9A-A5BD-7278BE090C64}" srcOrd="0" destOrd="0" parTransId="{FF70C216-5F28-47B0-A95C-716307A14287}" sibTransId="{C79CD6E5-70D8-4BBC-9789-5ED975634F33}"/>
    <dgm:cxn modelId="{716C232D-EE2F-4E17-96CB-0AA2C25EBFC6}" type="presOf" srcId="{84427637-584A-4C2E-BDC9-1F5FA7002E31}" destId="{D8590757-42E6-41B7-BC93-897F6029E768}" srcOrd="0" destOrd="0" presId="urn:microsoft.com/office/officeart/2005/8/layout/orgChart1"/>
    <dgm:cxn modelId="{898D3A34-D45C-468F-8A8C-66C87223B66E}" type="presOf" srcId="{522B2117-FCAA-4900-9920-1E2C5A0242BD}" destId="{719748C0-5F1A-47DB-8997-EACD4DDE1EC0}" srcOrd="0" destOrd="0" presId="urn:microsoft.com/office/officeart/2005/8/layout/orgChart1"/>
    <dgm:cxn modelId="{90F953FB-B28D-410D-966A-059343592817}" srcId="{F854E760-87DF-4BCB-8A7D-5C4065CA229A}" destId="{84427637-584A-4C2E-BDC9-1F5FA7002E31}" srcOrd="1" destOrd="0" parTransId="{4DD1A02F-0211-45F4-A00D-D280BDDD6D77}" sibTransId="{F02B00B6-0E00-4F4F-B26A-BE29A4EFC926}"/>
    <dgm:cxn modelId="{34A7D64A-CE48-4964-BA71-57F1C04E09E0}" type="presOf" srcId="{D02A3EE1-5902-4696-9CBA-832686A13E80}" destId="{3D9F09DB-AD38-47BB-A011-3E34314F7089}" srcOrd="0" destOrd="0" presId="urn:microsoft.com/office/officeart/2005/8/layout/orgChart1"/>
    <dgm:cxn modelId="{E94C2496-F4D8-4169-999E-E99B95712C46}" type="presOf" srcId="{69FFF6AA-8487-41AC-A6C5-68CE514C3B10}" destId="{4086BC7A-3E71-43F0-87E6-59A2DC4DEF91}" srcOrd="0" destOrd="0" presId="urn:microsoft.com/office/officeart/2005/8/layout/orgChart1"/>
    <dgm:cxn modelId="{59B6B6C6-EC85-4634-A047-A00063AD5843}" type="presOf" srcId="{B996AD30-A37F-45E2-A56C-4A93578795D0}" destId="{7E885989-59E8-43FE-A505-3664FCB6B2ED}" srcOrd="1" destOrd="0" presId="urn:microsoft.com/office/officeart/2005/8/layout/orgChart1"/>
    <dgm:cxn modelId="{CA4DE426-633D-4F83-86DE-24063E59AFAC}" type="presOf" srcId="{F854E760-87DF-4BCB-8A7D-5C4065CA229A}" destId="{90EBC4AF-240E-4974-8968-B217124CEF0D}" srcOrd="1" destOrd="0" presId="urn:microsoft.com/office/officeart/2005/8/layout/orgChart1"/>
    <dgm:cxn modelId="{279A2426-CCA8-4305-BE7C-8F98C74B1CD2}" type="presOf" srcId="{2D549B9C-1287-42FE-95E5-ECA624153D5D}" destId="{42E69085-A959-4A0A-AE26-3E5721FD2BD5}" srcOrd="0" destOrd="0" presId="urn:microsoft.com/office/officeart/2005/8/layout/orgChart1"/>
    <dgm:cxn modelId="{F2637EF6-213E-48E5-9D1D-830C92F1C30F}" type="presOf" srcId="{B996AD30-A37F-45E2-A56C-4A93578795D0}" destId="{2005F81A-F0C2-48AE-A0BF-6A9F2E297A53}" srcOrd="0" destOrd="0" presId="urn:microsoft.com/office/officeart/2005/8/layout/orgChart1"/>
    <dgm:cxn modelId="{26F54EE0-8C60-4C83-A737-916A159BB9F5}" srcId="{69FFF6AA-8487-41AC-A6C5-68CE514C3B10}" destId="{F854E760-87DF-4BCB-8A7D-5C4065CA229A}" srcOrd="0" destOrd="0" parTransId="{61DB815F-A4B7-4933-B9CF-358A6CFA88B4}" sibTransId="{B3C7AD49-C188-4964-B3ED-CDACE0F6B6B4}"/>
    <dgm:cxn modelId="{91DEF691-E7AC-4FF1-BDE5-0E997DD939CF}" srcId="{D02A3EE1-5902-4696-9CBA-832686A13E80}" destId="{522B2117-FCAA-4900-9920-1E2C5A0242BD}" srcOrd="0" destOrd="0" parTransId="{2D549B9C-1287-42FE-95E5-ECA624153D5D}" sibTransId="{A12E553E-2EC7-44E8-AAE1-FC663B3DFEF0}"/>
    <dgm:cxn modelId="{55B7D4FA-B922-474D-876F-1C93180F60A1}" type="presOf" srcId="{2834861F-4B64-4177-8CE7-0216F54EF80A}" destId="{3E069345-9E95-4D94-BBCC-C083C4D9E779}" srcOrd="0" destOrd="0" presId="urn:microsoft.com/office/officeart/2005/8/layout/orgChart1"/>
    <dgm:cxn modelId="{145F5045-84E9-45DC-AE35-46F41EACFEC0}" type="presOf" srcId="{522B2117-FCAA-4900-9920-1E2C5A0242BD}" destId="{7B3B703E-C572-42AA-84E1-3554C4DB65AB}" srcOrd="1" destOrd="0" presId="urn:microsoft.com/office/officeart/2005/8/layout/orgChart1"/>
    <dgm:cxn modelId="{6898A1AD-815A-48D7-A49A-7DB18A09787E}" srcId="{B996AD30-A37F-45E2-A56C-4A93578795D0}" destId="{D4A35DF8-6439-4142-932A-D8F181A49255}" srcOrd="0" destOrd="0" parTransId="{CC6DA225-0CA4-4B73-8439-82CF37C05055}" sibTransId="{901BB144-6DE9-49D7-BD79-46AA7C9F2AEB}"/>
    <dgm:cxn modelId="{C4709C80-DEFC-4522-8272-E16A86E95756}" srcId="{84427637-584A-4C2E-BDC9-1F5FA7002E31}" destId="{66B0DA7E-9108-42BB-910B-8A2F3B3DB5E9}" srcOrd="0" destOrd="0" parTransId="{6E922380-A5E0-443E-95A5-7D9591192682}" sibTransId="{E192D33D-C72D-4727-8310-57AC1387E757}"/>
    <dgm:cxn modelId="{B4755B5E-7C3D-41AA-A8EA-43107D6C77D6}" srcId="{590F06B3-EE6B-4773-B2AD-F710558B8DFD}" destId="{B996AD30-A37F-45E2-A56C-4A93578795D0}" srcOrd="0" destOrd="0" parTransId="{2834861F-4B64-4177-8CE7-0216F54EF80A}" sibTransId="{DE82F034-78C4-48B3-9BB2-76D27ADE0A36}"/>
    <dgm:cxn modelId="{6B618E46-CA12-4791-BCF5-302472046EA6}" srcId="{590F06B3-EE6B-4773-B2AD-F710558B8DFD}" destId="{D02A3EE1-5902-4696-9CBA-832686A13E80}" srcOrd="1" destOrd="0" parTransId="{5B1A1E9A-0FAA-44E2-83A8-0AA5AEA9101E}" sibTransId="{C95E60D5-E0B8-4108-BFCB-E78D91E64F44}"/>
    <dgm:cxn modelId="{BCCD74DD-BC3D-427B-A722-78E4A6FE859E}" type="presOf" srcId="{D02A3EE1-5902-4696-9CBA-832686A13E80}" destId="{94A35554-512B-4F66-98CF-E9EBCF128BE8}" srcOrd="1" destOrd="0" presId="urn:microsoft.com/office/officeart/2005/8/layout/orgChart1"/>
    <dgm:cxn modelId="{F3DC2515-75D5-4800-BFC3-3801E7FE38D4}" type="presOf" srcId="{590F06B3-EE6B-4773-B2AD-F710558B8DFD}" destId="{8ABA5D51-B0DC-4100-A96D-CFE79C91B7AB}" srcOrd="1" destOrd="0" presId="urn:microsoft.com/office/officeart/2005/8/layout/orgChart1"/>
    <dgm:cxn modelId="{BE0150AC-6F8A-4A08-8065-2F226AD2AE40}" type="presOf" srcId="{CC6DA225-0CA4-4B73-8439-82CF37C05055}" destId="{1CCF4A54-1CBE-4684-9EBF-D13F11693C13}" srcOrd="0" destOrd="0" presId="urn:microsoft.com/office/officeart/2005/8/layout/orgChart1"/>
    <dgm:cxn modelId="{B03B7ABA-E522-48AD-BC4B-4ED64024FE53}" type="presOf" srcId="{590F06B3-EE6B-4773-B2AD-F710558B8DFD}" destId="{14C6610E-C918-436A-9082-1E2E9B135F84}" srcOrd="0" destOrd="0" presId="urn:microsoft.com/office/officeart/2005/8/layout/orgChart1"/>
    <dgm:cxn modelId="{0A3515AF-07A3-4A40-82AD-7AB605394C12}" srcId="{F854E760-87DF-4BCB-8A7D-5C4065CA229A}" destId="{590F06B3-EE6B-4773-B2AD-F710558B8DFD}" srcOrd="0" destOrd="0" parTransId="{2E9B1675-2CEF-4967-BD5B-0FCE22ACE24B}" sibTransId="{5A614B03-8A9A-4850-80F4-18CD0F0C3FFD}"/>
    <dgm:cxn modelId="{A4326D84-886C-41A0-A2B8-37EADD292E29}" type="presOf" srcId="{66B0DA7E-9108-42BB-910B-8A2F3B3DB5E9}" destId="{588EAD13-00D9-4C3B-B7B9-0CAC446C16DB}" srcOrd="0" destOrd="0" presId="urn:microsoft.com/office/officeart/2005/8/layout/orgChart1"/>
    <dgm:cxn modelId="{16AC6171-8CF6-42DE-8D2D-22EA6A5D7686}" type="presOf" srcId="{2E9B1675-2CEF-4967-BD5B-0FCE22ACE24B}" destId="{C287EB62-B87F-45CC-9CA9-31682E2D798F}" srcOrd="0" destOrd="0" presId="urn:microsoft.com/office/officeart/2005/8/layout/orgChart1"/>
    <dgm:cxn modelId="{B09F9405-A161-4276-AEA8-1E17E7225CEC}" type="presOf" srcId="{4DD1A02F-0211-45F4-A00D-D280BDDD6D77}" destId="{FEC45B24-8543-45FD-A73D-EE5112A8AA8A}" srcOrd="0" destOrd="0" presId="urn:microsoft.com/office/officeart/2005/8/layout/orgChart1"/>
    <dgm:cxn modelId="{A06610E5-50AD-4D94-BA97-8820214EB953}" type="presOf" srcId="{D4A35DF8-6439-4142-932A-D8F181A49255}" destId="{0C095B5A-48A4-473B-9732-B7F7F74BEDAA}" srcOrd="1" destOrd="0" presId="urn:microsoft.com/office/officeart/2005/8/layout/orgChart1"/>
    <dgm:cxn modelId="{464EE3DA-38C0-42AD-9B1F-9213A7AA4E09}" type="presOf" srcId="{D4A35DF8-6439-4142-932A-D8F181A49255}" destId="{69BD3152-0932-4C43-B7CB-01459A3A47A6}" srcOrd="0" destOrd="0" presId="urn:microsoft.com/office/officeart/2005/8/layout/orgChart1"/>
    <dgm:cxn modelId="{27936CD2-E344-4EB0-BE7C-EE4CAC792670}" type="presOf" srcId="{EAE38EFC-7A56-4E9A-A5BD-7278BE090C64}" destId="{B5D8E3D7-0217-4DA0-91EA-98815A10D3BF}" srcOrd="0" destOrd="0" presId="urn:microsoft.com/office/officeart/2005/8/layout/orgChart1"/>
    <dgm:cxn modelId="{434BCE6B-450F-4BF0-A85A-DB68F22862FA}" type="presOf" srcId="{6E922380-A5E0-443E-95A5-7D9591192682}" destId="{871E373A-9BFC-45C1-AFFC-C92655A96FA6}" srcOrd="0" destOrd="0" presId="urn:microsoft.com/office/officeart/2005/8/layout/orgChart1"/>
    <dgm:cxn modelId="{BB8D6AC6-5F6C-4116-ACBF-EC0D6552E437}" type="presOf" srcId="{FF70C216-5F28-47B0-A95C-716307A14287}" destId="{403A108F-37BD-40A8-AE1B-C6403FAEAAF7}" srcOrd="0" destOrd="0" presId="urn:microsoft.com/office/officeart/2005/8/layout/orgChart1"/>
    <dgm:cxn modelId="{451E50A8-5193-49E0-BB7A-EF9D5C4FA4DA}" type="presOf" srcId="{84427637-584A-4C2E-BDC9-1F5FA7002E31}" destId="{DE005051-D3B4-444D-A8A6-BE1E67BFF72B}" srcOrd="1" destOrd="0" presId="urn:microsoft.com/office/officeart/2005/8/layout/orgChart1"/>
    <dgm:cxn modelId="{ACED4994-99F7-4839-B452-61D2463CC5B0}" type="presOf" srcId="{F854E760-87DF-4BCB-8A7D-5C4065CA229A}" destId="{4E0F731A-E96A-4681-A9CF-85C1FA26AF42}" srcOrd="0" destOrd="0" presId="urn:microsoft.com/office/officeart/2005/8/layout/orgChart1"/>
    <dgm:cxn modelId="{0DFCC7D9-65BD-48DC-8449-7149E85FB13C}" type="presOf" srcId="{EAE38EFC-7A56-4E9A-A5BD-7278BE090C64}" destId="{D598C98D-0249-4722-94C9-AA466B4F75F0}" srcOrd="1" destOrd="0" presId="urn:microsoft.com/office/officeart/2005/8/layout/orgChart1"/>
    <dgm:cxn modelId="{8E21A411-0275-4B4C-BC37-19038CE6ECCC}" type="presOf" srcId="{5B1A1E9A-0FAA-44E2-83A8-0AA5AEA9101E}" destId="{20AD77B1-F680-4E06-9882-55D33C942548}" srcOrd="0" destOrd="0" presId="urn:microsoft.com/office/officeart/2005/8/layout/orgChart1"/>
    <dgm:cxn modelId="{3D915714-6C18-4C99-B2D5-83312D2A7CFC}" type="presParOf" srcId="{4086BC7A-3E71-43F0-87E6-59A2DC4DEF91}" destId="{4FDB547B-2EA8-47C7-827D-CC3D75700FDF}" srcOrd="0" destOrd="0" presId="urn:microsoft.com/office/officeart/2005/8/layout/orgChart1"/>
    <dgm:cxn modelId="{D8D8F070-E4FA-4403-81F7-3AAED24C2DE8}" type="presParOf" srcId="{4FDB547B-2EA8-47C7-827D-CC3D75700FDF}" destId="{048EFA62-9AD0-4431-A2B6-F2CF42AB7024}" srcOrd="0" destOrd="0" presId="urn:microsoft.com/office/officeart/2005/8/layout/orgChart1"/>
    <dgm:cxn modelId="{84C2D9BF-6EFC-413A-8762-5BD62951DD45}" type="presParOf" srcId="{048EFA62-9AD0-4431-A2B6-F2CF42AB7024}" destId="{4E0F731A-E96A-4681-A9CF-85C1FA26AF42}" srcOrd="0" destOrd="0" presId="urn:microsoft.com/office/officeart/2005/8/layout/orgChart1"/>
    <dgm:cxn modelId="{B65CCF89-49F5-461B-817F-4603620BE865}" type="presParOf" srcId="{048EFA62-9AD0-4431-A2B6-F2CF42AB7024}" destId="{90EBC4AF-240E-4974-8968-B217124CEF0D}" srcOrd="1" destOrd="0" presId="urn:microsoft.com/office/officeart/2005/8/layout/orgChart1"/>
    <dgm:cxn modelId="{BFD52A5F-96F4-4183-AF7D-5E7CE51F9214}" type="presParOf" srcId="{4FDB547B-2EA8-47C7-827D-CC3D75700FDF}" destId="{FE479860-95B3-4760-BA11-5428BE55501E}" srcOrd="1" destOrd="0" presId="urn:microsoft.com/office/officeart/2005/8/layout/orgChart1"/>
    <dgm:cxn modelId="{512B23A6-DAD6-478D-9084-6321FA9FB311}" type="presParOf" srcId="{FE479860-95B3-4760-BA11-5428BE55501E}" destId="{C287EB62-B87F-45CC-9CA9-31682E2D798F}" srcOrd="0" destOrd="0" presId="urn:microsoft.com/office/officeart/2005/8/layout/orgChart1"/>
    <dgm:cxn modelId="{0E1E2B83-9520-41EF-A082-9DAD18D2C52C}" type="presParOf" srcId="{FE479860-95B3-4760-BA11-5428BE55501E}" destId="{ADB87DC5-D4A9-46BA-9008-A58C8CE608B6}" srcOrd="1" destOrd="0" presId="urn:microsoft.com/office/officeart/2005/8/layout/orgChart1"/>
    <dgm:cxn modelId="{1F0AB27F-537D-48CD-B5F0-C58876782600}" type="presParOf" srcId="{ADB87DC5-D4A9-46BA-9008-A58C8CE608B6}" destId="{1BDF903B-B6A1-46CD-927E-113928B52D9E}" srcOrd="0" destOrd="0" presId="urn:microsoft.com/office/officeart/2005/8/layout/orgChart1"/>
    <dgm:cxn modelId="{BE849893-2B4A-4A21-8EE9-E44A3C932059}" type="presParOf" srcId="{1BDF903B-B6A1-46CD-927E-113928B52D9E}" destId="{14C6610E-C918-436A-9082-1E2E9B135F84}" srcOrd="0" destOrd="0" presId="urn:microsoft.com/office/officeart/2005/8/layout/orgChart1"/>
    <dgm:cxn modelId="{85C628CC-7BC0-4024-94C7-EC2A34FCB92C}" type="presParOf" srcId="{1BDF903B-B6A1-46CD-927E-113928B52D9E}" destId="{8ABA5D51-B0DC-4100-A96D-CFE79C91B7AB}" srcOrd="1" destOrd="0" presId="urn:microsoft.com/office/officeart/2005/8/layout/orgChart1"/>
    <dgm:cxn modelId="{051C5877-4950-49C5-B4F2-E51AFF588EEC}" type="presParOf" srcId="{ADB87DC5-D4A9-46BA-9008-A58C8CE608B6}" destId="{E1E6006F-191B-4441-87E8-EA3E156466E4}" srcOrd="1" destOrd="0" presId="urn:microsoft.com/office/officeart/2005/8/layout/orgChart1"/>
    <dgm:cxn modelId="{C0328215-6D80-40A2-A940-E0C126C132DA}" type="presParOf" srcId="{E1E6006F-191B-4441-87E8-EA3E156466E4}" destId="{3E069345-9E95-4D94-BBCC-C083C4D9E779}" srcOrd="0" destOrd="0" presId="urn:microsoft.com/office/officeart/2005/8/layout/orgChart1"/>
    <dgm:cxn modelId="{AB432D2F-A3D1-45BE-921D-A11531E101D7}" type="presParOf" srcId="{E1E6006F-191B-4441-87E8-EA3E156466E4}" destId="{D2A6E437-BAE8-4005-B37A-45330889EAAE}" srcOrd="1" destOrd="0" presId="urn:microsoft.com/office/officeart/2005/8/layout/orgChart1"/>
    <dgm:cxn modelId="{8A894EF2-7985-4577-B865-A06CF1B9E3D2}" type="presParOf" srcId="{D2A6E437-BAE8-4005-B37A-45330889EAAE}" destId="{0A1C914A-3FAB-4E4E-A9D9-481AF7B8AEFF}" srcOrd="0" destOrd="0" presId="urn:microsoft.com/office/officeart/2005/8/layout/orgChart1"/>
    <dgm:cxn modelId="{DFC1E185-95D8-4569-89B7-1906D87B6D94}" type="presParOf" srcId="{0A1C914A-3FAB-4E4E-A9D9-481AF7B8AEFF}" destId="{2005F81A-F0C2-48AE-A0BF-6A9F2E297A53}" srcOrd="0" destOrd="0" presId="urn:microsoft.com/office/officeart/2005/8/layout/orgChart1"/>
    <dgm:cxn modelId="{D537EBB5-CFD1-40CB-B50A-883B04A4F253}" type="presParOf" srcId="{0A1C914A-3FAB-4E4E-A9D9-481AF7B8AEFF}" destId="{7E885989-59E8-43FE-A505-3664FCB6B2ED}" srcOrd="1" destOrd="0" presId="urn:microsoft.com/office/officeart/2005/8/layout/orgChart1"/>
    <dgm:cxn modelId="{1F61FE0E-0FD8-41B6-86FE-E222A1A9D67C}" type="presParOf" srcId="{D2A6E437-BAE8-4005-B37A-45330889EAAE}" destId="{C4DD4E00-A2DD-414F-A6F7-2688CF16860F}" srcOrd="1" destOrd="0" presId="urn:microsoft.com/office/officeart/2005/8/layout/orgChart1"/>
    <dgm:cxn modelId="{1A01C87A-0291-4A49-BD70-935A387F37C1}" type="presParOf" srcId="{C4DD4E00-A2DD-414F-A6F7-2688CF16860F}" destId="{1CCF4A54-1CBE-4684-9EBF-D13F11693C13}" srcOrd="0" destOrd="0" presId="urn:microsoft.com/office/officeart/2005/8/layout/orgChart1"/>
    <dgm:cxn modelId="{A323E260-B960-428B-B204-0F8B0215FF2A}" type="presParOf" srcId="{C4DD4E00-A2DD-414F-A6F7-2688CF16860F}" destId="{36EEFAEE-A4B6-418C-87D8-ABB5000F2937}" srcOrd="1" destOrd="0" presId="urn:microsoft.com/office/officeart/2005/8/layout/orgChart1"/>
    <dgm:cxn modelId="{8A38BD3E-922E-428E-8DC8-A8DE10676ABA}" type="presParOf" srcId="{36EEFAEE-A4B6-418C-87D8-ABB5000F2937}" destId="{73CA38D9-C20C-4073-A60F-D4BD2F51C0B1}" srcOrd="0" destOrd="0" presId="urn:microsoft.com/office/officeart/2005/8/layout/orgChart1"/>
    <dgm:cxn modelId="{296B4CA4-05C0-424D-BA99-73D65D4F9835}" type="presParOf" srcId="{73CA38D9-C20C-4073-A60F-D4BD2F51C0B1}" destId="{69BD3152-0932-4C43-B7CB-01459A3A47A6}" srcOrd="0" destOrd="0" presId="urn:microsoft.com/office/officeart/2005/8/layout/orgChart1"/>
    <dgm:cxn modelId="{940E6E58-3740-49E3-9C6C-0F029CFE5AEF}" type="presParOf" srcId="{73CA38D9-C20C-4073-A60F-D4BD2F51C0B1}" destId="{0C095B5A-48A4-473B-9732-B7F7F74BEDAA}" srcOrd="1" destOrd="0" presId="urn:microsoft.com/office/officeart/2005/8/layout/orgChart1"/>
    <dgm:cxn modelId="{8100461F-A58A-4E2B-A245-D4258B4E5A8B}" type="presParOf" srcId="{36EEFAEE-A4B6-418C-87D8-ABB5000F2937}" destId="{4C187BBA-D557-4FAB-A67F-C1E0FD30F175}" srcOrd="1" destOrd="0" presId="urn:microsoft.com/office/officeart/2005/8/layout/orgChart1"/>
    <dgm:cxn modelId="{20B5C1E7-A540-4D9D-9F5A-CBB1CBB2659A}" type="presParOf" srcId="{36EEFAEE-A4B6-418C-87D8-ABB5000F2937}" destId="{97676D67-CB0E-4868-8608-0EA082CF44F9}" srcOrd="2" destOrd="0" presId="urn:microsoft.com/office/officeart/2005/8/layout/orgChart1"/>
    <dgm:cxn modelId="{1E874971-949C-4B83-A205-35A534B6BFA5}" type="presParOf" srcId="{D2A6E437-BAE8-4005-B37A-45330889EAAE}" destId="{4749B34B-094B-48D8-AF0B-DAD9DA5B15FA}" srcOrd="2" destOrd="0" presId="urn:microsoft.com/office/officeart/2005/8/layout/orgChart1"/>
    <dgm:cxn modelId="{0698DBF3-3B19-439B-B0AA-9F5854DE6898}" type="presParOf" srcId="{E1E6006F-191B-4441-87E8-EA3E156466E4}" destId="{20AD77B1-F680-4E06-9882-55D33C942548}" srcOrd="2" destOrd="0" presId="urn:microsoft.com/office/officeart/2005/8/layout/orgChart1"/>
    <dgm:cxn modelId="{F461C814-E316-43A4-8E14-39B07DE3067D}" type="presParOf" srcId="{E1E6006F-191B-4441-87E8-EA3E156466E4}" destId="{73158806-5F69-469E-9297-C8E1A603AED7}" srcOrd="3" destOrd="0" presId="urn:microsoft.com/office/officeart/2005/8/layout/orgChart1"/>
    <dgm:cxn modelId="{DDA1F632-4A21-49A4-9F5B-C52DCED989A6}" type="presParOf" srcId="{73158806-5F69-469E-9297-C8E1A603AED7}" destId="{9D40988C-9E14-44B2-9A00-F4FA06DBEA09}" srcOrd="0" destOrd="0" presId="urn:microsoft.com/office/officeart/2005/8/layout/orgChart1"/>
    <dgm:cxn modelId="{4ACE8DA3-026D-42B2-84F3-9E3195D78411}" type="presParOf" srcId="{9D40988C-9E14-44B2-9A00-F4FA06DBEA09}" destId="{3D9F09DB-AD38-47BB-A011-3E34314F7089}" srcOrd="0" destOrd="0" presId="urn:microsoft.com/office/officeart/2005/8/layout/orgChart1"/>
    <dgm:cxn modelId="{246F13C8-520B-4FA5-A1FC-31006A9FEE10}" type="presParOf" srcId="{9D40988C-9E14-44B2-9A00-F4FA06DBEA09}" destId="{94A35554-512B-4F66-98CF-E9EBCF128BE8}" srcOrd="1" destOrd="0" presId="urn:microsoft.com/office/officeart/2005/8/layout/orgChart1"/>
    <dgm:cxn modelId="{AB698C20-7902-46C4-BDC7-11E829BF48E8}" type="presParOf" srcId="{73158806-5F69-469E-9297-C8E1A603AED7}" destId="{E1841C4D-B27B-4B72-A6B5-9C7890417E17}" srcOrd="1" destOrd="0" presId="urn:microsoft.com/office/officeart/2005/8/layout/orgChart1"/>
    <dgm:cxn modelId="{B4289A2E-B6F9-48F6-ABAE-C5CA541AB4C2}" type="presParOf" srcId="{E1841C4D-B27B-4B72-A6B5-9C7890417E17}" destId="{42E69085-A959-4A0A-AE26-3E5721FD2BD5}" srcOrd="0" destOrd="0" presId="urn:microsoft.com/office/officeart/2005/8/layout/orgChart1"/>
    <dgm:cxn modelId="{10A99294-0EAE-47A9-9C0F-BEC5F657B732}" type="presParOf" srcId="{E1841C4D-B27B-4B72-A6B5-9C7890417E17}" destId="{55733A4C-EC9C-4A96-A234-8A2FDDA7EEC0}" srcOrd="1" destOrd="0" presId="urn:microsoft.com/office/officeart/2005/8/layout/orgChart1"/>
    <dgm:cxn modelId="{99E1AC40-4F76-4679-8E94-7A138EDCBF4C}" type="presParOf" srcId="{55733A4C-EC9C-4A96-A234-8A2FDDA7EEC0}" destId="{F4CDAF29-E598-4BC8-A752-EB5C05781063}" srcOrd="0" destOrd="0" presId="urn:microsoft.com/office/officeart/2005/8/layout/orgChart1"/>
    <dgm:cxn modelId="{B4932114-B3FA-40FC-BB0E-E089B3E53A5B}" type="presParOf" srcId="{F4CDAF29-E598-4BC8-A752-EB5C05781063}" destId="{719748C0-5F1A-47DB-8997-EACD4DDE1EC0}" srcOrd="0" destOrd="0" presId="urn:microsoft.com/office/officeart/2005/8/layout/orgChart1"/>
    <dgm:cxn modelId="{5431E471-7D5F-4BBB-974E-C1DB010D35BF}" type="presParOf" srcId="{F4CDAF29-E598-4BC8-A752-EB5C05781063}" destId="{7B3B703E-C572-42AA-84E1-3554C4DB65AB}" srcOrd="1" destOrd="0" presId="urn:microsoft.com/office/officeart/2005/8/layout/orgChart1"/>
    <dgm:cxn modelId="{CA624D9E-EC0B-4C1C-B492-F6319FB9BB7E}" type="presParOf" srcId="{55733A4C-EC9C-4A96-A234-8A2FDDA7EEC0}" destId="{DC5A0506-01AD-436F-AEF9-783E785DD6A5}" srcOrd="1" destOrd="0" presId="urn:microsoft.com/office/officeart/2005/8/layout/orgChart1"/>
    <dgm:cxn modelId="{34A32797-9394-4C3D-9AA7-23618699F102}" type="presParOf" srcId="{55733A4C-EC9C-4A96-A234-8A2FDDA7EEC0}" destId="{6AAEDD8E-CAE6-441A-B2EF-F740FAB422F5}" srcOrd="2" destOrd="0" presId="urn:microsoft.com/office/officeart/2005/8/layout/orgChart1"/>
    <dgm:cxn modelId="{9CF41897-AEBA-4ACB-AB21-FA430C48D098}" type="presParOf" srcId="{73158806-5F69-469E-9297-C8E1A603AED7}" destId="{4B89FE4C-5519-4AD1-B23F-6D739B8D7DFD}" srcOrd="2" destOrd="0" presId="urn:microsoft.com/office/officeart/2005/8/layout/orgChart1"/>
    <dgm:cxn modelId="{293809EE-FFF2-47FB-83B1-06A7AD7A12D9}" type="presParOf" srcId="{ADB87DC5-D4A9-46BA-9008-A58C8CE608B6}" destId="{B1922CC7-1067-47EA-B56A-81A1D26A8302}" srcOrd="2" destOrd="0" presId="urn:microsoft.com/office/officeart/2005/8/layout/orgChart1"/>
    <dgm:cxn modelId="{6D11AC84-66D0-4521-8A05-15962B12DB5E}" type="presParOf" srcId="{FE479860-95B3-4760-BA11-5428BE55501E}" destId="{FEC45B24-8543-45FD-A73D-EE5112A8AA8A}" srcOrd="2" destOrd="0" presId="urn:microsoft.com/office/officeart/2005/8/layout/orgChart1"/>
    <dgm:cxn modelId="{D7F4236F-11F7-4021-8B4D-4B5C106E8C67}" type="presParOf" srcId="{FE479860-95B3-4760-BA11-5428BE55501E}" destId="{63F65743-0028-4401-AA66-C8E24558FCB4}" srcOrd="3" destOrd="0" presId="urn:microsoft.com/office/officeart/2005/8/layout/orgChart1"/>
    <dgm:cxn modelId="{D9402004-4D98-499E-99FF-5019627A1E2B}" type="presParOf" srcId="{63F65743-0028-4401-AA66-C8E24558FCB4}" destId="{0A1060E0-017F-4B61-A40E-C83FC122EC98}" srcOrd="0" destOrd="0" presId="urn:microsoft.com/office/officeart/2005/8/layout/orgChart1"/>
    <dgm:cxn modelId="{F5CE1F54-3617-4C15-B602-EB0723AD8BAB}" type="presParOf" srcId="{0A1060E0-017F-4B61-A40E-C83FC122EC98}" destId="{D8590757-42E6-41B7-BC93-897F6029E768}" srcOrd="0" destOrd="0" presId="urn:microsoft.com/office/officeart/2005/8/layout/orgChart1"/>
    <dgm:cxn modelId="{DD297BD6-B6F9-4C62-BCB3-E9C19C5E34D2}" type="presParOf" srcId="{0A1060E0-017F-4B61-A40E-C83FC122EC98}" destId="{DE005051-D3B4-444D-A8A6-BE1E67BFF72B}" srcOrd="1" destOrd="0" presId="urn:microsoft.com/office/officeart/2005/8/layout/orgChart1"/>
    <dgm:cxn modelId="{5BE52130-7C7D-41BA-A9E3-A3B16A4444B8}" type="presParOf" srcId="{63F65743-0028-4401-AA66-C8E24558FCB4}" destId="{07BE8898-E80C-4DD3-BB73-02ED2211D37B}" srcOrd="1" destOrd="0" presId="urn:microsoft.com/office/officeart/2005/8/layout/orgChart1"/>
    <dgm:cxn modelId="{18829AD6-7920-40C7-A58B-E89D85FCC9DB}" type="presParOf" srcId="{07BE8898-E80C-4DD3-BB73-02ED2211D37B}" destId="{871E373A-9BFC-45C1-AFFC-C92655A96FA6}" srcOrd="0" destOrd="0" presId="urn:microsoft.com/office/officeart/2005/8/layout/orgChart1"/>
    <dgm:cxn modelId="{72B3F995-81BA-4DD5-8B70-2573C6DEFAA0}" type="presParOf" srcId="{07BE8898-E80C-4DD3-BB73-02ED2211D37B}" destId="{8FDBE99C-D5C8-475F-BE2A-05A67A9765EA}" srcOrd="1" destOrd="0" presId="urn:microsoft.com/office/officeart/2005/8/layout/orgChart1"/>
    <dgm:cxn modelId="{749D7ED7-64F0-4114-BB87-B21094DDCEF2}" type="presParOf" srcId="{8FDBE99C-D5C8-475F-BE2A-05A67A9765EA}" destId="{811B08F6-6C04-492E-AFFB-7AC433BB7FBF}" srcOrd="0" destOrd="0" presId="urn:microsoft.com/office/officeart/2005/8/layout/orgChart1"/>
    <dgm:cxn modelId="{F62BCB2D-499F-4FE2-BE0C-4710B5F0BA9E}" type="presParOf" srcId="{811B08F6-6C04-492E-AFFB-7AC433BB7FBF}" destId="{588EAD13-00D9-4C3B-B7B9-0CAC446C16DB}" srcOrd="0" destOrd="0" presId="urn:microsoft.com/office/officeart/2005/8/layout/orgChart1"/>
    <dgm:cxn modelId="{32DD45AF-C3E4-459B-BFD5-4C2E36CB23F8}" type="presParOf" srcId="{811B08F6-6C04-492E-AFFB-7AC433BB7FBF}" destId="{70C64187-273D-4980-A611-74C3F65C37E1}" srcOrd="1" destOrd="0" presId="urn:microsoft.com/office/officeart/2005/8/layout/orgChart1"/>
    <dgm:cxn modelId="{02D254AA-ADC5-4877-99FD-DAB855A1549D}" type="presParOf" srcId="{8FDBE99C-D5C8-475F-BE2A-05A67A9765EA}" destId="{88407C2B-E7C9-4B12-A337-D8D12DD50106}" srcOrd="1" destOrd="0" presId="urn:microsoft.com/office/officeart/2005/8/layout/orgChart1"/>
    <dgm:cxn modelId="{EBDA476A-933F-4628-87D1-7DFC56430841}" type="presParOf" srcId="{88407C2B-E7C9-4B12-A337-D8D12DD50106}" destId="{403A108F-37BD-40A8-AE1B-C6403FAEAAF7}" srcOrd="0" destOrd="0" presId="urn:microsoft.com/office/officeart/2005/8/layout/orgChart1"/>
    <dgm:cxn modelId="{038AA9C9-F7BE-4F94-996C-2D3D05AA1FC9}" type="presParOf" srcId="{88407C2B-E7C9-4B12-A337-D8D12DD50106}" destId="{2E23721D-A84A-4891-8CA2-36D9DBF9689A}" srcOrd="1" destOrd="0" presId="urn:microsoft.com/office/officeart/2005/8/layout/orgChart1"/>
    <dgm:cxn modelId="{ABF8E491-AE54-4318-B5D8-F10EB472507A}" type="presParOf" srcId="{2E23721D-A84A-4891-8CA2-36D9DBF9689A}" destId="{60402FB9-E872-4C71-903A-4B4D43C116F2}" srcOrd="0" destOrd="0" presId="urn:microsoft.com/office/officeart/2005/8/layout/orgChart1"/>
    <dgm:cxn modelId="{F176EF77-7159-4254-BD06-9B0ECF018BB0}" type="presParOf" srcId="{60402FB9-E872-4C71-903A-4B4D43C116F2}" destId="{B5D8E3D7-0217-4DA0-91EA-98815A10D3BF}" srcOrd="0" destOrd="0" presId="urn:microsoft.com/office/officeart/2005/8/layout/orgChart1"/>
    <dgm:cxn modelId="{2BD5D8D1-B7DC-45C1-AEFE-839D0DEA8243}" type="presParOf" srcId="{60402FB9-E872-4C71-903A-4B4D43C116F2}" destId="{D598C98D-0249-4722-94C9-AA466B4F75F0}" srcOrd="1" destOrd="0" presId="urn:microsoft.com/office/officeart/2005/8/layout/orgChart1"/>
    <dgm:cxn modelId="{D880160D-0A55-496B-B28D-1628791C02A1}" type="presParOf" srcId="{2E23721D-A84A-4891-8CA2-36D9DBF9689A}" destId="{04E1343A-18CD-4DB1-9C75-2EC4842FE437}" srcOrd="1" destOrd="0" presId="urn:microsoft.com/office/officeart/2005/8/layout/orgChart1"/>
    <dgm:cxn modelId="{7AFDB004-8C79-4D4B-9790-BEAA0DFA9F00}" type="presParOf" srcId="{2E23721D-A84A-4891-8CA2-36D9DBF9689A}" destId="{9AABEF4C-8686-4D57-8D08-9D3CF24FD2C1}" srcOrd="2" destOrd="0" presId="urn:microsoft.com/office/officeart/2005/8/layout/orgChart1"/>
    <dgm:cxn modelId="{38E7D797-88C8-4378-B8E8-874704D8BA3A}" type="presParOf" srcId="{8FDBE99C-D5C8-475F-BE2A-05A67A9765EA}" destId="{38CE0D93-BCBD-498E-A7AC-20454A6CD655}" srcOrd="2" destOrd="0" presId="urn:microsoft.com/office/officeart/2005/8/layout/orgChart1"/>
    <dgm:cxn modelId="{FC80C520-2E99-4BB2-98C0-D51AF7EB4DD8}" type="presParOf" srcId="{63F65743-0028-4401-AA66-C8E24558FCB4}" destId="{B569E3AC-BE74-496A-AB59-7822EF48DF2E}" srcOrd="2" destOrd="0" presId="urn:microsoft.com/office/officeart/2005/8/layout/orgChart1"/>
    <dgm:cxn modelId="{5371E085-E599-4937-B8CC-15932D84CB93}" type="presParOf" srcId="{4FDB547B-2EA8-47C7-827D-CC3D75700FDF}" destId="{CC68C01F-5B37-40F9-A060-473E3E85FEA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FFF6AA-8487-41AC-A6C5-68CE514C3B1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4E760-87DF-4BCB-8A7D-5C4065CA229A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Client</a:t>
          </a:r>
          <a:endParaRPr lang="en-US" sz="1400" dirty="0"/>
        </a:p>
      </dgm:t>
    </dgm:pt>
    <dgm:pt modelId="{61DB815F-A4B7-4933-B9CF-358A6CFA88B4}" type="parTrans" cxnId="{26F54EE0-8C60-4C83-A737-916A159BB9F5}">
      <dgm:prSet/>
      <dgm:spPr/>
      <dgm:t>
        <a:bodyPr/>
        <a:lstStyle/>
        <a:p>
          <a:endParaRPr lang="en-US" sz="1400"/>
        </a:p>
      </dgm:t>
    </dgm:pt>
    <dgm:pt modelId="{B3C7AD49-C188-4964-B3ED-CDACE0F6B6B4}" type="sibTrans" cxnId="{26F54EE0-8C60-4C83-A737-916A159BB9F5}">
      <dgm:prSet/>
      <dgm:spPr/>
      <dgm:t>
        <a:bodyPr/>
        <a:lstStyle/>
        <a:p>
          <a:endParaRPr lang="en-US" sz="1400"/>
        </a:p>
      </dgm:t>
    </dgm:pt>
    <dgm:pt modelId="{590F06B3-EE6B-4773-B2AD-F710558B8DFD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Company</a:t>
          </a:r>
          <a:endParaRPr lang="en-US" sz="1400" dirty="0"/>
        </a:p>
      </dgm:t>
    </dgm:pt>
    <dgm:pt modelId="{2E9B1675-2CEF-4967-BD5B-0FCE22ACE24B}" type="parTrans" cxnId="{0A3515AF-07A3-4A40-82AD-7AB605394C12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5A614B03-8A9A-4850-80F4-18CD0F0C3FFD}" type="sibTrans" cxnId="{0A3515AF-07A3-4A40-82AD-7AB605394C12}">
      <dgm:prSet/>
      <dgm:spPr/>
      <dgm:t>
        <a:bodyPr/>
        <a:lstStyle/>
        <a:p>
          <a:endParaRPr lang="en-US" sz="1400"/>
        </a:p>
      </dgm:t>
    </dgm:pt>
    <dgm:pt modelId="{84427637-584A-4C2E-BDC9-1F5FA7002E31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Company</a:t>
          </a:r>
          <a:endParaRPr lang="en-US" sz="1400" dirty="0"/>
        </a:p>
      </dgm:t>
    </dgm:pt>
    <dgm:pt modelId="{4DD1A02F-0211-45F4-A00D-D280BDDD6D77}" type="parTrans" cxnId="{90F953FB-B28D-410D-966A-059343592817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F02B00B6-0E00-4F4F-B26A-BE29A4EFC926}" type="sibTrans" cxnId="{90F953FB-B28D-410D-966A-059343592817}">
      <dgm:prSet/>
      <dgm:spPr/>
      <dgm:t>
        <a:bodyPr/>
        <a:lstStyle/>
        <a:p>
          <a:endParaRPr lang="en-US" sz="1400"/>
        </a:p>
      </dgm:t>
    </dgm:pt>
    <dgm:pt modelId="{B996AD30-A37F-45E2-A56C-4A93578795D0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Plant</a:t>
          </a:r>
          <a:endParaRPr lang="en-US" sz="1400" dirty="0"/>
        </a:p>
      </dgm:t>
    </dgm:pt>
    <dgm:pt modelId="{2834861F-4B64-4177-8CE7-0216F54EF80A}" type="parTrans" cxnId="{B4755B5E-7C3D-41AA-A8EA-43107D6C77D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DE82F034-78C4-48B3-9BB2-76D27ADE0A36}" type="sibTrans" cxnId="{B4755B5E-7C3D-41AA-A8EA-43107D6C77D6}">
      <dgm:prSet/>
      <dgm:spPr/>
      <dgm:t>
        <a:bodyPr/>
        <a:lstStyle/>
        <a:p>
          <a:endParaRPr lang="en-US" sz="1400"/>
        </a:p>
      </dgm:t>
    </dgm:pt>
    <dgm:pt modelId="{D02A3EE1-5902-4696-9CBA-832686A13E80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Plant</a:t>
          </a:r>
          <a:endParaRPr lang="en-US" sz="1400" dirty="0"/>
        </a:p>
      </dgm:t>
    </dgm:pt>
    <dgm:pt modelId="{5B1A1E9A-0FAA-44E2-83A8-0AA5AEA9101E}" type="parTrans" cxnId="{6B618E46-CA12-4791-BCF5-302472046EA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C95E60D5-E0B8-4108-BFCB-E78D91E64F44}" type="sibTrans" cxnId="{6B618E46-CA12-4791-BCF5-302472046EA6}">
      <dgm:prSet/>
      <dgm:spPr/>
      <dgm:t>
        <a:bodyPr/>
        <a:lstStyle/>
        <a:p>
          <a:endParaRPr lang="en-US" sz="1400"/>
        </a:p>
      </dgm:t>
    </dgm:pt>
    <dgm:pt modelId="{66B0DA7E-9108-42BB-910B-8A2F3B3DB5E9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Plant</a:t>
          </a:r>
          <a:endParaRPr lang="en-US" sz="1400" dirty="0"/>
        </a:p>
      </dgm:t>
    </dgm:pt>
    <dgm:pt modelId="{6E922380-A5E0-443E-95A5-7D9591192682}" type="parTrans" cxnId="{C4709C80-DEFC-4522-8272-E16A86E9575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E192D33D-C72D-4727-8310-57AC1387E757}" type="sibTrans" cxnId="{C4709C80-DEFC-4522-8272-E16A86E95756}">
      <dgm:prSet/>
      <dgm:spPr/>
      <dgm:t>
        <a:bodyPr/>
        <a:lstStyle/>
        <a:p>
          <a:endParaRPr lang="en-US" sz="1400"/>
        </a:p>
      </dgm:t>
    </dgm:pt>
    <dgm:pt modelId="{EAE38EFC-7A56-4E9A-A5BD-7278BE090C64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Purchasing organization</a:t>
          </a:r>
          <a:endParaRPr lang="en-US" sz="1400" dirty="0"/>
        </a:p>
      </dgm:t>
    </dgm:pt>
    <dgm:pt modelId="{FF70C216-5F28-47B0-A95C-716307A14287}" type="parTrans" cxnId="{3A8A169F-2BF3-447A-9C89-729493A49589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C79CD6E5-70D8-4BBC-9789-5ED975634F33}" type="sibTrans" cxnId="{3A8A169F-2BF3-447A-9C89-729493A49589}">
      <dgm:prSet/>
      <dgm:spPr/>
      <dgm:t>
        <a:bodyPr/>
        <a:lstStyle/>
        <a:p>
          <a:endParaRPr lang="en-US"/>
        </a:p>
      </dgm:t>
    </dgm:pt>
    <dgm:pt modelId="{D4A35DF8-6439-4142-932A-D8F181A49255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smtClean="0"/>
            <a:t>Storage location</a:t>
          </a:r>
          <a:endParaRPr lang="en-US" sz="1400"/>
        </a:p>
      </dgm:t>
    </dgm:pt>
    <dgm:pt modelId="{CC6DA225-0CA4-4B73-8439-82CF37C05055}" type="parTrans" cxnId="{6898A1AD-815A-48D7-A49A-7DB18A09787E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901BB144-6DE9-49D7-BD79-46AA7C9F2AEB}" type="sibTrans" cxnId="{6898A1AD-815A-48D7-A49A-7DB18A09787E}">
      <dgm:prSet/>
      <dgm:spPr/>
      <dgm:t>
        <a:bodyPr/>
        <a:lstStyle/>
        <a:p>
          <a:endParaRPr lang="en-US"/>
        </a:p>
      </dgm:t>
    </dgm:pt>
    <dgm:pt modelId="{522B2117-FCAA-4900-9920-1E2C5A0242BD}">
      <dgm:prSet/>
      <dgm:spPr/>
      <dgm:t>
        <a:bodyPr/>
        <a:lstStyle/>
        <a:p>
          <a:endParaRPr lang="en-US"/>
        </a:p>
      </dgm:t>
    </dgm:pt>
    <dgm:pt modelId="{2D549B9C-1287-42FE-95E5-ECA624153D5D}" type="parTrans" cxnId="{91DEF691-E7AC-4FF1-BDE5-0E997DD939CF}">
      <dgm:prSet/>
      <dgm:spPr/>
      <dgm:t>
        <a:bodyPr/>
        <a:lstStyle/>
        <a:p>
          <a:endParaRPr lang="en-US"/>
        </a:p>
      </dgm:t>
    </dgm:pt>
    <dgm:pt modelId="{A12E553E-2EC7-44E8-AAE1-FC663B3DFEF0}" type="sibTrans" cxnId="{91DEF691-E7AC-4FF1-BDE5-0E997DD939CF}">
      <dgm:prSet/>
      <dgm:spPr/>
      <dgm:t>
        <a:bodyPr/>
        <a:lstStyle/>
        <a:p>
          <a:endParaRPr lang="en-US"/>
        </a:p>
      </dgm:t>
    </dgm:pt>
    <dgm:pt modelId="{4086BC7A-3E71-43F0-87E6-59A2DC4DEF91}" type="pres">
      <dgm:prSet presAssocID="{69FFF6AA-8487-41AC-A6C5-68CE514C3B1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FDB547B-2EA8-47C7-827D-CC3D75700FDF}" type="pres">
      <dgm:prSet presAssocID="{F854E760-87DF-4BCB-8A7D-5C4065CA229A}" presName="hierRoot1" presStyleCnt="0">
        <dgm:presLayoutVars>
          <dgm:hierBranch val="init"/>
        </dgm:presLayoutVars>
      </dgm:prSet>
      <dgm:spPr/>
    </dgm:pt>
    <dgm:pt modelId="{048EFA62-9AD0-4431-A2B6-F2CF42AB7024}" type="pres">
      <dgm:prSet presAssocID="{F854E760-87DF-4BCB-8A7D-5C4065CA229A}" presName="rootComposite1" presStyleCnt="0"/>
      <dgm:spPr/>
    </dgm:pt>
    <dgm:pt modelId="{4E0F731A-E96A-4681-A9CF-85C1FA26AF42}" type="pres">
      <dgm:prSet presAssocID="{F854E760-87DF-4BCB-8A7D-5C4065CA229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EBC4AF-240E-4974-8968-B217124CEF0D}" type="pres">
      <dgm:prSet presAssocID="{F854E760-87DF-4BCB-8A7D-5C4065CA229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E479860-95B3-4760-BA11-5428BE55501E}" type="pres">
      <dgm:prSet presAssocID="{F854E760-87DF-4BCB-8A7D-5C4065CA229A}" presName="hierChild2" presStyleCnt="0"/>
      <dgm:spPr/>
    </dgm:pt>
    <dgm:pt modelId="{C287EB62-B87F-45CC-9CA9-31682E2D798F}" type="pres">
      <dgm:prSet presAssocID="{2E9B1675-2CEF-4967-BD5B-0FCE22ACE24B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DB87DC5-D4A9-46BA-9008-A58C8CE608B6}" type="pres">
      <dgm:prSet presAssocID="{590F06B3-EE6B-4773-B2AD-F710558B8DFD}" presName="hierRoot2" presStyleCnt="0">
        <dgm:presLayoutVars>
          <dgm:hierBranch val="init"/>
        </dgm:presLayoutVars>
      </dgm:prSet>
      <dgm:spPr/>
    </dgm:pt>
    <dgm:pt modelId="{1BDF903B-B6A1-46CD-927E-113928B52D9E}" type="pres">
      <dgm:prSet presAssocID="{590F06B3-EE6B-4773-B2AD-F710558B8DFD}" presName="rootComposite" presStyleCnt="0"/>
      <dgm:spPr/>
    </dgm:pt>
    <dgm:pt modelId="{14C6610E-C918-436A-9082-1E2E9B135F84}" type="pres">
      <dgm:prSet presAssocID="{590F06B3-EE6B-4773-B2AD-F710558B8DF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BA5D51-B0DC-4100-A96D-CFE79C91B7AB}" type="pres">
      <dgm:prSet presAssocID="{590F06B3-EE6B-4773-B2AD-F710558B8DFD}" presName="rootConnector" presStyleLbl="node2" presStyleIdx="0" presStyleCnt="2"/>
      <dgm:spPr/>
      <dgm:t>
        <a:bodyPr/>
        <a:lstStyle/>
        <a:p>
          <a:endParaRPr lang="en-US"/>
        </a:p>
      </dgm:t>
    </dgm:pt>
    <dgm:pt modelId="{E1E6006F-191B-4441-87E8-EA3E156466E4}" type="pres">
      <dgm:prSet presAssocID="{590F06B3-EE6B-4773-B2AD-F710558B8DFD}" presName="hierChild4" presStyleCnt="0"/>
      <dgm:spPr/>
    </dgm:pt>
    <dgm:pt modelId="{3E069345-9E95-4D94-BBCC-C083C4D9E779}" type="pres">
      <dgm:prSet presAssocID="{2834861F-4B64-4177-8CE7-0216F54EF80A}" presName="Name37" presStyleLbl="parChTrans1D3" presStyleIdx="0" presStyleCnt="3"/>
      <dgm:spPr/>
      <dgm:t>
        <a:bodyPr/>
        <a:lstStyle/>
        <a:p>
          <a:endParaRPr lang="en-US"/>
        </a:p>
      </dgm:t>
    </dgm:pt>
    <dgm:pt modelId="{D2A6E437-BAE8-4005-B37A-45330889EAAE}" type="pres">
      <dgm:prSet presAssocID="{B996AD30-A37F-45E2-A56C-4A93578795D0}" presName="hierRoot2" presStyleCnt="0">
        <dgm:presLayoutVars>
          <dgm:hierBranch val="init"/>
        </dgm:presLayoutVars>
      </dgm:prSet>
      <dgm:spPr/>
    </dgm:pt>
    <dgm:pt modelId="{0A1C914A-3FAB-4E4E-A9D9-481AF7B8AEFF}" type="pres">
      <dgm:prSet presAssocID="{B996AD30-A37F-45E2-A56C-4A93578795D0}" presName="rootComposite" presStyleCnt="0"/>
      <dgm:spPr/>
    </dgm:pt>
    <dgm:pt modelId="{2005F81A-F0C2-48AE-A0BF-6A9F2E297A53}" type="pres">
      <dgm:prSet presAssocID="{B996AD30-A37F-45E2-A56C-4A93578795D0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885989-59E8-43FE-A505-3664FCB6B2ED}" type="pres">
      <dgm:prSet presAssocID="{B996AD30-A37F-45E2-A56C-4A93578795D0}" presName="rootConnector" presStyleLbl="node3" presStyleIdx="0" presStyleCnt="3"/>
      <dgm:spPr/>
      <dgm:t>
        <a:bodyPr/>
        <a:lstStyle/>
        <a:p>
          <a:endParaRPr lang="en-US"/>
        </a:p>
      </dgm:t>
    </dgm:pt>
    <dgm:pt modelId="{C4DD4E00-A2DD-414F-A6F7-2688CF16860F}" type="pres">
      <dgm:prSet presAssocID="{B996AD30-A37F-45E2-A56C-4A93578795D0}" presName="hierChild4" presStyleCnt="0"/>
      <dgm:spPr/>
    </dgm:pt>
    <dgm:pt modelId="{1CCF4A54-1CBE-4684-9EBF-D13F11693C13}" type="pres">
      <dgm:prSet presAssocID="{CC6DA225-0CA4-4B73-8439-82CF37C05055}" presName="Name37" presStyleLbl="parChTrans1D4" presStyleIdx="0" presStyleCnt="3"/>
      <dgm:spPr/>
      <dgm:t>
        <a:bodyPr/>
        <a:lstStyle/>
        <a:p>
          <a:endParaRPr lang="en-US"/>
        </a:p>
      </dgm:t>
    </dgm:pt>
    <dgm:pt modelId="{36EEFAEE-A4B6-418C-87D8-ABB5000F2937}" type="pres">
      <dgm:prSet presAssocID="{D4A35DF8-6439-4142-932A-D8F181A49255}" presName="hierRoot2" presStyleCnt="0">
        <dgm:presLayoutVars>
          <dgm:hierBranch val="init"/>
        </dgm:presLayoutVars>
      </dgm:prSet>
      <dgm:spPr/>
    </dgm:pt>
    <dgm:pt modelId="{73CA38D9-C20C-4073-A60F-D4BD2F51C0B1}" type="pres">
      <dgm:prSet presAssocID="{D4A35DF8-6439-4142-932A-D8F181A49255}" presName="rootComposite" presStyleCnt="0"/>
      <dgm:spPr/>
    </dgm:pt>
    <dgm:pt modelId="{69BD3152-0932-4C43-B7CB-01459A3A47A6}" type="pres">
      <dgm:prSet presAssocID="{D4A35DF8-6439-4142-932A-D8F181A49255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095B5A-48A4-473B-9732-B7F7F74BEDAA}" type="pres">
      <dgm:prSet presAssocID="{D4A35DF8-6439-4142-932A-D8F181A49255}" presName="rootConnector" presStyleLbl="node4" presStyleIdx="0" presStyleCnt="3"/>
      <dgm:spPr/>
      <dgm:t>
        <a:bodyPr/>
        <a:lstStyle/>
        <a:p>
          <a:endParaRPr lang="en-US"/>
        </a:p>
      </dgm:t>
    </dgm:pt>
    <dgm:pt modelId="{4C187BBA-D557-4FAB-A67F-C1E0FD30F175}" type="pres">
      <dgm:prSet presAssocID="{D4A35DF8-6439-4142-932A-D8F181A49255}" presName="hierChild4" presStyleCnt="0"/>
      <dgm:spPr/>
    </dgm:pt>
    <dgm:pt modelId="{97676D67-CB0E-4868-8608-0EA082CF44F9}" type="pres">
      <dgm:prSet presAssocID="{D4A35DF8-6439-4142-932A-D8F181A49255}" presName="hierChild5" presStyleCnt="0"/>
      <dgm:spPr/>
    </dgm:pt>
    <dgm:pt modelId="{4749B34B-094B-48D8-AF0B-DAD9DA5B15FA}" type="pres">
      <dgm:prSet presAssocID="{B996AD30-A37F-45E2-A56C-4A93578795D0}" presName="hierChild5" presStyleCnt="0"/>
      <dgm:spPr/>
    </dgm:pt>
    <dgm:pt modelId="{20AD77B1-F680-4E06-9882-55D33C942548}" type="pres">
      <dgm:prSet presAssocID="{5B1A1E9A-0FAA-44E2-83A8-0AA5AEA9101E}" presName="Name37" presStyleLbl="parChTrans1D3" presStyleIdx="1" presStyleCnt="3"/>
      <dgm:spPr/>
      <dgm:t>
        <a:bodyPr/>
        <a:lstStyle/>
        <a:p>
          <a:endParaRPr lang="en-US"/>
        </a:p>
      </dgm:t>
    </dgm:pt>
    <dgm:pt modelId="{73158806-5F69-469E-9297-C8E1A603AED7}" type="pres">
      <dgm:prSet presAssocID="{D02A3EE1-5902-4696-9CBA-832686A13E80}" presName="hierRoot2" presStyleCnt="0">
        <dgm:presLayoutVars>
          <dgm:hierBranch val="init"/>
        </dgm:presLayoutVars>
      </dgm:prSet>
      <dgm:spPr/>
    </dgm:pt>
    <dgm:pt modelId="{9D40988C-9E14-44B2-9A00-F4FA06DBEA09}" type="pres">
      <dgm:prSet presAssocID="{D02A3EE1-5902-4696-9CBA-832686A13E80}" presName="rootComposite" presStyleCnt="0"/>
      <dgm:spPr/>
    </dgm:pt>
    <dgm:pt modelId="{3D9F09DB-AD38-47BB-A011-3E34314F7089}" type="pres">
      <dgm:prSet presAssocID="{D02A3EE1-5902-4696-9CBA-832686A13E80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A35554-512B-4F66-98CF-E9EBCF128BE8}" type="pres">
      <dgm:prSet presAssocID="{D02A3EE1-5902-4696-9CBA-832686A13E80}" presName="rootConnector" presStyleLbl="node3" presStyleIdx="1" presStyleCnt="3"/>
      <dgm:spPr/>
      <dgm:t>
        <a:bodyPr/>
        <a:lstStyle/>
        <a:p>
          <a:endParaRPr lang="en-US"/>
        </a:p>
      </dgm:t>
    </dgm:pt>
    <dgm:pt modelId="{E1841C4D-B27B-4B72-A6B5-9C7890417E17}" type="pres">
      <dgm:prSet presAssocID="{D02A3EE1-5902-4696-9CBA-832686A13E80}" presName="hierChild4" presStyleCnt="0"/>
      <dgm:spPr/>
    </dgm:pt>
    <dgm:pt modelId="{42E69085-A959-4A0A-AE26-3E5721FD2BD5}" type="pres">
      <dgm:prSet presAssocID="{2D549B9C-1287-42FE-95E5-ECA624153D5D}" presName="Name37" presStyleLbl="parChTrans1D4" presStyleIdx="1" presStyleCnt="3"/>
      <dgm:spPr/>
      <dgm:t>
        <a:bodyPr/>
        <a:lstStyle/>
        <a:p>
          <a:endParaRPr lang="en-US"/>
        </a:p>
      </dgm:t>
    </dgm:pt>
    <dgm:pt modelId="{55733A4C-EC9C-4A96-A234-8A2FDDA7EEC0}" type="pres">
      <dgm:prSet presAssocID="{522B2117-FCAA-4900-9920-1E2C5A0242BD}" presName="hierRoot2" presStyleCnt="0">
        <dgm:presLayoutVars>
          <dgm:hierBranch val="init"/>
        </dgm:presLayoutVars>
      </dgm:prSet>
      <dgm:spPr/>
    </dgm:pt>
    <dgm:pt modelId="{F4CDAF29-E598-4BC8-A752-EB5C05781063}" type="pres">
      <dgm:prSet presAssocID="{522B2117-FCAA-4900-9920-1E2C5A0242BD}" presName="rootComposite" presStyleCnt="0"/>
      <dgm:spPr/>
    </dgm:pt>
    <dgm:pt modelId="{719748C0-5F1A-47DB-8997-EACD4DDE1EC0}" type="pres">
      <dgm:prSet presAssocID="{522B2117-FCAA-4900-9920-1E2C5A0242BD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3B703E-C572-42AA-84E1-3554C4DB65AB}" type="pres">
      <dgm:prSet presAssocID="{522B2117-FCAA-4900-9920-1E2C5A0242BD}" presName="rootConnector" presStyleLbl="node4" presStyleIdx="1" presStyleCnt="3"/>
      <dgm:spPr/>
      <dgm:t>
        <a:bodyPr/>
        <a:lstStyle/>
        <a:p>
          <a:endParaRPr lang="en-US"/>
        </a:p>
      </dgm:t>
    </dgm:pt>
    <dgm:pt modelId="{DC5A0506-01AD-436F-AEF9-783E785DD6A5}" type="pres">
      <dgm:prSet presAssocID="{522B2117-FCAA-4900-9920-1E2C5A0242BD}" presName="hierChild4" presStyleCnt="0"/>
      <dgm:spPr/>
    </dgm:pt>
    <dgm:pt modelId="{6AAEDD8E-CAE6-441A-B2EF-F740FAB422F5}" type="pres">
      <dgm:prSet presAssocID="{522B2117-FCAA-4900-9920-1E2C5A0242BD}" presName="hierChild5" presStyleCnt="0"/>
      <dgm:spPr/>
    </dgm:pt>
    <dgm:pt modelId="{4B89FE4C-5519-4AD1-B23F-6D739B8D7DFD}" type="pres">
      <dgm:prSet presAssocID="{D02A3EE1-5902-4696-9CBA-832686A13E80}" presName="hierChild5" presStyleCnt="0"/>
      <dgm:spPr/>
    </dgm:pt>
    <dgm:pt modelId="{B1922CC7-1067-47EA-B56A-81A1D26A8302}" type="pres">
      <dgm:prSet presAssocID="{590F06B3-EE6B-4773-B2AD-F710558B8DFD}" presName="hierChild5" presStyleCnt="0"/>
      <dgm:spPr/>
    </dgm:pt>
    <dgm:pt modelId="{FEC45B24-8543-45FD-A73D-EE5112A8AA8A}" type="pres">
      <dgm:prSet presAssocID="{4DD1A02F-0211-45F4-A00D-D280BDDD6D77}" presName="Name37" presStyleLbl="parChTrans1D2" presStyleIdx="1" presStyleCnt="2"/>
      <dgm:spPr/>
      <dgm:t>
        <a:bodyPr/>
        <a:lstStyle/>
        <a:p>
          <a:endParaRPr lang="en-US"/>
        </a:p>
      </dgm:t>
    </dgm:pt>
    <dgm:pt modelId="{63F65743-0028-4401-AA66-C8E24558FCB4}" type="pres">
      <dgm:prSet presAssocID="{84427637-584A-4C2E-BDC9-1F5FA7002E31}" presName="hierRoot2" presStyleCnt="0">
        <dgm:presLayoutVars>
          <dgm:hierBranch val="init"/>
        </dgm:presLayoutVars>
      </dgm:prSet>
      <dgm:spPr/>
    </dgm:pt>
    <dgm:pt modelId="{0A1060E0-017F-4B61-A40E-C83FC122EC98}" type="pres">
      <dgm:prSet presAssocID="{84427637-584A-4C2E-BDC9-1F5FA7002E31}" presName="rootComposite" presStyleCnt="0"/>
      <dgm:spPr/>
    </dgm:pt>
    <dgm:pt modelId="{D8590757-42E6-41B7-BC93-897F6029E768}" type="pres">
      <dgm:prSet presAssocID="{84427637-584A-4C2E-BDC9-1F5FA7002E31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005051-D3B4-444D-A8A6-BE1E67BFF72B}" type="pres">
      <dgm:prSet presAssocID="{84427637-584A-4C2E-BDC9-1F5FA7002E31}" presName="rootConnector" presStyleLbl="node2" presStyleIdx="1" presStyleCnt="2"/>
      <dgm:spPr/>
      <dgm:t>
        <a:bodyPr/>
        <a:lstStyle/>
        <a:p>
          <a:endParaRPr lang="en-US"/>
        </a:p>
      </dgm:t>
    </dgm:pt>
    <dgm:pt modelId="{07BE8898-E80C-4DD3-BB73-02ED2211D37B}" type="pres">
      <dgm:prSet presAssocID="{84427637-584A-4C2E-BDC9-1F5FA7002E31}" presName="hierChild4" presStyleCnt="0"/>
      <dgm:spPr/>
    </dgm:pt>
    <dgm:pt modelId="{871E373A-9BFC-45C1-AFFC-C92655A96FA6}" type="pres">
      <dgm:prSet presAssocID="{6E922380-A5E0-443E-95A5-7D9591192682}" presName="Name37" presStyleLbl="parChTrans1D3" presStyleIdx="2" presStyleCnt="3"/>
      <dgm:spPr/>
      <dgm:t>
        <a:bodyPr/>
        <a:lstStyle/>
        <a:p>
          <a:endParaRPr lang="en-US"/>
        </a:p>
      </dgm:t>
    </dgm:pt>
    <dgm:pt modelId="{8FDBE99C-D5C8-475F-BE2A-05A67A9765EA}" type="pres">
      <dgm:prSet presAssocID="{66B0DA7E-9108-42BB-910B-8A2F3B3DB5E9}" presName="hierRoot2" presStyleCnt="0">
        <dgm:presLayoutVars>
          <dgm:hierBranch val="init"/>
        </dgm:presLayoutVars>
      </dgm:prSet>
      <dgm:spPr/>
    </dgm:pt>
    <dgm:pt modelId="{811B08F6-6C04-492E-AFFB-7AC433BB7FBF}" type="pres">
      <dgm:prSet presAssocID="{66B0DA7E-9108-42BB-910B-8A2F3B3DB5E9}" presName="rootComposite" presStyleCnt="0"/>
      <dgm:spPr/>
    </dgm:pt>
    <dgm:pt modelId="{588EAD13-00D9-4C3B-B7B9-0CAC446C16DB}" type="pres">
      <dgm:prSet presAssocID="{66B0DA7E-9108-42BB-910B-8A2F3B3DB5E9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C64187-273D-4980-A611-74C3F65C37E1}" type="pres">
      <dgm:prSet presAssocID="{66B0DA7E-9108-42BB-910B-8A2F3B3DB5E9}" presName="rootConnector" presStyleLbl="node3" presStyleIdx="2" presStyleCnt="3"/>
      <dgm:spPr/>
      <dgm:t>
        <a:bodyPr/>
        <a:lstStyle/>
        <a:p>
          <a:endParaRPr lang="en-US"/>
        </a:p>
      </dgm:t>
    </dgm:pt>
    <dgm:pt modelId="{88407C2B-E7C9-4B12-A337-D8D12DD50106}" type="pres">
      <dgm:prSet presAssocID="{66B0DA7E-9108-42BB-910B-8A2F3B3DB5E9}" presName="hierChild4" presStyleCnt="0"/>
      <dgm:spPr/>
    </dgm:pt>
    <dgm:pt modelId="{403A108F-37BD-40A8-AE1B-C6403FAEAAF7}" type="pres">
      <dgm:prSet presAssocID="{FF70C216-5F28-47B0-A95C-716307A14287}" presName="Name37" presStyleLbl="parChTrans1D4" presStyleIdx="2" presStyleCnt="3"/>
      <dgm:spPr/>
      <dgm:t>
        <a:bodyPr/>
        <a:lstStyle/>
        <a:p>
          <a:endParaRPr lang="en-US"/>
        </a:p>
      </dgm:t>
    </dgm:pt>
    <dgm:pt modelId="{2E23721D-A84A-4891-8CA2-36D9DBF9689A}" type="pres">
      <dgm:prSet presAssocID="{EAE38EFC-7A56-4E9A-A5BD-7278BE090C64}" presName="hierRoot2" presStyleCnt="0">
        <dgm:presLayoutVars>
          <dgm:hierBranch val="init"/>
        </dgm:presLayoutVars>
      </dgm:prSet>
      <dgm:spPr/>
    </dgm:pt>
    <dgm:pt modelId="{60402FB9-E872-4C71-903A-4B4D43C116F2}" type="pres">
      <dgm:prSet presAssocID="{EAE38EFC-7A56-4E9A-A5BD-7278BE090C64}" presName="rootComposite" presStyleCnt="0"/>
      <dgm:spPr/>
    </dgm:pt>
    <dgm:pt modelId="{B5D8E3D7-0217-4DA0-91EA-98815A10D3BF}" type="pres">
      <dgm:prSet presAssocID="{EAE38EFC-7A56-4E9A-A5BD-7278BE090C64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98C98D-0249-4722-94C9-AA466B4F75F0}" type="pres">
      <dgm:prSet presAssocID="{EAE38EFC-7A56-4E9A-A5BD-7278BE090C64}" presName="rootConnector" presStyleLbl="node4" presStyleIdx="2" presStyleCnt="3"/>
      <dgm:spPr/>
      <dgm:t>
        <a:bodyPr/>
        <a:lstStyle/>
        <a:p>
          <a:endParaRPr lang="en-US"/>
        </a:p>
      </dgm:t>
    </dgm:pt>
    <dgm:pt modelId="{04E1343A-18CD-4DB1-9C75-2EC4842FE437}" type="pres">
      <dgm:prSet presAssocID="{EAE38EFC-7A56-4E9A-A5BD-7278BE090C64}" presName="hierChild4" presStyleCnt="0"/>
      <dgm:spPr/>
    </dgm:pt>
    <dgm:pt modelId="{9AABEF4C-8686-4D57-8D08-9D3CF24FD2C1}" type="pres">
      <dgm:prSet presAssocID="{EAE38EFC-7A56-4E9A-A5BD-7278BE090C64}" presName="hierChild5" presStyleCnt="0"/>
      <dgm:spPr/>
    </dgm:pt>
    <dgm:pt modelId="{38CE0D93-BCBD-498E-A7AC-20454A6CD655}" type="pres">
      <dgm:prSet presAssocID="{66B0DA7E-9108-42BB-910B-8A2F3B3DB5E9}" presName="hierChild5" presStyleCnt="0"/>
      <dgm:spPr/>
    </dgm:pt>
    <dgm:pt modelId="{B569E3AC-BE74-496A-AB59-7822EF48DF2E}" type="pres">
      <dgm:prSet presAssocID="{84427637-584A-4C2E-BDC9-1F5FA7002E31}" presName="hierChild5" presStyleCnt="0"/>
      <dgm:spPr/>
    </dgm:pt>
    <dgm:pt modelId="{CC68C01F-5B37-40F9-A060-473E3E85FEA0}" type="pres">
      <dgm:prSet presAssocID="{F854E760-87DF-4BCB-8A7D-5C4065CA229A}" presName="hierChild3" presStyleCnt="0"/>
      <dgm:spPr/>
    </dgm:pt>
  </dgm:ptLst>
  <dgm:cxnLst>
    <dgm:cxn modelId="{94EC6052-8A88-4D68-8C8B-4DE1FDCFC3E0}" type="presOf" srcId="{66B0DA7E-9108-42BB-910B-8A2F3B3DB5E9}" destId="{70C64187-273D-4980-A611-74C3F65C37E1}" srcOrd="1" destOrd="0" presId="urn:microsoft.com/office/officeart/2005/8/layout/orgChart1"/>
    <dgm:cxn modelId="{12E1F78B-B7FD-41B4-AA47-DBE545D1CE9E}" type="presOf" srcId="{F854E760-87DF-4BCB-8A7D-5C4065CA229A}" destId="{4E0F731A-E96A-4681-A9CF-85C1FA26AF42}" srcOrd="0" destOrd="0" presId="urn:microsoft.com/office/officeart/2005/8/layout/orgChart1"/>
    <dgm:cxn modelId="{C26BBBC5-2DCA-43F8-A5A3-749A594F8A16}" type="presOf" srcId="{522B2117-FCAA-4900-9920-1E2C5A0242BD}" destId="{719748C0-5F1A-47DB-8997-EACD4DDE1EC0}" srcOrd="0" destOrd="0" presId="urn:microsoft.com/office/officeart/2005/8/layout/orgChart1"/>
    <dgm:cxn modelId="{10358B79-AFF2-4B12-83C2-3862AF80906B}" type="presOf" srcId="{2834861F-4B64-4177-8CE7-0216F54EF80A}" destId="{3E069345-9E95-4D94-BBCC-C083C4D9E779}" srcOrd="0" destOrd="0" presId="urn:microsoft.com/office/officeart/2005/8/layout/orgChart1"/>
    <dgm:cxn modelId="{3A8A169F-2BF3-447A-9C89-729493A49589}" srcId="{66B0DA7E-9108-42BB-910B-8A2F3B3DB5E9}" destId="{EAE38EFC-7A56-4E9A-A5BD-7278BE090C64}" srcOrd="0" destOrd="0" parTransId="{FF70C216-5F28-47B0-A95C-716307A14287}" sibTransId="{C79CD6E5-70D8-4BBC-9789-5ED975634F33}"/>
    <dgm:cxn modelId="{731D6282-0BC0-49DC-8DA6-637ED70DDA1E}" type="presOf" srcId="{D4A35DF8-6439-4142-932A-D8F181A49255}" destId="{69BD3152-0932-4C43-B7CB-01459A3A47A6}" srcOrd="0" destOrd="0" presId="urn:microsoft.com/office/officeart/2005/8/layout/orgChart1"/>
    <dgm:cxn modelId="{1CF9488A-E0C5-42E0-BB33-6E85B2055026}" type="presOf" srcId="{590F06B3-EE6B-4773-B2AD-F710558B8DFD}" destId="{14C6610E-C918-436A-9082-1E2E9B135F84}" srcOrd="0" destOrd="0" presId="urn:microsoft.com/office/officeart/2005/8/layout/orgChart1"/>
    <dgm:cxn modelId="{657EB874-DE2D-40F6-B3A8-F3B4794B011C}" type="presOf" srcId="{B996AD30-A37F-45E2-A56C-4A93578795D0}" destId="{7E885989-59E8-43FE-A505-3664FCB6B2ED}" srcOrd="1" destOrd="0" presId="urn:microsoft.com/office/officeart/2005/8/layout/orgChart1"/>
    <dgm:cxn modelId="{4FCA09CB-0DDE-468C-8D50-669D30E29CDF}" type="presOf" srcId="{69FFF6AA-8487-41AC-A6C5-68CE514C3B10}" destId="{4086BC7A-3E71-43F0-87E6-59A2DC4DEF91}" srcOrd="0" destOrd="0" presId="urn:microsoft.com/office/officeart/2005/8/layout/orgChart1"/>
    <dgm:cxn modelId="{5A5A998A-E8D5-4BED-8DDA-2F5CAA7E652F}" type="presOf" srcId="{590F06B3-EE6B-4773-B2AD-F710558B8DFD}" destId="{8ABA5D51-B0DC-4100-A96D-CFE79C91B7AB}" srcOrd="1" destOrd="0" presId="urn:microsoft.com/office/officeart/2005/8/layout/orgChart1"/>
    <dgm:cxn modelId="{90F953FB-B28D-410D-966A-059343592817}" srcId="{F854E760-87DF-4BCB-8A7D-5C4065CA229A}" destId="{84427637-584A-4C2E-BDC9-1F5FA7002E31}" srcOrd="1" destOrd="0" parTransId="{4DD1A02F-0211-45F4-A00D-D280BDDD6D77}" sibTransId="{F02B00B6-0E00-4F4F-B26A-BE29A4EFC926}"/>
    <dgm:cxn modelId="{B38C89BF-CDF5-4829-B02C-5AB60784046D}" type="presOf" srcId="{84427637-584A-4C2E-BDC9-1F5FA7002E31}" destId="{DE005051-D3B4-444D-A8A6-BE1E67BFF72B}" srcOrd="1" destOrd="0" presId="urn:microsoft.com/office/officeart/2005/8/layout/orgChart1"/>
    <dgm:cxn modelId="{5E4B67C3-E235-4358-9F8F-219F8F967BB4}" type="presOf" srcId="{D4A35DF8-6439-4142-932A-D8F181A49255}" destId="{0C095B5A-48A4-473B-9732-B7F7F74BEDAA}" srcOrd="1" destOrd="0" presId="urn:microsoft.com/office/officeart/2005/8/layout/orgChart1"/>
    <dgm:cxn modelId="{BFAF0193-4BA9-4F32-8890-01BC5929B51A}" type="presOf" srcId="{84427637-584A-4C2E-BDC9-1F5FA7002E31}" destId="{D8590757-42E6-41B7-BC93-897F6029E768}" srcOrd="0" destOrd="0" presId="urn:microsoft.com/office/officeart/2005/8/layout/orgChart1"/>
    <dgm:cxn modelId="{ACFB8CB6-9FB9-400D-B6E0-4BF8E2E205CA}" type="presOf" srcId="{2D549B9C-1287-42FE-95E5-ECA624153D5D}" destId="{42E69085-A959-4A0A-AE26-3E5721FD2BD5}" srcOrd="0" destOrd="0" presId="urn:microsoft.com/office/officeart/2005/8/layout/orgChart1"/>
    <dgm:cxn modelId="{26F54EE0-8C60-4C83-A737-916A159BB9F5}" srcId="{69FFF6AA-8487-41AC-A6C5-68CE514C3B10}" destId="{F854E760-87DF-4BCB-8A7D-5C4065CA229A}" srcOrd="0" destOrd="0" parTransId="{61DB815F-A4B7-4933-B9CF-358A6CFA88B4}" sibTransId="{B3C7AD49-C188-4964-B3ED-CDACE0F6B6B4}"/>
    <dgm:cxn modelId="{F8D835B3-FA8C-4A3C-801A-8C6A2BB554CF}" type="presOf" srcId="{66B0DA7E-9108-42BB-910B-8A2F3B3DB5E9}" destId="{588EAD13-00D9-4C3B-B7B9-0CAC446C16DB}" srcOrd="0" destOrd="0" presId="urn:microsoft.com/office/officeart/2005/8/layout/orgChart1"/>
    <dgm:cxn modelId="{91DEF691-E7AC-4FF1-BDE5-0E997DD939CF}" srcId="{D02A3EE1-5902-4696-9CBA-832686A13E80}" destId="{522B2117-FCAA-4900-9920-1E2C5A0242BD}" srcOrd="0" destOrd="0" parTransId="{2D549B9C-1287-42FE-95E5-ECA624153D5D}" sibTransId="{A12E553E-2EC7-44E8-AAE1-FC663B3DFEF0}"/>
    <dgm:cxn modelId="{6898A1AD-815A-48D7-A49A-7DB18A09787E}" srcId="{B996AD30-A37F-45E2-A56C-4A93578795D0}" destId="{D4A35DF8-6439-4142-932A-D8F181A49255}" srcOrd="0" destOrd="0" parTransId="{CC6DA225-0CA4-4B73-8439-82CF37C05055}" sibTransId="{901BB144-6DE9-49D7-BD79-46AA7C9F2AEB}"/>
    <dgm:cxn modelId="{C4709C80-DEFC-4522-8272-E16A86E95756}" srcId="{84427637-584A-4C2E-BDC9-1F5FA7002E31}" destId="{66B0DA7E-9108-42BB-910B-8A2F3B3DB5E9}" srcOrd="0" destOrd="0" parTransId="{6E922380-A5E0-443E-95A5-7D9591192682}" sibTransId="{E192D33D-C72D-4727-8310-57AC1387E757}"/>
    <dgm:cxn modelId="{567334C0-3CAE-4598-A59F-D501A728618A}" type="presOf" srcId="{EAE38EFC-7A56-4E9A-A5BD-7278BE090C64}" destId="{B5D8E3D7-0217-4DA0-91EA-98815A10D3BF}" srcOrd="0" destOrd="0" presId="urn:microsoft.com/office/officeart/2005/8/layout/orgChart1"/>
    <dgm:cxn modelId="{B4755B5E-7C3D-41AA-A8EA-43107D6C77D6}" srcId="{590F06B3-EE6B-4773-B2AD-F710558B8DFD}" destId="{B996AD30-A37F-45E2-A56C-4A93578795D0}" srcOrd="0" destOrd="0" parTransId="{2834861F-4B64-4177-8CE7-0216F54EF80A}" sibTransId="{DE82F034-78C4-48B3-9BB2-76D27ADE0A36}"/>
    <dgm:cxn modelId="{6B618E46-CA12-4791-BCF5-302472046EA6}" srcId="{590F06B3-EE6B-4773-B2AD-F710558B8DFD}" destId="{D02A3EE1-5902-4696-9CBA-832686A13E80}" srcOrd="1" destOrd="0" parTransId="{5B1A1E9A-0FAA-44E2-83A8-0AA5AEA9101E}" sibTransId="{C95E60D5-E0B8-4108-BFCB-E78D91E64F44}"/>
    <dgm:cxn modelId="{771D1B64-6654-4542-8482-C247348BF4EA}" type="presOf" srcId="{2E9B1675-2CEF-4967-BD5B-0FCE22ACE24B}" destId="{C287EB62-B87F-45CC-9CA9-31682E2D798F}" srcOrd="0" destOrd="0" presId="urn:microsoft.com/office/officeart/2005/8/layout/orgChart1"/>
    <dgm:cxn modelId="{B6BD5AAF-6E86-4C05-B96A-93F45825CD3A}" type="presOf" srcId="{B996AD30-A37F-45E2-A56C-4A93578795D0}" destId="{2005F81A-F0C2-48AE-A0BF-6A9F2E297A53}" srcOrd="0" destOrd="0" presId="urn:microsoft.com/office/officeart/2005/8/layout/orgChart1"/>
    <dgm:cxn modelId="{9E467E16-C96D-4EA3-B1FF-6CC9B0596F0F}" type="presOf" srcId="{522B2117-FCAA-4900-9920-1E2C5A0242BD}" destId="{7B3B703E-C572-42AA-84E1-3554C4DB65AB}" srcOrd="1" destOrd="0" presId="urn:microsoft.com/office/officeart/2005/8/layout/orgChart1"/>
    <dgm:cxn modelId="{3E112093-FAE1-45A3-BFDC-F37888AA17CD}" type="presOf" srcId="{F854E760-87DF-4BCB-8A7D-5C4065CA229A}" destId="{90EBC4AF-240E-4974-8968-B217124CEF0D}" srcOrd="1" destOrd="0" presId="urn:microsoft.com/office/officeart/2005/8/layout/orgChart1"/>
    <dgm:cxn modelId="{97A7F521-77D7-4C90-9AEC-6D91097B743B}" type="presOf" srcId="{D02A3EE1-5902-4696-9CBA-832686A13E80}" destId="{94A35554-512B-4F66-98CF-E9EBCF128BE8}" srcOrd="1" destOrd="0" presId="urn:microsoft.com/office/officeart/2005/8/layout/orgChart1"/>
    <dgm:cxn modelId="{0A3515AF-07A3-4A40-82AD-7AB605394C12}" srcId="{F854E760-87DF-4BCB-8A7D-5C4065CA229A}" destId="{590F06B3-EE6B-4773-B2AD-F710558B8DFD}" srcOrd="0" destOrd="0" parTransId="{2E9B1675-2CEF-4967-BD5B-0FCE22ACE24B}" sibTransId="{5A614B03-8A9A-4850-80F4-18CD0F0C3FFD}"/>
    <dgm:cxn modelId="{4985B361-A9BF-4418-9430-0EB5EF522ACD}" type="presOf" srcId="{CC6DA225-0CA4-4B73-8439-82CF37C05055}" destId="{1CCF4A54-1CBE-4684-9EBF-D13F11693C13}" srcOrd="0" destOrd="0" presId="urn:microsoft.com/office/officeart/2005/8/layout/orgChart1"/>
    <dgm:cxn modelId="{C666A720-56E1-4EEC-9ADE-AA118587FE58}" type="presOf" srcId="{5B1A1E9A-0FAA-44E2-83A8-0AA5AEA9101E}" destId="{20AD77B1-F680-4E06-9882-55D33C942548}" srcOrd="0" destOrd="0" presId="urn:microsoft.com/office/officeart/2005/8/layout/orgChart1"/>
    <dgm:cxn modelId="{9FF17FA1-BC1F-4002-BB9B-C40B7E4DDC43}" type="presOf" srcId="{EAE38EFC-7A56-4E9A-A5BD-7278BE090C64}" destId="{D598C98D-0249-4722-94C9-AA466B4F75F0}" srcOrd="1" destOrd="0" presId="urn:microsoft.com/office/officeart/2005/8/layout/orgChart1"/>
    <dgm:cxn modelId="{C9AEA41F-85B3-412A-A2B0-D6841E5CE499}" type="presOf" srcId="{D02A3EE1-5902-4696-9CBA-832686A13E80}" destId="{3D9F09DB-AD38-47BB-A011-3E34314F7089}" srcOrd="0" destOrd="0" presId="urn:microsoft.com/office/officeart/2005/8/layout/orgChart1"/>
    <dgm:cxn modelId="{9C678963-BC80-4B01-B533-80C81A73154E}" type="presOf" srcId="{4DD1A02F-0211-45F4-A00D-D280BDDD6D77}" destId="{FEC45B24-8543-45FD-A73D-EE5112A8AA8A}" srcOrd="0" destOrd="0" presId="urn:microsoft.com/office/officeart/2005/8/layout/orgChart1"/>
    <dgm:cxn modelId="{C0939282-F8AC-4424-9138-1B6D6A3B9055}" type="presOf" srcId="{FF70C216-5F28-47B0-A95C-716307A14287}" destId="{403A108F-37BD-40A8-AE1B-C6403FAEAAF7}" srcOrd="0" destOrd="0" presId="urn:microsoft.com/office/officeart/2005/8/layout/orgChart1"/>
    <dgm:cxn modelId="{6FF572A2-7702-40AE-BBA4-230398A0297D}" type="presOf" srcId="{6E922380-A5E0-443E-95A5-7D9591192682}" destId="{871E373A-9BFC-45C1-AFFC-C92655A96FA6}" srcOrd="0" destOrd="0" presId="urn:microsoft.com/office/officeart/2005/8/layout/orgChart1"/>
    <dgm:cxn modelId="{94A36FBA-0120-41C9-A31E-56F76E798571}" type="presParOf" srcId="{4086BC7A-3E71-43F0-87E6-59A2DC4DEF91}" destId="{4FDB547B-2EA8-47C7-827D-CC3D75700FDF}" srcOrd="0" destOrd="0" presId="urn:microsoft.com/office/officeart/2005/8/layout/orgChart1"/>
    <dgm:cxn modelId="{BDCA77DF-DF7C-4C57-9FD6-DA487A13B1B9}" type="presParOf" srcId="{4FDB547B-2EA8-47C7-827D-CC3D75700FDF}" destId="{048EFA62-9AD0-4431-A2B6-F2CF42AB7024}" srcOrd="0" destOrd="0" presId="urn:microsoft.com/office/officeart/2005/8/layout/orgChart1"/>
    <dgm:cxn modelId="{4EEE7557-1A9B-49BF-9C0B-68234C99AB91}" type="presParOf" srcId="{048EFA62-9AD0-4431-A2B6-F2CF42AB7024}" destId="{4E0F731A-E96A-4681-A9CF-85C1FA26AF42}" srcOrd="0" destOrd="0" presId="urn:microsoft.com/office/officeart/2005/8/layout/orgChart1"/>
    <dgm:cxn modelId="{0402EF74-3122-4ECF-B726-F18161C90F6C}" type="presParOf" srcId="{048EFA62-9AD0-4431-A2B6-F2CF42AB7024}" destId="{90EBC4AF-240E-4974-8968-B217124CEF0D}" srcOrd="1" destOrd="0" presId="urn:microsoft.com/office/officeart/2005/8/layout/orgChart1"/>
    <dgm:cxn modelId="{BA2DC08C-0295-4C85-91FA-A35D4327E445}" type="presParOf" srcId="{4FDB547B-2EA8-47C7-827D-CC3D75700FDF}" destId="{FE479860-95B3-4760-BA11-5428BE55501E}" srcOrd="1" destOrd="0" presId="urn:microsoft.com/office/officeart/2005/8/layout/orgChart1"/>
    <dgm:cxn modelId="{858EB9DA-7340-4929-B168-31ED66BEDFFD}" type="presParOf" srcId="{FE479860-95B3-4760-BA11-5428BE55501E}" destId="{C287EB62-B87F-45CC-9CA9-31682E2D798F}" srcOrd="0" destOrd="0" presId="urn:microsoft.com/office/officeart/2005/8/layout/orgChart1"/>
    <dgm:cxn modelId="{61028364-0136-4A9A-A0D0-324F811373BA}" type="presParOf" srcId="{FE479860-95B3-4760-BA11-5428BE55501E}" destId="{ADB87DC5-D4A9-46BA-9008-A58C8CE608B6}" srcOrd="1" destOrd="0" presId="urn:microsoft.com/office/officeart/2005/8/layout/orgChart1"/>
    <dgm:cxn modelId="{83DEB9CE-F4BF-4F5F-B6D2-FDAFAA93C091}" type="presParOf" srcId="{ADB87DC5-D4A9-46BA-9008-A58C8CE608B6}" destId="{1BDF903B-B6A1-46CD-927E-113928B52D9E}" srcOrd="0" destOrd="0" presId="urn:microsoft.com/office/officeart/2005/8/layout/orgChart1"/>
    <dgm:cxn modelId="{97479A40-F9E8-4184-953D-6985C952BB3B}" type="presParOf" srcId="{1BDF903B-B6A1-46CD-927E-113928B52D9E}" destId="{14C6610E-C918-436A-9082-1E2E9B135F84}" srcOrd="0" destOrd="0" presId="urn:microsoft.com/office/officeart/2005/8/layout/orgChart1"/>
    <dgm:cxn modelId="{CD96EE91-B85A-4431-BE9C-1F34C998B48E}" type="presParOf" srcId="{1BDF903B-B6A1-46CD-927E-113928B52D9E}" destId="{8ABA5D51-B0DC-4100-A96D-CFE79C91B7AB}" srcOrd="1" destOrd="0" presId="urn:microsoft.com/office/officeart/2005/8/layout/orgChart1"/>
    <dgm:cxn modelId="{1FCE7C3D-E51F-409E-AFC6-921594DD0ADB}" type="presParOf" srcId="{ADB87DC5-D4A9-46BA-9008-A58C8CE608B6}" destId="{E1E6006F-191B-4441-87E8-EA3E156466E4}" srcOrd="1" destOrd="0" presId="urn:microsoft.com/office/officeart/2005/8/layout/orgChart1"/>
    <dgm:cxn modelId="{9075ED61-6E23-420F-82F5-3F6B136DC51F}" type="presParOf" srcId="{E1E6006F-191B-4441-87E8-EA3E156466E4}" destId="{3E069345-9E95-4D94-BBCC-C083C4D9E779}" srcOrd="0" destOrd="0" presId="urn:microsoft.com/office/officeart/2005/8/layout/orgChart1"/>
    <dgm:cxn modelId="{66752AF2-9C98-4ED8-ABF6-C9A48293E15A}" type="presParOf" srcId="{E1E6006F-191B-4441-87E8-EA3E156466E4}" destId="{D2A6E437-BAE8-4005-B37A-45330889EAAE}" srcOrd="1" destOrd="0" presId="urn:microsoft.com/office/officeart/2005/8/layout/orgChart1"/>
    <dgm:cxn modelId="{95F2A886-95E2-40E4-8010-DEB8E8803642}" type="presParOf" srcId="{D2A6E437-BAE8-4005-B37A-45330889EAAE}" destId="{0A1C914A-3FAB-4E4E-A9D9-481AF7B8AEFF}" srcOrd="0" destOrd="0" presId="urn:microsoft.com/office/officeart/2005/8/layout/orgChart1"/>
    <dgm:cxn modelId="{FDF54416-CC5F-45C4-BD07-CD96C35EEF43}" type="presParOf" srcId="{0A1C914A-3FAB-4E4E-A9D9-481AF7B8AEFF}" destId="{2005F81A-F0C2-48AE-A0BF-6A9F2E297A53}" srcOrd="0" destOrd="0" presId="urn:microsoft.com/office/officeart/2005/8/layout/orgChart1"/>
    <dgm:cxn modelId="{E483403D-FDDD-4209-B4A9-68E188CEDFCF}" type="presParOf" srcId="{0A1C914A-3FAB-4E4E-A9D9-481AF7B8AEFF}" destId="{7E885989-59E8-43FE-A505-3664FCB6B2ED}" srcOrd="1" destOrd="0" presId="urn:microsoft.com/office/officeart/2005/8/layout/orgChart1"/>
    <dgm:cxn modelId="{E8253580-60AF-41C2-A5BD-ADAEDAF0C7B0}" type="presParOf" srcId="{D2A6E437-BAE8-4005-B37A-45330889EAAE}" destId="{C4DD4E00-A2DD-414F-A6F7-2688CF16860F}" srcOrd="1" destOrd="0" presId="urn:microsoft.com/office/officeart/2005/8/layout/orgChart1"/>
    <dgm:cxn modelId="{8D1A7188-319B-4460-8845-0451BBDA1400}" type="presParOf" srcId="{C4DD4E00-A2DD-414F-A6F7-2688CF16860F}" destId="{1CCF4A54-1CBE-4684-9EBF-D13F11693C13}" srcOrd="0" destOrd="0" presId="urn:microsoft.com/office/officeart/2005/8/layout/orgChart1"/>
    <dgm:cxn modelId="{B820773A-F6E7-4306-BF27-E8CB2BC7223A}" type="presParOf" srcId="{C4DD4E00-A2DD-414F-A6F7-2688CF16860F}" destId="{36EEFAEE-A4B6-418C-87D8-ABB5000F2937}" srcOrd="1" destOrd="0" presId="urn:microsoft.com/office/officeart/2005/8/layout/orgChart1"/>
    <dgm:cxn modelId="{6C46FD11-D157-4A78-BDAD-954E9AB46CEC}" type="presParOf" srcId="{36EEFAEE-A4B6-418C-87D8-ABB5000F2937}" destId="{73CA38D9-C20C-4073-A60F-D4BD2F51C0B1}" srcOrd="0" destOrd="0" presId="urn:microsoft.com/office/officeart/2005/8/layout/orgChart1"/>
    <dgm:cxn modelId="{09257AFC-9FE2-4812-9629-FB14D2267FC6}" type="presParOf" srcId="{73CA38D9-C20C-4073-A60F-D4BD2F51C0B1}" destId="{69BD3152-0932-4C43-B7CB-01459A3A47A6}" srcOrd="0" destOrd="0" presId="urn:microsoft.com/office/officeart/2005/8/layout/orgChart1"/>
    <dgm:cxn modelId="{5EA92929-ED3F-4EEC-918C-2E68E9512079}" type="presParOf" srcId="{73CA38D9-C20C-4073-A60F-D4BD2F51C0B1}" destId="{0C095B5A-48A4-473B-9732-B7F7F74BEDAA}" srcOrd="1" destOrd="0" presId="urn:microsoft.com/office/officeart/2005/8/layout/orgChart1"/>
    <dgm:cxn modelId="{A35D8B13-BBD6-4EFE-A474-9D81D6BADDE3}" type="presParOf" srcId="{36EEFAEE-A4B6-418C-87D8-ABB5000F2937}" destId="{4C187BBA-D557-4FAB-A67F-C1E0FD30F175}" srcOrd="1" destOrd="0" presId="urn:microsoft.com/office/officeart/2005/8/layout/orgChart1"/>
    <dgm:cxn modelId="{A17BB6B8-92F3-48E3-88EB-7380806A04AA}" type="presParOf" srcId="{36EEFAEE-A4B6-418C-87D8-ABB5000F2937}" destId="{97676D67-CB0E-4868-8608-0EA082CF44F9}" srcOrd="2" destOrd="0" presId="urn:microsoft.com/office/officeart/2005/8/layout/orgChart1"/>
    <dgm:cxn modelId="{1B593364-3B8D-4CC5-A01D-BB7E6685A287}" type="presParOf" srcId="{D2A6E437-BAE8-4005-B37A-45330889EAAE}" destId="{4749B34B-094B-48D8-AF0B-DAD9DA5B15FA}" srcOrd="2" destOrd="0" presId="urn:microsoft.com/office/officeart/2005/8/layout/orgChart1"/>
    <dgm:cxn modelId="{446ACDF3-33C9-48F6-B046-EFF43E4A7510}" type="presParOf" srcId="{E1E6006F-191B-4441-87E8-EA3E156466E4}" destId="{20AD77B1-F680-4E06-9882-55D33C942548}" srcOrd="2" destOrd="0" presId="urn:microsoft.com/office/officeart/2005/8/layout/orgChart1"/>
    <dgm:cxn modelId="{DF62335D-6E15-4AD7-A9B2-B0DB24A13DF6}" type="presParOf" srcId="{E1E6006F-191B-4441-87E8-EA3E156466E4}" destId="{73158806-5F69-469E-9297-C8E1A603AED7}" srcOrd="3" destOrd="0" presId="urn:microsoft.com/office/officeart/2005/8/layout/orgChart1"/>
    <dgm:cxn modelId="{BA27385D-2DDF-4468-B88C-C3AE4EF505CA}" type="presParOf" srcId="{73158806-5F69-469E-9297-C8E1A603AED7}" destId="{9D40988C-9E14-44B2-9A00-F4FA06DBEA09}" srcOrd="0" destOrd="0" presId="urn:microsoft.com/office/officeart/2005/8/layout/orgChart1"/>
    <dgm:cxn modelId="{38C83E17-6734-4B60-B617-1A2830FF905A}" type="presParOf" srcId="{9D40988C-9E14-44B2-9A00-F4FA06DBEA09}" destId="{3D9F09DB-AD38-47BB-A011-3E34314F7089}" srcOrd="0" destOrd="0" presId="urn:microsoft.com/office/officeart/2005/8/layout/orgChart1"/>
    <dgm:cxn modelId="{3E535F06-3F60-44F2-BCC6-D4A1607B3C7C}" type="presParOf" srcId="{9D40988C-9E14-44B2-9A00-F4FA06DBEA09}" destId="{94A35554-512B-4F66-98CF-E9EBCF128BE8}" srcOrd="1" destOrd="0" presId="urn:microsoft.com/office/officeart/2005/8/layout/orgChart1"/>
    <dgm:cxn modelId="{65EC1D43-64BC-4E92-9EED-631AF6C5CDC6}" type="presParOf" srcId="{73158806-5F69-469E-9297-C8E1A603AED7}" destId="{E1841C4D-B27B-4B72-A6B5-9C7890417E17}" srcOrd="1" destOrd="0" presId="urn:microsoft.com/office/officeart/2005/8/layout/orgChart1"/>
    <dgm:cxn modelId="{BBA24F79-5D6C-4BE2-992E-18ADF28B4550}" type="presParOf" srcId="{E1841C4D-B27B-4B72-A6B5-9C7890417E17}" destId="{42E69085-A959-4A0A-AE26-3E5721FD2BD5}" srcOrd="0" destOrd="0" presId="urn:microsoft.com/office/officeart/2005/8/layout/orgChart1"/>
    <dgm:cxn modelId="{0CAB36E5-6A99-4ED9-96A7-9EBA074AEF42}" type="presParOf" srcId="{E1841C4D-B27B-4B72-A6B5-9C7890417E17}" destId="{55733A4C-EC9C-4A96-A234-8A2FDDA7EEC0}" srcOrd="1" destOrd="0" presId="urn:microsoft.com/office/officeart/2005/8/layout/orgChart1"/>
    <dgm:cxn modelId="{58AF231C-969E-45D6-AD55-25B3386C1402}" type="presParOf" srcId="{55733A4C-EC9C-4A96-A234-8A2FDDA7EEC0}" destId="{F4CDAF29-E598-4BC8-A752-EB5C05781063}" srcOrd="0" destOrd="0" presId="urn:microsoft.com/office/officeart/2005/8/layout/orgChart1"/>
    <dgm:cxn modelId="{79AB42FA-5C91-4672-BA63-3CBCC1300AD7}" type="presParOf" srcId="{F4CDAF29-E598-4BC8-A752-EB5C05781063}" destId="{719748C0-5F1A-47DB-8997-EACD4DDE1EC0}" srcOrd="0" destOrd="0" presId="urn:microsoft.com/office/officeart/2005/8/layout/orgChart1"/>
    <dgm:cxn modelId="{8B136B0F-FF0A-49FC-893E-9F402EFDCB3E}" type="presParOf" srcId="{F4CDAF29-E598-4BC8-A752-EB5C05781063}" destId="{7B3B703E-C572-42AA-84E1-3554C4DB65AB}" srcOrd="1" destOrd="0" presId="urn:microsoft.com/office/officeart/2005/8/layout/orgChart1"/>
    <dgm:cxn modelId="{E47BF0DD-F93F-4252-BFCF-0D37C7DE963F}" type="presParOf" srcId="{55733A4C-EC9C-4A96-A234-8A2FDDA7EEC0}" destId="{DC5A0506-01AD-436F-AEF9-783E785DD6A5}" srcOrd="1" destOrd="0" presId="urn:microsoft.com/office/officeart/2005/8/layout/orgChart1"/>
    <dgm:cxn modelId="{432A89FD-309F-42F5-8F22-CB605EC4659E}" type="presParOf" srcId="{55733A4C-EC9C-4A96-A234-8A2FDDA7EEC0}" destId="{6AAEDD8E-CAE6-441A-B2EF-F740FAB422F5}" srcOrd="2" destOrd="0" presId="urn:microsoft.com/office/officeart/2005/8/layout/orgChart1"/>
    <dgm:cxn modelId="{0D3FA42C-0709-4DDA-8625-4ADEEE930017}" type="presParOf" srcId="{73158806-5F69-469E-9297-C8E1A603AED7}" destId="{4B89FE4C-5519-4AD1-B23F-6D739B8D7DFD}" srcOrd="2" destOrd="0" presId="urn:microsoft.com/office/officeart/2005/8/layout/orgChart1"/>
    <dgm:cxn modelId="{8D6F449B-10DF-4BE2-886B-8C74C3925B6B}" type="presParOf" srcId="{ADB87DC5-D4A9-46BA-9008-A58C8CE608B6}" destId="{B1922CC7-1067-47EA-B56A-81A1D26A8302}" srcOrd="2" destOrd="0" presId="urn:microsoft.com/office/officeart/2005/8/layout/orgChart1"/>
    <dgm:cxn modelId="{026C2BC7-8B9F-49A6-9D9A-216B0C3E07D1}" type="presParOf" srcId="{FE479860-95B3-4760-BA11-5428BE55501E}" destId="{FEC45B24-8543-45FD-A73D-EE5112A8AA8A}" srcOrd="2" destOrd="0" presId="urn:microsoft.com/office/officeart/2005/8/layout/orgChart1"/>
    <dgm:cxn modelId="{01EDF97B-D468-432C-91DE-A337C3013222}" type="presParOf" srcId="{FE479860-95B3-4760-BA11-5428BE55501E}" destId="{63F65743-0028-4401-AA66-C8E24558FCB4}" srcOrd="3" destOrd="0" presId="urn:microsoft.com/office/officeart/2005/8/layout/orgChart1"/>
    <dgm:cxn modelId="{581EF5DD-B27F-47B0-A681-ABCDB47F0E4F}" type="presParOf" srcId="{63F65743-0028-4401-AA66-C8E24558FCB4}" destId="{0A1060E0-017F-4B61-A40E-C83FC122EC98}" srcOrd="0" destOrd="0" presId="urn:microsoft.com/office/officeart/2005/8/layout/orgChart1"/>
    <dgm:cxn modelId="{24078FD7-7417-4DFB-A384-53436A7B92A7}" type="presParOf" srcId="{0A1060E0-017F-4B61-A40E-C83FC122EC98}" destId="{D8590757-42E6-41B7-BC93-897F6029E768}" srcOrd="0" destOrd="0" presId="urn:microsoft.com/office/officeart/2005/8/layout/orgChart1"/>
    <dgm:cxn modelId="{8251CF2A-77ED-4FD9-9F6A-3F246E930816}" type="presParOf" srcId="{0A1060E0-017F-4B61-A40E-C83FC122EC98}" destId="{DE005051-D3B4-444D-A8A6-BE1E67BFF72B}" srcOrd="1" destOrd="0" presId="urn:microsoft.com/office/officeart/2005/8/layout/orgChart1"/>
    <dgm:cxn modelId="{F61E08B9-AEE2-491D-A2D7-4F48D8DB943E}" type="presParOf" srcId="{63F65743-0028-4401-AA66-C8E24558FCB4}" destId="{07BE8898-E80C-4DD3-BB73-02ED2211D37B}" srcOrd="1" destOrd="0" presId="urn:microsoft.com/office/officeart/2005/8/layout/orgChart1"/>
    <dgm:cxn modelId="{AB981041-8E0B-419C-B92F-42F45391EE11}" type="presParOf" srcId="{07BE8898-E80C-4DD3-BB73-02ED2211D37B}" destId="{871E373A-9BFC-45C1-AFFC-C92655A96FA6}" srcOrd="0" destOrd="0" presId="urn:microsoft.com/office/officeart/2005/8/layout/orgChart1"/>
    <dgm:cxn modelId="{0F4674F3-88A5-462C-8284-38DC077C2DA1}" type="presParOf" srcId="{07BE8898-E80C-4DD3-BB73-02ED2211D37B}" destId="{8FDBE99C-D5C8-475F-BE2A-05A67A9765EA}" srcOrd="1" destOrd="0" presId="urn:microsoft.com/office/officeart/2005/8/layout/orgChart1"/>
    <dgm:cxn modelId="{5D544CC5-DF82-46AF-8858-FD66743B08A7}" type="presParOf" srcId="{8FDBE99C-D5C8-475F-BE2A-05A67A9765EA}" destId="{811B08F6-6C04-492E-AFFB-7AC433BB7FBF}" srcOrd="0" destOrd="0" presId="urn:microsoft.com/office/officeart/2005/8/layout/orgChart1"/>
    <dgm:cxn modelId="{3F34B614-6ABB-418F-B330-78DA28A0FA27}" type="presParOf" srcId="{811B08F6-6C04-492E-AFFB-7AC433BB7FBF}" destId="{588EAD13-00D9-4C3B-B7B9-0CAC446C16DB}" srcOrd="0" destOrd="0" presId="urn:microsoft.com/office/officeart/2005/8/layout/orgChart1"/>
    <dgm:cxn modelId="{7E07642B-D33E-4A93-8A37-2A2BC8C5FD8A}" type="presParOf" srcId="{811B08F6-6C04-492E-AFFB-7AC433BB7FBF}" destId="{70C64187-273D-4980-A611-74C3F65C37E1}" srcOrd="1" destOrd="0" presId="urn:microsoft.com/office/officeart/2005/8/layout/orgChart1"/>
    <dgm:cxn modelId="{96B71934-D69D-421C-8BD5-9A3E812D68CC}" type="presParOf" srcId="{8FDBE99C-D5C8-475F-BE2A-05A67A9765EA}" destId="{88407C2B-E7C9-4B12-A337-D8D12DD50106}" srcOrd="1" destOrd="0" presId="urn:microsoft.com/office/officeart/2005/8/layout/orgChart1"/>
    <dgm:cxn modelId="{EF8B0760-F9E6-4F50-B41E-82BEFF0B916C}" type="presParOf" srcId="{88407C2B-E7C9-4B12-A337-D8D12DD50106}" destId="{403A108F-37BD-40A8-AE1B-C6403FAEAAF7}" srcOrd="0" destOrd="0" presId="urn:microsoft.com/office/officeart/2005/8/layout/orgChart1"/>
    <dgm:cxn modelId="{4275E143-B019-4A2B-8053-60E7F536DEEF}" type="presParOf" srcId="{88407C2B-E7C9-4B12-A337-D8D12DD50106}" destId="{2E23721D-A84A-4891-8CA2-36D9DBF9689A}" srcOrd="1" destOrd="0" presId="urn:microsoft.com/office/officeart/2005/8/layout/orgChart1"/>
    <dgm:cxn modelId="{F53ECDEB-0A63-4E56-AF61-79F799CB4630}" type="presParOf" srcId="{2E23721D-A84A-4891-8CA2-36D9DBF9689A}" destId="{60402FB9-E872-4C71-903A-4B4D43C116F2}" srcOrd="0" destOrd="0" presId="urn:microsoft.com/office/officeart/2005/8/layout/orgChart1"/>
    <dgm:cxn modelId="{4DE1672A-1D02-484D-9634-EF43B3F06D66}" type="presParOf" srcId="{60402FB9-E872-4C71-903A-4B4D43C116F2}" destId="{B5D8E3D7-0217-4DA0-91EA-98815A10D3BF}" srcOrd="0" destOrd="0" presId="urn:microsoft.com/office/officeart/2005/8/layout/orgChart1"/>
    <dgm:cxn modelId="{BE9B3079-864E-45F9-B2CC-A3523B642390}" type="presParOf" srcId="{60402FB9-E872-4C71-903A-4B4D43C116F2}" destId="{D598C98D-0249-4722-94C9-AA466B4F75F0}" srcOrd="1" destOrd="0" presId="urn:microsoft.com/office/officeart/2005/8/layout/orgChart1"/>
    <dgm:cxn modelId="{7F57DB76-C322-44E9-B4E0-1E67706FEC48}" type="presParOf" srcId="{2E23721D-A84A-4891-8CA2-36D9DBF9689A}" destId="{04E1343A-18CD-4DB1-9C75-2EC4842FE437}" srcOrd="1" destOrd="0" presId="urn:microsoft.com/office/officeart/2005/8/layout/orgChart1"/>
    <dgm:cxn modelId="{0396691A-6C0C-4EF0-9E45-455706B0FD13}" type="presParOf" srcId="{2E23721D-A84A-4891-8CA2-36D9DBF9689A}" destId="{9AABEF4C-8686-4D57-8D08-9D3CF24FD2C1}" srcOrd="2" destOrd="0" presId="urn:microsoft.com/office/officeart/2005/8/layout/orgChart1"/>
    <dgm:cxn modelId="{B343CD9C-A1B1-41CC-9FE3-ED4CC41FD9EF}" type="presParOf" srcId="{8FDBE99C-D5C8-475F-BE2A-05A67A9765EA}" destId="{38CE0D93-BCBD-498E-A7AC-20454A6CD655}" srcOrd="2" destOrd="0" presId="urn:microsoft.com/office/officeart/2005/8/layout/orgChart1"/>
    <dgm:cxn modelId="{7D2CBDD4-8503-4E20-B34C-7931F6580820}" type="presParOf" srcId="{63F65743-0028-4401-AA66-C8E24558FCB4}" destId="{B569E3AC-BE74-496A-AB59-7822EF48DF2E}" srcOrd="2" destOrd="0" presId="urn:microsoft.com/office/officeart/2005/8/layout/orgChart1"/>
    <dgm:cxn modelId="{A4811D4D-D681-4168-BC81-8EE9A38031F5}" type="presParOf" srcId="{4FDB547B-2EA8-47C7-827D-CC3D75700FDF}" destId="{CC68C01F-5B37-40F9-A060-473E3E85FEA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9FFF6AA-8487-41AC-A6C5-68CE514C3B1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4E760-87DF-4BCB-8A7D-5C4065CA229A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Client</a:t>
          </a:r>
          <a:endParaRPr lang="en-US" sz="1400" dirty="0"/>
        </a:p>
      </dgm:t>
    </dgm:pt>
    <dgm:pt modelId="{61DB815F-A4B7-4933-B9CF-358A6CFA88B4}" type="parTrans" cxnId="{26F54EE0-8C60-4C83-A737-916A159BB9F5}">
      <dgm:prSet/>
      <dgm:spPr/>
      <dgm:t>
        <a:bodyPr/>
        <a:lstStyle/>
        <a:p>
          <a:endParaRPr lang="en-US" sz="1400"/>
        </a:p>
      </dgm:t>
    </dgm:pt>
    <dgm:pt modelId="{B3C7AD49-C188-4964-B3ED-CDACE0F6B6B4}" type="sibTrans" cxnId="{26F54EE0-8C60-4C83-A737-916A159BB9F5}">
      <dgm:prSet/>
      <dgm:spPr/>
      <dgm:t>
        <a:bodyPr/>
        <a:lstStyle/>
        <a:p>
          <a:endParaRPr lang="en-US" sz="1400"/>
        </a:p>
      </dgm:t>
    </dgm:pt>
    <dgm:pt modelId="{590F06B3-EE6B-4773-B2AD-F710558B8DFD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Company</a:t>
          </a:r>
          <a:endParaRPr lang="en-US" sz="1400" dirty="0"/>
        </a:p>
      </dgm:t>
    </dgm:pt>
    <dgm:pt modelId="{2E9B1675-2CEF-4967-BD5B-0FCE22ACE24B}" type="parTrans" cxnId="{0A3515AF-07A3-4A40-82AD-7AB605394C12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5A614B03-8A9A-4850-80F4-18CD0F0C3FFD}" type="sibTrans" cxnId="{0A3515AF-07A3-4A40-82AD-7AB605394C12}">
      <dgm:prSet/>
      <dgm:spPr/>
      <dgm:t>
        <a:bodyPr/>
        <a:lstStyle/>
        <a:p>
          <a:endParaRPr lang="en-US" sz="1400"/>
        </a:p>
      </dgm:t>
    </dgm:pt>
    <dgm:pt modelId="{84427637-584A-4C2E-BDC9-1F5FA7002E31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Company</a:t>
          </a:r>
          <a:endParaRPr lang="en-US" sz="1400" dirty="0"/>
        </a:p>
      </dgm:t>
    </dgm:pt>
    <dgm:pt modelId="{4DD1A02F-0211-45F4-A00D-D280BDDD6D77}" type="parTrans" cxnId="{90F953FB-B28D-410D-966A-059343592817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F02B00B6-0E00-4F4F-B26A-BE29A4EFC926}" type="sibTrans" cxnId="{90F953FB-B28D-410D-966A-059343592817}">
      <dgm:prSet/>
      <dgm:spPr/>
      <dgm:t>
        <a:bodyPr/>
        <a:lstStyle/>
        <a:p>
          <a:endParaRPr lang="en-US" sz="1400"/>
        </a:p>
      </dgm:t>
    </dgm:pt>
    <dgm:pt modelId="{B996AD30-A37F-45E2-A56C-4A93578795D0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Plant</a:t>
          </a:r>
          <a:endParaRPr lang="en-US" sz="1400" dirty="0"/>
        </a:p>
      </dgm:t>
    </dgm:pt>
    <dgm:pt modelId="{2834861F-4B64-4177-8CE7-0216F54EF80A}" type="parTrans" cxnId="{B4755B5E-7C3D-41AA-A8EA-43107D6C77D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DE82F034-78C4-48B3-9BB2-76D27ADE0A36}" type="sibTrans" cxnId="{B4755B5E-7C3D-41AA-A8EA-43107D6C77D6}">
      <dgm:prSet/>
      <dgm:spPr/>
      <dgm:t>
        <a:bodyPr/>
        <a:lstStyle/>
        <a:p>
          <a:endParaRPr lang="en-US" sz="1400"/>
        </a:p>
      </dgm:t>
    </dgm:pt>
    <dgm:pt modelId="{D02A3EE1-5902-4696-9CBA-832686A13E80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Plant</a:t>
          </a:r>
          <a:endParaRPr lang="en-US" sz="1400" dirty="0"/>
        </a:p>
      </dgm:t>
    </dgm:pt>
    <dgm:pt modelId="{5B1A1E9A-0FAA-44E2-83A8-0AA5AEA9101E}" type="parTrans" cxnId="{6B618E46-CA12-4791-BCF5-302472046EA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C95E60D5-E0B8-4108-BFCB-E78D91E64F44}" type="sibTrans" cxnId="{6B618E46-CA12-4791-BCF5-302472046EA6}">
      <dgm:prSet/>
      <dgm:spPr/>
      <dgm:t>
        <a:bodyPr/>
        <a:lstStyle/>
        <a:p>
          <a:endParaRPr lang="en-US" sz="1400"/>
        </a:p>
      </dgm:t>
    </dgm:pt>
    <dgm:pt modelId="{66B0DA7E-9108-42BB-910B-8A2F3B3DB5E9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Plant</a:t>
          </a:r>
          <a:endParaRPr lang="en-US" sz="1400" dirty="0"/>
        </a:p>
      </dgm:t>
    </dgm:pt>
    <dgm:pt modelId="{6E922380-A5E0-443E-95A5-7D9591192682}" type="parTrans" cxnId="{C4709C80-DEFC-4522-8272-E16A86E9575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E192D33D-C72D-4727-8310-57AC1387E757}" type="sibTrans" cxnId="{C4709C80-DEFC-4522-8272-E16A86E95756}">
      <dgm:prSet/>
      <dgm:spPr/>
      <dgm:t>
        <a:bodyPr/>
        <a:lstStyle/>
        <a:p>
          <a:endParaRPr lang="en-US" sz="1400"/>
        </a:p>
      </dgm:t>
    </dgm:pt>
    <dgm:pt modelId="{EAE38EFC-7A56-4E9A-A5BD-7278BE090C64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Purchasing organization</a:t>
          </a:r>
          <a:endParaRPr lang="en-US" sz="1400" dirty="0"/>
        </a:p>
      </dgm:t>
    </dgm:pt>
    <dgm:pt modelId="{FF70C216-5F28-47B0-A95C-716307A14287}" type="parTrans" cxnId="{3A8A169F-2BF3-447A-9C89-729493A49589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C79CD6E5-70D8-4BBC-9789-5ED975634F33}" type="sibTrans" cxnId="{3A8A169F-2BF3-447A-9C89-729493A49589}">
      <dgm:prSet/>
      <dgm:spPr/>
      <dgm:t>
        <a:bodyPr/>
        <a:lstStyle/>
        <a:p>
          <a:endParaRPr lang="en-US"/>
        </a:p>
      </dgm:t>
    </dgm:pt>
    <dgm:pt modelId="{D4A35DF8-6439-4142-932A-D8F181A49255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Purchasing organization</a:t>
          </a:r>
          <a:endParaRPr lang="en-US" sz="1400" dirty="0"/>
        </a:p>
      </dgm:t>
    </dgm:pt>
    <dgm:pt modelId="{CC6DA225-0CA4-4B73-8439-82CF37C05055}" type="parTrans" cxnId="{6898A1AD-815A-48D7-A49A-7DB18A09787E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901BB144-6DE9-49D7-BD79-46AA7C9F2AEB}" type="sibTrans" cxnId="{6898A1AD-815A-48D7-A49A-7DB18A09787E}">
      <dgm:prSet/>
      <dgm:spPr/>
      <dgm:t>
        <a:bodyPr/>
        <a:lstStyle/>
        <a:p>
          <a:endParaRPr lang="en-US"/>
        </a:p>
      </dgm:t>
    </dgm:pt>
    <dgm:pt modelId="{522B2117-FCAA-4900-9920-1E2C5A0242BD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Purchasing organization</a:t>
          </a:r>
          <a:endParaRPr lang="en-US" sz="1400" dirty="0"/>
        </a:p>
      </dgm:t>
    </dgm:pt>
    <dgm:pt modelId="{2D549B9C-1287-42FE-95E5-ECA624153D5D}" type="parTrans" cxnId="{91DEF691-E7AC-4FF1-BDE5-0E997DD939CF}">
      <dgm:prSet/>
      <dgm:spPr/>
      <dgm:t>
        <a:bodyPr/>
        <a:lstStyle/>
        <a:p>
          <a:endParaRPr lang="en-US"/>
        </a:p>
      </dgm:t>
    </dgm:pt>
    <dgm:pt modelId="{A12E553E-2EC7-44E8-AAE1-FC663B3DFEF0}" type="sibTrans" cxnId="{91DEF691-E7AC-4FF1-BDE5-0E997DD939CF}">
      <dgm:prSet/>
      <dgm:spPr/>
      <dgm:t>
        <a:bodyPr/>
        <a:lstStyle/>
        <a:p>
          <a:endParaRPr lang="en-US"/>
        </a:p>
      </dgm:t>
    </dgm:pt>
    <dgm:pt modelId="{4086BC7A-3E71-43F0-87E6-59A2DC4DEF91}" type="pres">
      <dgm:prSet presAssocID="{69FFF6AA-8487-41AC-A6C5-68CE514C3B1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FDB547B-2EA8-47C7-827D-CC3D75700FDF}" type="pres">
      <dgm:prSet presAssocID="{F854E760-87DF-4BCB-8A7D-5C4065CA229A}" presName="hierRoot1" presStyleCnt="0">
        <dgm:presLayoutVars>
          <dgm:hierBranch val="init"/>
        </dgm:presLayoutVars>
      </dgm:prSet>
      <dgm:spPr/>
    </dgm:pt>
    <dgm:pt modelId="{048EFA62-9AD0-4431-A2B6-F2CF42AB7024}" type="pres">
      <dgm:prSet presAssocID="{F854E760-87DF-4BCB-8A7D-5C4065CA229A}" presName="rootComposite1" presStyleCnt="0"/>
      <dgm:spPr/>
    </dgm:pt>
    <dgm:pt modelId="{4E0F731A-E96A-4681-A9CF-85C1FA26AF42}" type="pres">
      <dgm:prSet presAssocID="{F854E760-87DF-4BCB-8A7D-5C4065CA229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EBC4AF-240E-4974-8968-B217124CEF0D}" type="pres">
      <dgm:prSet presAssocID="{F854E760-87DF-4BCB-8A7D-5C4065CA229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E479860-95B3-4760-BA11-5428BE55501E}" type="pres">
      <dgm:prSet presAssocID="{F854E760-87DF-4BCB-8A7D-5C4065CA229A}" presName="hierChild2" presStyleCnt="0"/>
      <dgm:spPr/>
    </dgm:pt>
    <dgm:pt modelId="{C287EB62-B87F-45CC-9CA9-31682E2D798F}" type="pres">
      <dgm:prSet presAssocID="{2E9B1675-2CEF-4967-BD5B-0FCE22ACE24B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DB87DC5-D4A9-46BA-9008-A58C8CE608B6}" type="pres">
      <dgm:prSet presAssocID="{590F06B3-EE6B-4773-B2AD-F710558B8DFD}" presName="hierRoot2" presStyleCnt="0">
        <dgm:presLayoutVars>
          <dgm:hierBranch val="init"/>
        </dgm:presLayoutVars>
      </dgm:prSet>
      <dgm:spPr/>
    </dgm:pt>
    <dgm:pt modelId="{1BDF903B-B6A1-46CD-927E-113928B52D9E}" type="pres">
      <dgm:prSet presAssocID="{590F06B3-EE6B-4773-B2AD-F710558B8DFD}" presName="rootComposite" presStyleCnt="0"/>
      <dgm:spPr/>
    </dgm:pt>
    <dgm:pt modelId="{14C6610E-C918-436A-9082-1E2E9B135F84}" type="pres">
      <dgm:prSet presAssocID="{590F06B3-EE6B-4773-B2AD-F710558B8DF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BA5D51-B0DC-4100-A96D-CFE79C91B7AB}" type="pres">
      <dgm:prSet presAssocID="{590F06B3-EE6B-4773-B2AD-F710558B8DFD}" presName="rootConnector" presStyleLbl="node2" presStyleIdx="0" presStyleCnt="2"/>
      <dgm:spPr/>
      <dgm:t>
        <a:bodyPr/>
        <a:lstStyle/>
        <a:p>
          <a:endParaRPr lang="en-US"/>
        </a:p>
      </dgm:t>
    </dgm:pt>
    <dgm:pt modelId="{E1E6006F-191B-4441-87E8-EA3E156466E4}" type="pres">
      <dgm:prSet presAssocID="{590F06B3-EE6B-4773-B2AD-F710558B8DFD}" presName="hierChild4" presStyleCnt="0"/>
      <dgm:spPr/>
    </dgm:pt>
    <dgm:pt modelId="{3E069345-9E95-4D94-BBCC-C083C4D9E779}" type="pres">
      <dgm:prSet presAssocID="{2834861F-4B64-4177-8CE7-0216F54EF80A}" presName="Name37" presStyleLbl="parChTrans1D3" presStyleIdx="0" presStyleCnt="3"/>
      <dgm:spPr/>
      <dgm:t>
        <a:bodyPr/>
        <a:lstStyle/>
        <a:p>
          <a:endParaRPr lang="en-US"/>
        </a:p>
      </dgm:t>
    </dgm:pt>
    <dgm:pt modelId="{D2A6E437-BAE8-4005-B37A-45330889EAAE}" type="pres">
      <dgm:prSet presAssocID="{B996AD30-A37F-45E2-A56C-4A93578795D0}" presName="hierRoot2" presStyleCnt="0">
        <dgm:presLayoutVars>
          <dgm:hierBranch val="init"/>
        </dgm:presLayoutVars>
      </dgm:prSet>
      <dgm:spPr/>
    </dgm:pt>
    <dgm:pt modelId="{0A1C914A-3FAB-4E4E-A9D9-481AF7B8AEFF}" type="pres">
      <dgm:prSet presAssocID="{B996AD30-A37F-45E2-A56C-4A93578795D0}" presName="rootComposite" presStyleCnt="0"/>
      <dgm:spPr/>
    </dgm:pt>
    <dgm:pt modelId="{2005F81A-F0C2-48AE-A0BF-6A9F2E297A53}" type="pres">
      <dgm:prSet presAssocID="{B996AD30-A37F-45E2-A56C-4A93578795D0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885989-59E8-43FE-A505-3664FCB6B2ED}" type="pres">
      <dgm:prSet presAssocID="{B996AD30-A37F-45E2-A56C-4A93578795D0}" presName="rootConnector" presStyleLbl="node3" presStyleIdx="0" presStyleCnt="3"/>
      <dgm:spPr/>
      <dgm:t>
        <a:bodyPr/>
        <a:lstStyle/>
        <a:p>
          <a:endParaRPr lang="en-US"/>
        </a:p>
      </dgm:t>
    </dgm:pt>
    <dgm:pt modelId="{C4DD4E00-A2DD-414F-A6F7-2688CF16860F}" type="pres">
      <dgm:prSet presAssocID="{B996AD30-A37F-45E2-A56C-4A93578795D0}" presName="hierChild4" presStyleCnt="0"/>
      <dgm:spPr/>
    </dgm:pt>
    <dgm:pt modelId="{1CCF4A54-1CBE-4684-9EBF-D13F11693C13}" type="pres">
      <dgm:prSet presAssocID="{CC6DA225-0CA4-4B73-8439-82CF37C05055}" presName="Name37" presStyleLbl="parChTrans1D4" presStyleIdx="0" presStyleCnt="3"/>
      <dgm:spPr/>
      <dgm:t>
        <a:bodyPr/>
        <a:lstStyle/>
        <a:p>
          <a:endParaRPr lang="en-US"/>
        </a:p>
      </dgm:t>
    </dgm:pt>
    <dgm:pt modelId="{36EEFAEE-A4B6-418C-87D8-ABB5000F2937}" type="pres">
      <dgm:prSet presAssocID="{D4A35DF8-6439-4142-932A-D8F181A49255}" presName="hierRoot2" presStyleCnt="0">
        <dgm:presLayoutVars>
          <dgm:hierBranch val="init"/>
        </dgm:presLayoutVars>
      </dgm:prSet>
      <dgm:spPr/>
    </dgm:pt>
    <dgm:pt modelId="{73CA38D9-C20C-4073-A60F-D4BD2F51C0B1}" type="pres">
      <dgm:prSet presAssocID="{D4A35DF8-6439-4142-932A-D8F181A49255}" presName="rootComposite" presStyleCnt="0"/>
      <dgm:spPr/>
    </dgm:pt>
    <dgm:pt modelId="{69BD3152-0932-4C43-B7CB-01459A3A47A6}" type="pres">
      <dgm:prSet presAssocID="{D4A35DF8-6439-4142-932A-D8F181A49255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095B5A-48A4-473B-9732-B7F7F74BEDAA}" type="pres">
      <dgm:prSet presAssocID="{D4A35DF8-6439-4142-932A-D8F181A49255}" presName="rootConnector" presStyleLbl="node4" presStyleIdx="0" presStyleCnt="3"/>
      <dgm:spPr/>
      <dgm:t>
        <a:bodyPr/>
        <a:lstStyle/>
        <a:p>
          <a:endParaRPr lang="en-US"/>
        </a:p>
      </dgm:t>
    </dgm:pt>
    <dgm:pt modelId="{4C187BBA-D557-4FAB-A67F-C1E0FD30F175}" type="pres">
      <dgm:prSet presAssocID="{D4A35DF8-6439-4142-932A-D8F181A49255}" presName="hierChild4" presStyleCnt="0"/>
      <dgm:spPr/>
    </dgm:pt>
    <dgm:pt modelId="{97676D67-CB0E-4868-8608-0EA082CF44F9}" type="pres">
      <dgm:prSet presAssocID="{D4A35DF8-6439-4142-932A-D8F181A49255}" presName="hierChild5" presStyleCnt="0"/>
      <dgm:spPr/>
    </dgm:pt>
    <dgm:pt modelId="{4749B34B-094B-48D8-AF0B-DAD9DA5B15FA}" type="pres">
      <dgm:prSet presAssocID="{B996AD30-A37F-45E2-A56C-4A93578795D0}" presName="hierChild5" presStyleCnt="0"/>
      <dgm:spPr/>
    </dgm:pt>
    <dgm:pt modelId="{20AD77B1-F680-4E06-9882-55D33C942548}" type="pres">
      <dgm:prSet presAssocID="{5B1A1E9A-0FAA-44E2-83A8-0AA5AEA9101E}" presName="Name37" presStyleLbl="parChTrans1D3" presStyleIdx="1" presStyleCnt="3"/>
      <dgm:spPr/>
      <dgm:t>
        <a:bodyPr/>
        <a:lstStyle/>
        <a:p>
          <a:endParaRPr lang="en-US"/>
        </a:p>
      </dgm:t>
    </dgm:pt>
    <dgm:pt modelId="{73158806-5F69-469E-9297-C8E1A603AED7}" type="pres">
      <dgm:prSet presAssocID="{D02A3EE1-5902-4696-9CBA-832686A13E80}" presName="hierRoot2" presStyleCnt="0">
        <dgm:presLayoutVars>
          <dgm:hierBranch val="init"/>
        </dgm:presLayoutVars>
      </dgm:prSet>
      <dgm:spPr/>
    </dgm:pt>
    <dgm:pt modelId="{9D40988C-9E14-44B2-9A00-F4FA06DBEA09}" type="pres">
      <dgm:prSet presAssocID="{D02A3EE1-5902-4696-9CBA-832686A13E80}" presName="rootComposite" presStyleCnt="0"/>
      <dgm:spPr/>
    </dgm:pt>
    <dgm:pt modelId="{3D9F09DB-AD38-47BB-A011-3E34314F7089}" type="pres">
      <dgm:prSet presAssocID="{D02A3EE1-5902-4696-9CBA-832686A13E80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A35554-512B-4F66-98CF-E9EBCF128BE8}" type="pres">
      <dgm:prSet presAssocID="{D02A3EE1-5902-4696-9CBA-832686A13E80}" presName="rootConnector" presStyleLbl="node3" presStyleIdx="1" presStyleCnt="3"/>
      <dgm:spPr/>
      <dgm:t>
        <a:bodyPr/>
        <a:lstStyle/>
        <a:p>
          <a:endParaRPr lang="en-US"/>
        </a:p>
      </dgm:t>
    </dgm:pt>
    <dgm:pt modelId="{E1841C4D-B27B-4B72-A6B5-9C7890417E17}" type="pres">
      <dgm:prSet presAssocID="{D02A3EE1-5902-4696-9CBA-832686A13E80}" presName="hierChild4" presStyleCnt="0"/>
      <dgm:spPr/>
    </dgm:pt>
    <dgm:pt modelId="{42E69085-A959-4A0A-AE26-3E5721FD2BD5}" type="pres">
      <dgm:prSet presAssocID="{2D549B9C-1287-42FE-95E5-ECA624153D5D}" presName="Name37" presStyleLbl="parChTrans1D4" presStyleIdx="1" presStyleCnt="3"/>
      <dgm:spPr/>
      <dgm:t>
        <a:bodyPr/>
        <a:lstStyle/>
        <a:p>
          <a:endParaRPr lang="en-US"/>
        </a:p>
      </dgm:t>
    </dgm:pt>
    <dgm:pt modelId="{55733A4C-EC9C-4A96-A234-8A2FDDA7EEC0}" type="pres">
      <dgm:prSet presAssocID="{522B2117-FCAA-4900-9920-1E2C5A0242BD}" presName="hierRoot2" presStyleCnt="0">
        <dgm:presLayoutVars>
          <dgm:hierBranch val="init"/>
        </dgm:presLayoutVars>
      </dgm:prSet>
      <dgm:spPr/>
    </dgm:pt>
    <dgm:pt modelId="{F4CDAF29-E598-4BC8-A752-EB5C05781063}" type="pres">
      <dgm:prSet presAssocID="{522B2117-FCAA-4900-9920-1E2C5A0242BD}" presName="rootComposite" presStyleCnt="0"/>
      <dgm:spPr/>
    </dgm:pt>
    <dgm:pt modelId="{719748C0-5F1A-47DB-8997-EACD4DDE1EC0}" type="pres">
      <dgm:prSet presAssocID="{522B2117-FCAA-4900-9920-1E2C5A0242BD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3B703E-C572-42AA-84E1-3554C4DB65AB}" type="pres">
      <dgm:prSet presAssocID="{522B2117-FCAA-4900-9920-1E2C5A0242BD}" presName="rootConnector" presStyleLbl="node4" presStyleIdx="1" presStyleCnt="3"/>
      <dgm:spPr/>
      <dgm:t>
        <a:bodyPr/>
        <a:lstStyle/>
        <a:p>
          <a:endParaRPr lang="en-US"/>
        </a:p>
      </dgm:t>
    </dgm:pt>
    <dgm:pt modelId="{DC5A0506-01AD-436F-AEF9-783E785DD6A5}" type="pres">
      <dgm:prSet presAssocID="{522B2117-FCAA-4900-9920-1E2C5A0242BD}" presName="hierChild4" presStyleCnt="0"/>
      <dgm:spPr/>
    </dgm:pt>
    <dgm:pt modelId="{6AAEDD8E-CAE6-441A-B2EF-F740FAB422F5}" type="pres">
      <dgm:prSet presAssocID="{522B2117-FCAA-4900-9920-1E2C5A0242BD}" presName="hierChild5" presStyleCnt="0"/>
      <dgm:spPr/>
    </dgm:pt>
    <dgm:pt modelId="{4B89FE4C-5519-4AD1-B23F-6D739B8D7DFD}" type="pres">
      <dgm:prSet presAssocID="{D02A3EE1-5902-4696-9CBA-832686A13E80}" presName="hierChild5" presStyleCnt="0"/>
      <dgm:spPr/>
    </dgm:pt>
    <dgm:pt modelId="{B1922CC7-1067-47EA-B56A-81A1D26A8302}" type="pres">
      <dgm:prSet presAssocID="{590F06B3-EE6B-4773-B2AD-F710558B8DFD}" presName="hierChild5" presStyleCnt="0"/>
      <dgm:spPr/>
    </dgm:pt>
    <dgm:pt modelId="{FEC45B24-8543-45FD-A73D-EE5112A8AA8A}" type="pres">
      <dgm:prSet presAssocID="{4DD1A02F-0211-45F4-A00D-D280BDDD6D77}" presName="Name37" presStyleLbl="parChTrans1D2" presStyleIdx="1" presStyleCnt="2"/>
      <dgm:spPr/>
      <dgm:t>
        <a:bodyPr/>
        <a:lstStyle/>
        <a:p>
          <a:endParaRPr lang="en-US"/>
        </a:p>
      </dgm:t>
    </dgm:pt>
    <dgm:pt modelId="{63F65743-0028-4401-AA66-C8E24558FCB4}" type="pres">
      <dgm:prSet presAssocID="{84427637-584A-4C2E-BDC9-1F5FA7002E31}" presName="hierRoot2" presStyleCnt="0">
        <dgm:presLayoutVars>
          <dgm:hierBranch val="init"/>
        </dgm:presLayoutVars>
      </dgm:prSet>
      <dgm:spPr/>
    </dgm:pt>
    <dgm:pt modelId="{0A1060E0-017F-4B61-A40E-C83FC122EC98}" type="pres">
      <dgm:prSet presAssocID="{84427637-584A-4C2E-BDC9-1F5FA7002E31}" presName="rootComposite" presStyleCnt="0"/>
      <dgm:spPr/>
    </dgm:pt>
    <dgm:pt modelId="{D8590757-42E6-41B7-BC93-897F6029E768}" type="pres">
      <dgm:prSet presAssocID="{84427637-584A-4C2E-BDC9-1F5FA7002E31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005051-D3B4-444D-A8A6-BE1E67BFF72B}" type="pres">
      <dgm:prSet presAssocID="{84427637-584A-4C2E-BDC9-1F5FA7002E31}" presName="rootConnector" presStyleLbl="node2" presStyleIdx="1" presStyleCnt="2"/>
      <dgm:spPr/>
      <dgm:t>
        <a:bodyPr/>
        <a:lstStyle/>
        <a:p>
          <a:endParaRPr lang="en-US"/>
        </a:p>
      </dgm:t>
    </dgm:pt>
    <dgm:pt modelId="{07BE8898-E80C-4DD3-BB73-02ED2211D37B}" type="pres">
      <dgm:prSet presAssocID="{84427637-584A-4C2E-BDC9-1F5FA7002E31}" presName="hierChild4" presStyleCnt="0"/>
      <dgm:spPr/>
    </dgm:pt>
    <dgm:pt modelId="{871E373A-9BFC-45C1-AFFC-C92655A96FA6}" type="pres">
      <dgm:prSet presAssocID="{6E922380-A5E0-443E-95A5-7D9591192682}" presName="Name37" presStyleLbl="parChTrans1D3" presStyleIdx="2" presStyleCnt="3"/>
      <dgm:spPr/>
      <dgm:t>
        <a:bodyPr/>
        <a:lstStyle/>
        <a:p>
          <a:endParaRPr lang="en-US"/>
        </a:p>
      </dgm:t>
    </dgm:pt>
    <dgm:pt modelId="{8FDBE99C-D5C8-475F-BE2A-05A67A9765EA}" type="pres">
      <dgm:prSet presAssocID="{66B0DA7E-9108-42BB-910B-8A2F3B3DB5E9}" presName="hierRoot2" presStyleCnt="0">
        <dgm:presLayoutVars>
          <dgm:hierBranch val="init"/>
        </dgm:presLayoutVars>
      </dgm:prSet>
      <dgm:spPr/>
    </dgm:pt>
    <dgm:pt modelId="{811B08F6-6C04-492E-AFFB-7AC433BB7FBF}" type="pres">
      <dgm:prSet presAssocID="{66B0DA7E-9108-42BB-910B-8A2F3B3DB5E9}" presName="rootComposite" presStyleCnt="0"/>
      <dgm:spPr/>
    </dgm:pt>
    <dgm:pt modelId="{588EAD13-00D9-4C3B-B7B9-0CAC446C16DB}" type="pres">
      <dgm:prSet presAssocID="{66B0DA7E-9108-42BB-910B-8A2F3B3DB5E9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C64187-273D-4980-A611-74C3F65C37E1}" type="pres">
      <dgm:prSet presAssocID="{66B0DA7E-9108-42BB-910B-8A2F3B3DB5E9}" presName="rootConnector" presStyleLbl="node3" presStyleIdx="2" presStyleCnt="3"/>
      <dgm:spPr/>
      <dgm:t>
        <a:bodyPr/>
        <a:lstStyle/>
        <a:p>
          <a:endParaRPr lang="en-US"/>
        </a:p>
      </dgm:t>
    </dgm:pt>
    <dgm:pt modelId="{88407C2B-E7C9-4B12-A337-D8D12DD50106}" type="pres">
      <dgm:prSet presAssocID="{66B0DA7E-9108-42BB-910B-8A2F3B3DB5E9}" presName="hierChild4" presStyleCnt="0"/>
      <dgm:spPr/>
    </dgm:pt>
    <dgm:pt modelId="{403A108F-37BD-40A8-AE1B-C6403FAEAAF7}" type="pres">
      <dgm:prSet presAssocID="{FF70C216-5F28-47B0-A95C-716307A14287}" presName="Name37" presStyleLbl="parChTrans1D4" presStyleIdx="2" presStyleCnt="3"/>
      <dgm:spPr/>
      <dgm:t>
        <a:bodyPr/>
        <a:lstStyle/>
        <a:p>
          <a:endParaRPr lang="en-US"/>
        </a:p>
      </dgm:t>
    </dgm:pt>
    <dgm:pt modelId="{2E23721D-A84A-4891-8CA2-36D9DBF9689A}" type="pres">
      <dgm:prSet presAssocID="{EAE38EFC-7A56-4E9A-A5BD-7278BE090C64}" presName="hierRoot2" presStyleCnt="0">
        <dgm:presLayoutVars>
          <dgm:hierBranch val="init"/>
        </dgm:presLayoutVars>
      </dgm:prSet>
      <dgm:spPr/>
    </dgm:pt>
    <dgm:pt modelId="{60402FB9-E872-4C71-903A-4B4D43C116F2}" type="pres">
      <dgm:prSet presAssocID="{EAE38EFC-7A56-4E9A-A5BD-7278BE090C64}" presName="rootComposite" presStyleCnt="0"/>
      <dgm:spPr/>
    </dgm:pt>
    <dgm:pt modelId="{B5D8E3D7-0217-4DA0-91EA-98815A10D3BF}" type="pres">
      <dgm:prSet presAssocID="{EAE38EFC-7A56-4E9A-A5BD-7278BE090C64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98C98D-0249-4722-94C9-AA466B4F75F0}" type="pres">
      <dgm:prSet presAssocID="{EAE38EFC-7A56-4E9A-A5BD-7278BE090C64}" presName="rootConnector" presStyleLbl="node4" presStyleIdx="2" presStyleCnt="3"/>
      <dgm:spPr/>
      <dgm:t>
        <a:bodyPr/>
        <a:lstStyle/>
        <a:p>
          <a:endParaRPr lang="en-US"/>
        </a:p>
      </dgm:t>
    </dgm:pt>
    <dgm:pt modelId="{04E1343A-18CD-4DB1-9C75-2EC4842FE437}" type="pres">
      <dgm:prSet presAssocID="{EAE38EFC-7A56-4E9A-A5BD-7278BE090C64}" presName="hierChild4" presStyleCnt="0"/>
      <dgm:spPr/>
    </dgm:pt>
    <dgm:pt modelId="{9AABEF4C-8686-4D57-8D08-9D3CF24FD2C1}" type="pres">
      <dgm:prSet presAssocID="{EAE38EFC-7A56-4E9A-A5BD-7278BE090C64}" presName="hierChild5" presStyleCnt="0"/>
      <dgm:spPr/>
    </dgm:pt>
    <dgm:pt modelId="{38CE0D93-BCBD-498E-A7AC-20454A6CD655}" type="pres">
      <dgm:prSet presAssocID="{66B0DA7E-9108-42BB-910B-8A2F3B3DB5E9}" presName="hierChild5" presStyleCnt="0"/>
      <dgm:spPr/>
    </dgm:pt>
    <dgm:pt modelId="{B569E3AC-BE74-496A-AB59-7822EF48DF2E}" type="pres">
      <dgm:prSet presAssocID="{84427637-584A-4C2E-BDC9-1F5FA7002E31}" presName="hierChild5" presStyleCnt="0"/>
      <dgm:spPr/>
    </dgm:pt>
    <dgm:pt modelId="{CC68C01F-5B37-40F9-A060-473E3E85FEA0}" type="pres">
      <dgm:prSet presAssocID="{F854E760-87DF-4BCB-8A7D-5C4065CA229A}" presName="hierChild3" presStyleCnt="0"/>
      <dgm:spPr/>
    </dgm:pt>
  </dgm:ptLst>
  <dgm:cxnLst>
    <dgm:cxn modelId="{BFDF0E68-E181-4256-BFB9-F27740946CEF}" type="presOf" srcId="{66B0DA7E-9108-42BB-910B-8A2F3B3DB5E9}" destId="{588EAD13-00D9-4C3B-B7B9-0CAC446C16DB}" srcOrd="0" destOrd="0" presId="urn:microsoft.com/office/officeart/2005/8/layout/orgChart1"/>
    <dgm:cxn modelId="{5AA05996-B7CA-4E38-9DAF-6D686F815109}" type="presOf" srcId="{69FFF6AA-8487-41AC-A6C5-68CE514C3B10}" destId="{4086BC7A-3E71-43F0-87E6-59A2DC4DEF91}" srcOrd="0" destOrd="0" presId="urn:microsoft.com/office/officeart/2005/8/layout/orgChart1"/>
    <dgm:cxn modelId="{07CE4D19-BC25-4C65-AF67-41EA32F24496}" type="presOf" srcId="{6E922380-A5E0-443E-95A5-7D9591192682}" destId="{871E373A-9BFC-45C1-AFFC-C92655A96FA6}" srcOrd="0" destOrd="0" presId="urn:microsoft.com/office/officeart/2005/8/layout/orgChart1"/>
    <dgm:cxn modelId="{A3BD53C6-FD26-4EC8-9F8A-81C643A4C37A}" type="presOf" srcId="{FF70C216-5F28-47B0-A95C-716307A14287}" destId="{403A108F-37BD-40A8-AE1B-C6403FAEAAF7}" srcOrd="0" destOrd="0" presId="urn:microsoft.com/office/officeart/2005/8/layout/orgChart1"/>
    <dgm:cxn modelId="{ADA7CE1B-39BE-4257-B9FE-176337D18178}" type="presOf" srcId="{F854E760-87DF-4BCB-8A7D-5C4065CA229A}" destId="{90EBC4AF-240E-4974-8968-B217124CEF0D}" srcOrd="1" destOrd="0" presId="urn:microsoft.com/office/officeart/2005/8/layout/orgChart1"/>
    <dgm:cxn modelId="{DA149DF5-1921-4570-95CF-A6198A25097E}" type="presOf" srcId="{590F06B3-EE6B-4773-B2AD-F710558B8DFD}" destId="{8ABA5D51-B0DC-4100-A96D-CFE79C91B7AB}" srcOrd="1" destOrd="0" presId="urn:microsoft.com/office/officeart/2005/8/layout/orgChart1"/>
    <dgm:cxn modelId="{3067EC02-717A-4033-A474-90295EC5C35A}" type="presOf" srcId="{F854E760-87DF-4BCB-8A7D-5C4065CA229A}" destId="{4E0F731A-E96A-4681-A9CF-85C1FA26AF42}" srcOrd="0" destOrd="0" presId="urn:microsoft.com/office/officeart/2005/8/layout/orgChart1"/>
    <dgm:cxn modelId="{1348A8A2-FC27-4E85-A8B9-9242BC9FD420}" type="presOf" srcId="{4DD1A02F-0211-45F4-A00D-D280BDDD6D77}" destId="{FEC45B24-8543-45FD-A73D-EE5112A8AA8A}" srcOrd="0" destOrd="0" presId="urn:microsoft.com/office/officeart/2005/8/layout/orgChart1"/>
    <dgm:cxn modelId="{6B618E46-CA12-4791-BCF5-302472046EA6}" srcId="{590F06B3-EE6B-4773-B2AD-F710558B8DFD}" destId="{D02A3EE1-5902-4696-9CBA-832686A13E80}" srcOrd="1" destOrd="0" parTransId="{5B1A1E9A-0FAA-44E2-83A8-0AA5AEA9101E}" sibTransId="{C95E60D5-E0B8-4108-BFCB-E78D91E64F44}"/>
    <dgm:cxn modelId="{DBFFA303-BADE-4B33-A6E7-982AE9E55F85}" type="presOf" srcId="{D02A3EE1-5902-4696-9CBA-832686A13E80}" destId="{3D9F09DB-AD38-47BB-A011-3E34314F7089}" srcOrd="0" destOrd="0" presId="urn:microsoft.com/office/officeart/2005/8/layout/orgChart1"/>
    <dgm:cxn modelId="{A6D813D3-26EB-4333-95AA-3F7442673732}" type="presOf" srcId="{84427637-584A-4C2E-BDC9-1F5FA7002E31}" destId="{D8590757-42E6-41B7-BC93-897F6029E768}" srcOrd="0" destOrd="0" presId="urn:microsoft.com/office/officeart/2005/8/layout/orgChart1"/>
    <dgm:cxn modelId="{378BABA7-5DA4-4679-8C85-80FDA736BED4}" type="presOf" srcId="{2E9B1675-2CEF-4967-BD5B-0FCE22ACE24B}" destId="{C287EB62-B87F-45CC-9CA9-31682E2D798F}" srcOrd="0" destOrd="0" presId="urn:microsoft.com/office/officeart/2005/8/layout/orgChart1"/>
    <dgm:cxn modelId="{0A3515AF-07A3-4A40-82AD-7AB605394C12}" srcId="{F854E760-87DF-4BCB-8A7D-5C4065CA229A}" destId="{590F06B3-EE6B-4773-B2AD-F710558B8DFD}" srcOrd="0" destOrd="0" parTransId="{2E9B1675-2CEF-4967-BD5B-0FCE22ACE24B}" sibTransId="{5A614B03-8A9A-4850-80F4-18CD0F0C3FFD}"/>
    <dgm:cxn modelId="{C4709C80-DEFC-4522-8272-E16A86E95756}" srcId="{84427637-584A-4C2E-BDC9-1F5FA7002E31}" destId="{66B0DA7E-9108-42BB-910B-8A2F3B3DB5E9}" srcOrd="0" destOrd="0" parTransId="{6E922380-A5E0-443E-95A5-7D9591192682}" sibTransId="{E192D33D-C72D-4727-8310-57AC1387E757}"/>
    <dgm:cxn modelId="{635878AE-52DA-43B3-897A-4611445C04FB}" type="presOf" srcId="{5B1A1E9A-0FAA-44E2-83A8-0AA5AEA9101E}" destId="{20AD77B1-F680-4E06-9882-55D33C942548}" srcOrd="0" destOrd="0" presId="urn:microsoft.com/office/officeart/2005/8/layout/orgChart1"/>
    <dgm:cxn modelId="{C87E37E3-C360-423C-B9D3-82E5C74035FB}" type="presOf" srcId="{590F06B3-EE6B-4773-B2AD-F710558B8DFD}" destId="{14C6610E-C918-436A-9082-1E2E9B135F84}" srcOrd="0" destOrd="0" presId="urn:microsoft.com/office/officeart/2005/8/layout/orgChart1"/>
    <dgm:cxn modelId="{B6040CA5-96A1-4A5B-A3A4-C5EBAF2389FC}" type="presOf" srcId="{84427637-584A-4C2E-BDC9-1F5FA7002E31}" destId="{DE005051-D3B4-444D-A8A6-BE1E67BFF72B}" srcOrd="1" destOrd="0" presId="urn:microsoft.com/office/officeart/2005/8/layout/orgChart1"/>
    <dgm:cxn modelId="{91DEF691-E7AC-4FF1-BDE5-0E997DD939CF}" srcId="{D02A3EE1-5902-4696-9CBA-832686A13E80}" destId="{522B2117-FCAA-4900-9920-1E2C5A0242BD}" srcOrd="0" destOrd="0" parTransId="{2D549B9C-1287-42FE-95E5-ECA624153D5D}" sibTransId="{A12E553E-2EC7-44E8-AAE1-FC663B3DFEF0}"/>
    <dgm:cxn modelId="{0EDAEF0C-7C65-48BE-A9CF-2DC54355AF57}" type="presOf" srcId="{B996AD30-A37F-45E2-A56C-4A93578795D0}" destId="{7E885989-59E8-43FE-A505-3664FCB6B2ED}" srcOrd="1" destOrd="0" presId="urn:microsoft.com/office/officeart/2005/8/layout/orgChart1"/>
    <dgm:cxn modelId="{28AE670F-440C-4836-99F8-B82B907D99EF}" type="presOf" srcId="{2D549B9C-1287-42FE-95E5-ECA624153D5D}" destId="{42E69085-A959-4A0A-AE26-3E5721FD2BD5}" srcOrd="0" destOrd="0" presId="urn:microsoft.com/office/officeart/2005/8/layout/orgChart1"/>
    <dgm:cxn modelId="{CE6E83FB-69B2-48B6-9E43-15130E28E749}" type="presOf" srcId="{D4A35DF8-6439-4142-932A-D8F181A49255}" destId="{0C095B5A-48A4-473B-9732-B7F7F74BEDAA}" srcOrd="1" destOrd="0" presId="urn:microsoft.com/office/officeart/2005/8/layout/orgChart1"/>
    <dgm:cxn modelId="{86833317-C84B-449F-A073-1CCB48B470C9}" type="presOf" srcId="{522B2117-FCAA-4900-9920-1E2C5A0242BD}" destId="{7B3B703E-C572-42AA-84E1-3554C4DB65AB}" srcOrd="1" destOrd="0" presId="urn:microsoft.com/office/officeart/2005/8/layout/orgChart1"/>
    <dgm:cxn modelId="{2B2C8873-A395-473B-9E48-27864E2B976D}" type="presOf" srcId="{66B0DA7E-9108-42BB-910B-8A2F3B3DB5E9}" destId="{70C64187-273D-4980-A611-74C3F65C37E1}" srcOrd="1" destOrd="0" presId="urn:microsoft.com/office/officeart/2005/8/layout/orgChart1"/>
    <dgm:cxn modelId="{6898A1AD-815A-48D7-A49A-7DB18A09787E}" srcId="{B996AD30-A37F-45E2-A56C-4A93578795D0}" destId="{D4A35DF8-6439-4142-932A-D8F181A49255}" srcOrd="0" destOrd="0" parTransId="{CC6DA225-0CA4-4B73-8439-82CF37C05055}" sibTransId="{901BB144-6DE9-49D7-BD79-46AA7C9F2AEB}"/>
    <dgm:cxn modelId="{F7955190-09F2-4D27-9B3A-D1C229FB58E8}" type="presOf" srcId="{D02A3EE1-5902-4696-9CBA-832686A13E80}" destId="{94A35554-512B-4F66-98CF-E9EBCF128BE8}" srcOrd="1" destOrd="0" presId="urn:microsoft.com/office/officeart/2005/8/layout/orgChart1"/>
    <dgm:cxn modelId="{B18EF4A1-86A2-42F9-95FF-8C09F9A15B18}" type="presOf" srcId="{B996AD30-A37F-45E2-A56C-4A93578795D0}" destId="{2005F81A-F0C2-48AE-A0BF-6A9F2E297A53}" srcOrd="0" destOrd="0" presId="urn:microsoft.com/office/officeart/2005/8/layout/orgChart1"/>
    <dgm:cxn modelId="{B4755B5E-7C3D-41AA-A8EA-43107D6C77D6}" srcId="{590F06B3-EE6B-4773-B2AD-F710558B8DFD}" destId="{B996AD30-A37F-45E2-A56C-4A93578795D0}" srcOrd="0" destOrd="0" parTransId="{2834861F-4B64-4177-8CE7-0216F54EF80A}" sibTransId="{DE82F034-78C4-48B3-9BB2-76D27ADE0A36}"/>
    <dgm:cxn modelId="{26E9F257-B4CE-48F4-918F-640DF82062FC}" type="presOf" srcId="{2834861F-4B64-4177-8CE7-0216F54EF80A}" destId="{3E069345-9E95-4D94-BBCC-C083C4D9E779}" srcOrd="0" destOrd="0" presId="urn:microsoft.com/office/officeart/2005/8/layout/orgChart1"/>
    <dgm:cxn modelId="{26F54EE0-8C60-4C83-A737-916A159BB9F5}" srcId="{69FFF6AA-8487-41AC-A6C5-68CE514C3B10}" destId="{F854E760-87DF-4BCB-8A7D-5C4065CA229A}" srcOrd="0" destOrd="0" parTransId="{61DB815F-A4B7-4933-B9CF-358A6CFA88B4}" sibTransId="{B3C7AD49-C188-4964-B3ED-CDACE0F6B6B4}"/>
    <dgm:cxn modelId="{3A8A169F-2BF3-447A-9C89-729493A49589}" srcId="{66B0DA7E-9108-42BB-910B-8A2F3B3DB5E9}" destId="{EAE38EFC-7A56-4E9A-A5BD-7278BE090C64}" srcOrd="0" destOrd="0" parTransId="{FF70C216-5F28-47B0-A95C-716307A14287}" sibTransId="{C79CD6E5-70D8-4BBC-9789-5ED975634F33}"/>
    <dgm:cxn modelId="{BCC34615-ED81-4954-8BF1-781B3E780D39}" type="presOf" srcId="{EAE38EFC-7A56-4E9A-A5BD-7278BE090C64}" destId="{D598C98D-0249-4722-94C9-AA466B4F75F0}" srcOrd="1" destOrd="0" presId="urn:microsoft.com/office/officeart/2005/8/layout/orgChart1"/>
    <dgm:cxn modelId="{9BA28ED5-5680-4584-B05C-5BA0AD2C923E}" type="presOf" srcId="{CC6DA225-0CA4-4B73-8439-82CF37C05055}" destId="{1CCF4A54-1CBE-4684-9EBF-D13F11693C13}" srcOrd="0" destOrd="0" presId="urn:microsoft.com/office/officeart/2005/8/layout/orgChart1"/>
    <dgm:cxn modelId="{37A13EAC-FFD1-49C9-9C1A-1546E83FEA33}" type="presOf" srcId="{522B2117-FCAA-4900-9920-1E2C5A0242BD}" destId="{719748C0-5F1A-47DB-8997-EACD4DDE1EC0}" srcOrd="0" destOrd="0" presId="urn:microsoft.com/office/officeart/2005/8/layout/orgChart1"/>
    <dgm:cxn modelId="{0E7FFF3E-BB83-4FEF-9967-BFDCDDEF66C9}" type="presOf" srcId="{EAE38EFC-7A56-4E9A-A5BD-7278BE090C64}" destId="{B5D8E3D7-0217-4DA0-91EA-98815A10D3BF}" srcOrd="0" destOrd="0" presId="urn:microsoft.com/office/officeart/2005/8/layout/orgChart1"/>
    <dgm:cxn modelId="{A4720EF1-59F8-4811-9EC1-F7E5BD00C5DE}" type="presOf" srcId="{D4A35DF8-6439-4142-932A-D8F181A49255}" destId="{69BD3152-0932-4C43-B7CB-01459A3A47A6}" srcOrd="0" destOrd="0" presId="urn:microsoft.com/office/officeart/2005/8/layout/orgChart1"/>
    <dgm:cxn modelId="{90F953FB-B28D-410D-966A-059343592817}" srcId="{F854E760-87DF-4BCB-8A7D-5C4065CA229A}" destId="{84427637-584A-4C2E-BDC9-1F5FA7002E31}" srcOrd="1" destOrd="0" parTransId="{4DD1A02F-0211-45F4-A00D-D280BDDD6D77}" sibTransId="{F02B00B6-0E00-4F4F-B26A-BE29A4EFC926}"/>
    <dgm:cxn modelId="{71C3809E-D03F-4E5F-B252-00D14AF05405}" type="presParOf" srcId="{4086BC7A-3E71-43F0-87E6-59A2DC4DEF91}" destId="{4FDB547B-2EA8-47C7-827D-CC3D75700FDF}" srcOrd="0" destOrd="0" presId="urn:microsoft.com/office/officeart/2005/8/layout/orgChart1"/>
    <dgm:cxn modelId="{7AD9FD1E-F097-4975-84D1-03B21DF8DAB6}" type="presParOf" srcId="{4FDB547B-2EA8-47C7-827D-CC3D75700FDF}" destId="{048EFA62-9AD0-4431-A2B6-F2CF42AB7024}" srcOrd="0" destOrd="0" presId="urn:microsoft.com/office/officeart/2005/8/layout/orgChart1"/>
    <dgm:cxn modelId="{D5580955-7375-4F0D-A5CC-1DC0DD9F86A6}" type="presParOf" srcId="{048EFA62-9AD0-4431-A2B6-F2CF42AB7024}" destId="{4E0F731A-E96A-4681-A9CF-85C1FA26AF42}" srcOrd="0" destOrd="0" presId="urn:microsoft.com/office/officeart/2005/8/layout/orgChart1"/>
    <dgm:cxn modelId="{1ADE9B5F-8ECF-46EC-BD47-3708B7E7E75C}" type="presParOf" srcId="{048EFA62-9AD0-4431-A2B6-F2CF42AB7024}" destId="{90EBC4AF-240E-4974-8968-B217124CEF0D}" srcOrd="1" destOrd="0" presId="urn:microsoft.com/office/officeart/2005/8/layout/orgChart1"/>
    <dgm:cxn modelId="{73A5669E-48C8-4F27-9095-7477A95700C7}" type="presParOf" srcId="{4FDB547B-2EA8-47C7-827D-CC3D75700FDF}" destId="{FE479860-95B3-4760-BA11-5428BE55501E}" srcOrd="1" destOrd="0" presId="urn:microsoft.com/office/officeart/2005/8/layout/orgChart1"/>
    <dgm:cxn modelId="{AB9EB012-EAA2-42BE-9B4C-60928B9AC863}" type="presParOf" srcId="{FE479860-95B3-4760-BA11-5428BE55501E}" destId="{C287EB62-B87F-45CC-9CA9-31682E2D798F}" srcOrd="0" destOrd="0" presId="urn:microsoft.com/office/officeart/2005/8/layout/orgChart1"/>
    <dgm:cxn modelId="{A846B240-345F-450B-8EBA-7A4722DBA497}" type="presParOf" srcId="{FE479860-95B3-4760-BA11-5428BE55501E}" destId="{ADB87DC5-D4A9-46BA-9008-A58C8CE608B6}" srcOrd="1" destOrd="0" presId="urn:microsoft.com/office/officeart/2005/8/layout/orgChart1"/>
    <dgm:cxn modelId="{68218954-3AFE-4349-9202-054C16085923}" type="presParOf" srcId="{ADB87DC5-D4A9-46BA-9008-A58C8CE608B6}" destId="{1BDF903B-B6A1-46CD-927E-113928B52D9E}" srcOrd="0" destOrd="0" presId="urn:microsoft.com/office/officeart/2005/8/layout/orgChart1"/>
    <dgm:cxn modelId="{2364F517-DA4B-4E07-ABC6-1971CC360FDF}" type="presParOf" srcId="{1BDF903B-B6A1-46CD-927E-113928B52D9E}" destId="{14C6610E-C918-436A-9082-1E2E9B135F84}" srcOrd="0" destOrd="0" presId="urn:microsoft.com/office/officeart/2005/8/layout/orgChart1"/>
    <dgm:cxn modelId="{1629D917-DC96-47B0-B135-4FF164D0C924}" type="presParOf" srcId="{1BDF903B-B6A1-46CD-927E-113928B52D9E}" destId="{8ABA5D51-B0DC-4100-A96D-CFE79C91B7AB}" srcOrd="1" destOrd="0" presId="urn:microsoft.com/office/officeart/2005/8/layout/orgChart1"/>
    <dgm:cxn modelId="{FA0B8CD4-1C42-4D2F-9D2A-D00CAF12C7C5}" type="presParOf" srcId="{ADB87DC5-D4A9-46BA-9008-A58C8CE608B6}" destId="{E1E6006F-191B-4441-87E8-EA3E156466E4}" srcOrd="1" destOrd="0" presId="urn:microsoft.com/office/officeart/2005/8/layout/orgChart1"/>
    <dgm:cxn modelId="{F04425AC-FD7C-4580-A16D-5FDB96C3FB1B}" type="presParOf" srcId="{E1E6006F-191B-4441-87E8-EA3E156466E4}" destId="{3E069345-9E95-4D94-BBCC-C083C4D9E779}" srcOrd="0" destOrd="0" presId="urn:microsoft.com/office/officeart/2005/8/layout/orgChart1"/>
    <dgm:cxn modelId="{6D10AC74-0D27-48F7-88E4-8860F75FF9EC}" type="presParOf" srcId="{E1E6006F-191B-4441-87E8-EA3E156466E4}" destId="{D2A6E437-BAE8-4005-B37A-45330889EAAE}" srcOrd="1" destOrd="0" presId="urn:microsoft.com/office/officeart/2005/8/layout/orgChart1"/>
    <dgm:cxn modelId="{1BF204E7-9A4C-498D-AB16-68487B61D611}" type="presParOf" srcId="{D2A6E437-BAE8-4005-B37A-45330889EAAE}" destId="{0A1C914A-3FAB-4E4E-A9D9-481AF7B8AEFF}" srcOrd="0" destOrd="0" presId="urn:microsoft.com/office/officeart/2005/8/layout/orgChart1"/>
    <dgm:cxn modelId="{A97F49EE-31EA-4B32-898B-5EA2A473F9E9}" type="presParOf" srcId="{0A1C914A-3FAB-4E4E-A9D9-481AF7B8AEFF}" destId="{2005F81A-F0C2-48AE-A0BF-6A9F2E297A53}" srcOrd="0" destOrd="0" presId="urn:microsoft.com/office/officeart/2005/8/layout/orgChart1"/>
    <dgm:cxn modelId="{DCD841F2-3B23-4627-8065-927BEE5F49A0}" type="presParOf" srcId="{0A1C914A-3FAB-4E4E-A9D9-481AF7B8AEFF}" destId="{7E885989-59E8-43FE-A505-3664FCB6B2ED}" srcOrd="1" destOrd="0" presId="urn:microsoft.com/office/officeart/2005/8/layout/orgChart1"/>
    <dgm:cxn modelId="{2F62B483-08A2-446F-A7A5-C461993ED3DD}" type="presParOf" srcId="{D2A6E437-BAE8-4005-B37A-45330889EAAE}" destId="{C4DD4E00-A2DD-414F-A6F7-2688CF16860F}" srcOrd="1" destOrd="0" presId="urn:microsoft.com/office/officeart/2005/8/layout/orgChart1"/>
    <dgm:cxn modelId="{F7306D00-1D26-4D99-AC40-168C8E7EC468}" type="presParOf" srcId="{C4DD4E00-A2DD-414F-A6F7-2688CF16860F}" destId="{1CCF4A54-1CBE-4684-9EBF-D13F11693C13}" srcOrd="0" destOrd="0" presId="urn:microsoft.com/office/officeart/2005/8/layout/orgChart1"/>
    <dgm:cxn modelId="{02AE01CE-8211-4886-A807-1989086CA09A}" type="presParOf" srcId="{C4DD4E00-A2DD-414F-A6F7-2688CF16860F}" destId="{36EEFAEE-A4B6-418C-87D8-ABB5000F2937}" srcOrd="1" destOrd="0" presId="urn:microsoft.com/office/officeart/2005/8/layout/orgChart1"/>
    <dgm:cxn modelId="{9075B927-E2E7-4A94-9552-039A29108C5A}" type="presParOf" srcId="{36EEFAEE-A4B6-418C-87D8-ABB5000F2937}" destId="{73CA38D9-C20C-4073-A60F-D4BD2F51C0B1}" srcOrd="0" destOrd="0" presId="urn:microsoft.com/office/officeart/2005/8/layout/orgChart1"/>
    <dgm:cxn modelId="{252573CD-BD70-47E4-93B3-2B1B7F5D2A60}" type="presParOf" srcId="{73CA38D9-C20C-4073-A60F-D4BD2F51C0B1}" destId="{69BD3152-0932-4C43-B7CB-01459A3A47A6}" srcOrd="0" destOrd="0" presId="urn:microsoft.com/office/officeart/2005/8/layout/orgChart1"/>
    <dgm:cxn modelId="{9FC98B14-B917-464A-A10B-90657B1EE138}" type="presParOf" srcId="{73CA38D9-C20C-4073-A60F-D4BD2F51C0B1}" destId="{0C095B5A-48A4-473B-9732-B7F7F74BEDAA}" srcOrd="1" destOrd="0" presId="urn:microsoft.com/office/officeart/2005/8/layout/orgChart1"/>
    <dgm:cxn modelId="{E8AE5036-7703-4436-A9EF-2DED75AD0E0D}" type="presParOf" srcId="{36EEFAEE-A4B6-418C-87D8-ABB5000F2937}" destId="{4C187BBA-D557-4FAB-A67F-C1E0FD30F175}" srcOrd="1" destOrd="0" presId="urn:microsoft.com/office/officeart/2005/8/layout/orgChart1"/>
    <dgm:cxn modelId="{DFD798B9-E1D2-4E9B-9756-E00E726DB7F5}" type="presParOf" srcId="{36EEFAEE-A4B6-418C-87D8-ABB5000F2937}" destId="{97676D67-CB0E-4868-8608-0EA082CF44F9}" srcOrd="2" destOrd="0" presId="urn:microsoft.com/office/officeart/2005/8/layout/orgChart1"/>
    <dgm:cxn modelId="{6423AF9D-6B22-4824-A640-4A2848ED26D5}" type="presParOf" srcId="{D2A6E437-BAE8-4005-B37A-45330889EAAE}" destId="{4749B34B-094B-48D8-AF0B-DAD9DA5B15FA}" srcOrd="2" destOrd="0" presId="urn:microsoft.com/office/officeart/2005/8/layout/orgChart1"/>
    <dgm:cxn modelId="{A073A939-CD60-4ADF-9220-7BE2A3AD5479}" type="presParOf" srcId="{E1E6006F-191B-4441-87E8-EA3E156466E4}" destId="{20AD77B1-F680-4E06-9882-55D33C942548}" srcOrd="2" destOrd="0" presId="urn:microsoft.com/office/officeart/2005/8/layout/orgChart1"/>
    <dgm:cxn modelId="{90600F57-E924-4B08-88F6-64DD2C5CE0F2}" type="presParOf" srcId="{E1E6006F-191B-4441-87E8-EA3E156466E4}" destId="{73158806-5F69-469E-9297-C8E1A603AED7}" srcOrd="3" destOrd="0" presId="urn:microsoft.com/office/officeart/2005/8/layout/orgChart1"/>
    <dgm:cxn modelId="{74147409-D493-40BE-9F85-8122200C5E3D}" type="presParOf" srcId="{73158806-5F69-469E-9297-C8E1A603AED7}" destId="{9D40988C-9E14-44B2-9A00-F4FA06DBEA09}" srcOrd="0" destOrd="0" presId="urn:microsoft.com/office/officeart/2005/8/layout/orgChart1"/>
    <dgm:cxn modelId="{B608E2FC-1C05-44A2-AD4E-D67267252D99}" type="presParOf" srcId="{9D40988C-9E14-44B2-9A00-F4FA06DBEA09}" destId="{3D9F09DB-AD38-47BB-A011-3E34314F7089}" srcOrd="0" destOrd="0" presId="urn:microsoft.com/office/officeart/2005/8/layout/orgChart1"/>
    <dgm:cxn modelId="{648D8293-5A56-47EE-AF82-AE85A1491D0C}" type="presParOf" srcId="{9D40988C-9E14-44B2-9A00-F4FA06DBEA09}" destId="{94A35554-512B-4F66-98CF-E9EBCF128BE8}" srcOrd="1" destOrd="0" presId="urn:microsoft.com/office/officeart/2005/8/layout/orgChart1"/>
    <dgm:cxn modelId="{115D8D3D-FDFD-49BD-A35B-A32028E9A270}" type="presParOf" srcId="{73158806-5F69-469E-9297-C8E1A603AED7}" destId="{E1841C4D-B27B-4B72-A6B5-9C7890417E17}" srcOrd="1" destOrd="0" presId="urn:microsoft.com/office/officeart/2005/8/layout/orgChart1"/>
    <dgm:cxn modelId="{6EC6CF0D-758F-415B-87CF-C5782B0C8113}" type="presParOf" srcId="{E1841C4D-B27B-4B72-A6B5-9C7890417E17}" destId="{42E69085-A959-4A0A-AE26-3E5721FD2BD5}" srcOrd="0" destOrd="0" presId="urn:microsoft.com/office/officeart/2005/8/layout/orgChart1"/>
    <dgm:cxn modelId="{D5F9097F-B54E-4128-88CF-F601F772E84A}" type="presParOf" srcId="{E1841C4D-B27B-4B72-A6B5-9C7890417E17}" destId="{55733A4C-EC9C-4A96-A234-8A2FDDA7EEC0}" srcOrd="1" destOrd="0" presId="urn:microsoft.com/office/officeart/2005/8/layout/orgChart1"/>
    <dgm:cxn modelId="{5BDFE72E-3860-444B-9FD9-DFBA22C393B3}" type="presParOf" srcId="{55733A4C-EC9C-4A96-A234-8A2FDDA7EEC0}" destId="{F4CDAF29-E598-4BC8-A752-EB5C05781063}" srcOrd="0" destOrd="0" presId="urn:microsoft.com/office/officeart/2005/8/layout/orgChart1"/>
    <dgm:cxn modelId="{E1262A18-A6B7-4AEA-9110-D2155D8BA3D2}" type="presParOf" srcId="{F4CDAF29-E598-4BC8-A752-EB5C05781063}" destId="{719748C0-5F1A-47DB-8997-EACD4DDE1EC0}" srcOrd="0" destOrd="0" presId="urn:microsoft.com/office/officeart/2005/8/layout/orgChart1"/>
    <dgm:cxn modelId="{916F2461-1663-494D-B223-CE557E0A58C3}" type="presParOf" srcId="{F4CDAF29-E598-4BC8-A752-EB5C05781063}" destId="{7B3B703E-C572-42AA-84E1-3554C4DB65AB}" srcOrd="1" destOrd="0" presId="urn:microsoft.com/office/officeart/2005/8/layout/orgChart1"/>
    <dgm:cxn modelId="{E79E0100-0ED6-4C2D-B905-B43463980FD8}" type="presParOf" srcId="{55733A4C-EC9C-4A96-A234-8A2FDDA7EEC0}" destId="{DC5A0506-01AD-436F-AEF9-783E785DD6A5}" srcOrd="1" destOrd="0" presId="urn:microsoft.com/office/officeart/2005/8/layout/orgChart1"/>
    <dgm:cxn modelId="{1420DD39-AFE3-4278-A3DF-77D6CDF04D7D}" type="presParOf" srcId="{55733A4C-EC9C-4A96-A234-8A2FDDA7EEC0}" destId="{6AAEDD8E-CAE6-441A-B2EF-F740FAB422F5}" srcOrd="2" destOrd="0" presId="urn:microsoft.com/office/officeart/2005/8/layout/orgChart1"/>
    <dgm:cxn modelId="{A6032932-C905-4602-83C0-D8D0B565D5CF}" type="presParOf" srcId="{73158806-5F69-469E-9297-C8E1A603AED7}" destId="{4B89FE4C-5519-4AD1-B23F-6D739B8D7DFD}" srcOrd="2" destOrd="0" presId="urn:microsoft.com/office/officeart/2005/8/layout/orgChart1"/>
    <dgm:cxn modelId="{52207CA6-275B-4C2B-A9DA-D16DF3C7C196}" type="presParOf" srcId="{ADB87DC5-D4A9-46BA-9008-A58C8CE608B6}" destId="{B1922CC7-1067-47EA-B56A-81A1D26A8302}" srcOrd="2" destOrd="0" presId="urn:microsoft.com/office/officeart/2005/8/layout/orgChart1"/>
    <dgm:cxn modelId="{5078354C-A2F8-4B50-B531-7B7D9120AD6B}" type="presParOf" srcId="{FE479860-95B3-4760-BA11-5428BE55501E}" destId="{FEC45B24-8543-45FD-A73D-EE5112A8AA8A}" srcOrd="2" destOrd="0" presId="urn:microsoft.com/office/officeart/2005/8/layout/orgChart1"/>
    <dgm:cxn modelId="{55F9C66B-C4A9-42B7-921C-22F37A76C65D}" type="presParOf" srcId="{FE479860-95B3-4760-BA11-5428BE55501E}" destId="{63F65743-0028-4401-AA66-C8E24558FCB4}" srcOrd="3" destOrd="0" presId="urn:microsoft.com/office/officeart/2005/8/layout/orgChart1"/>
    <dgm:cxn modelId="{5AC0EF74-E2EC-48A1-9387-54E2267F8BC1}" type="presParOf" srcId="{63F65743-0028-4401-AA66-C8E24558FCB4}" destId="{0A1060E0-017F-4B61-A40E-C83FC122EC98}" srcOrd="0" destOrd="0" presId="urn:microsoft.com/office/officeart/2005/8/layout/orgChart1"/>
    <dgm:cxn modelId="{86415D95-F771-4A24-AFE2-4A5529B7CD82}" type="presParOf" srcId="{0A1060E0-017F-4B61-A40E-C83FC122EC98}" destId="{D8590757-42E6-41B7-BC93-897F6029E768}" srcOrd="0" destOrd="0" presId="urn:microsoft.com/office/officeart/2005/8/layout/orgChart1"/>
    <dgm:cxn modelId="{7B7144C5-4470-49CB-82E1-393CA1E41AE1}" type="presParOf" srcId="{0A1060E0-017F-4B61-A40E-C83FC122EC98}" destId="{DE005051-D3B4-444D-A8A6-BE1E67BFF72B}" srcOrd="1" destOrd="0" presId="urn:microsoft.com/office/officeart/2005/8/layout/orgChart1"/>
    <dgm:cxn modelId="{84714592-CD52-49E2-B5C6-C3BAD194DFA1}" type="presParOf" srcId="{63F65743-0028-4401-AA66-C8E24558FCB4}" destId="{07BE8898-E80C-4DD3-BB73-02ED2211D37B}" srcOrd="1" destOrd="0" presId="urn:microsoft.com/office/officeart/2005/8/layout/orgChart1"/>
    <dgm:cxn modelId="{7BF7A442-BE54-4B7A-A6F5-8D6A87CF3E27}" type="presParOf" srcId="{07BE8898-E80C-4DD3-BB73-02ED2211D37B}" destId="{871E373A-9BFC-45C1-AFFC-C92655A96FA6}" srcOrd="0" destOrd="0" presId="urn:microsoft.com/office/officeart/2005/8/layout/orgChart1"/>
    <dgm:cxn modelId="{4B71DF84-84D3-43A8-A771-018CBDFAB1B0}" type="presParOf" srcId="{07BE8898-E80C-4DD3-BB73-02ED2211D37B}" destId="{8FDBE99C-D5C8-475F-BE2A-05A67A9765EA}" srcOrd="1" destOrd="0" presId="urn:microsoft.com/office/officeart/2005/8/layout/orgChart1"/>
    <dgm:cxn modelId="{5EEFD219-4E05-43EC-AF9F-F311131E0EC2}" type="presParOf" srcId="{8FDBE99C-D5C8-475F-BE2A-05A67A9765EA}" destId="{811B08F6-6C04-492E-AFFB-7AC433BB7FBF}" srcOrd="0" destOrd="0" presId="urn:microsoft.com/office/officeart/2005/8/layout/orgChart1"/>
    <dgm:cxn modelId="{9D1230B2-8BC4-4548-90B1-8D2B2F603173}" type="presParOf" srcId="{811B08F6-6C04-492E-AFFB-7AC433BB7FBF}" destId="{588EAD13-00D9-4C3B-B7B9-0CAC446C16DB}" srcOrd="0" destOrd="0" presId="urn:microsoft.com/office/officeart/2005/8/layout/orgChart1"/>
    <dgm:cxn modelId="{51DB17CA-BA52-48FF-97CA-C2C7ABB81EBE}" type="presParOf" srcId="{811B08F6-6C04-492E-AFFB-7AC433BB7FBF}" destId="{70C64187-273D-4980-A611-74C3F65C37E1}" srcOrd="1" destOrd="0" presId="urn:microsoft.com/office/officeart/2005/8/layout/orgChart1"/>
    <dgm:cxn modelId="{5689BC7F-9987-45D4-A9B2-75D2949B7972}" type="presParOf" srcId="{8FDBE99C-D5C8-475F-BE2A-05A67A9765EA}" destId="{88407C2B-E7C9-4B12-A337-D8D12DD50106}" srcOrd="1" destOrd="0" presId="urn:microsoft.com/office/officeart/2005/8/layout/orgChart1"/>
    <dgm:cxn modelId="{450CEF66-071F-4C53-8A97-719904C44330}" type="presParOf" srcId="{88407C2B-E7C9-4B12-A337-D8D12DD50106}" destId="{403A108F-37BD-40A8-AE1B-C6403FAEAAF7}" srcOrd="0" destOrd="0" presId="urn:microsoft.com/office/officeart/2005/8/layout/orgChart1"/>
    <dgm:cxn modelId="{192A7763-F076-4813-9BA9-CE9F22F56253}" type="presParOf" srcId="{88407C2B-E7C9-4B12-A337-D8D12DD50106}" destId="{2E23721D-A84A-4891-8CA2-36D9DBF9689A}" srcOrd="1" destOrd="0" presId="urn:microsoft.com/office/officeart/2005/8/layout/orgChart1"/>
    <dgm:cxn modelId="{D68A265B-7B93-4F68-9D11-DF7F1E4C22F0}" type="presParOf" srcId="{2E23721D-A84A-4891-8CA2-36D9DBF9689A}" destId="{60402FB9-E872-4C71-903A-4B4D43C116F2}" srcOrd="0" destOrd="0" presId="urn:microsoft.com/office/officeart/2005/8/layout/orgChart1"/>
    <dgm:cxn modelId="{DF2609C3-E7E2-4389-9BCD-4B263DFD2455}" type="presParOf" srcId="{60402FB9-E872-4C71-903A-4B4D43C116F2}" destId="{B5D8E3D7-0217-4DA0-91EA-98815A10D3BF}" srcOrd="0" destOrd="0" presId="urn:microsoft.com/office/officeart/2005/8/layout/orgChart1"/>
    <dgm:cxn modelId="{4E02977B-A820-472A-8196-F68DDA2A8CEA}" type="presParOf" srcId="{60402FB9-E872-4C71-903A-4B4D43C116F2}" destId="{D598C98D-0249-4722-94C9-AA466B4F75F0}" srcOrd="1" destOrd="0" presId="urn:microsoft.com/office/officeart/2005/8/layout/orgChart1"/>
    <dgm:cxn modelId="{3E00C505-FEA1-4AA5-B637-735C9796EF0E}" type="presParOf" srcId="{2E23721D-A84A-4891-8CA2-36D9DBF9689A}" destId="{04E1343A-18CD-4DB1-9C75-2EC4842FE437}" srcOrd="1" destOrd="0" presId="urn:microsoft.com/office/officeart/2005/8/layout/orgChart1"/>
    <dgm:cxn modelId="{CF67D8F5-1C53-48FE-BF07-08467DCE8E18}" type="presParOf" srcId="{2E23721D-A84A-4891-8CA2-36D9DBF9689A}" destId="{9AABEF4C-8686-4D57-8D08-9D3CF24FD2C1}" srcOrd="2" destOrd="0" presId="urn:microsoft.com/office/officeart/2005/8/layout/orgChart1"/>
    <dgm:cxn modelId="{896476F1-1FBE-478E-9E6A-F6FF8B513DC1}" type="presParOf" srcId="{8FDBE99C-D5C8-475F-BE2A-05A67A9765EA}" destId="{38CE0D93-BCBD-498E-A7AC-20454A6CD655}" srcOrd="2" destOrd="0" presId="urn:microsoft.com/office/officeart/2005/8/layout/orgChart1"/>
    <dgm:cxn modelId="{48E24561-E67C-4825-BF97-EF9921FD5C03}" type="presParOf" srcId="{63F65743-0028-4401-AA66-C8E24558FCB4}" destId="{B569E3AC-BE74-496A-AB59-7822EF48DF2E}" srcOrd="2" destOrd="0" presId="urn:microsoft.com/office/officeart/2005/8/layout/orgChart1"/>
    <dgm:cxn modelId="{F923C17B-C74F-4E32-A587-95B67F7203BE}" type="presParOf" srcId="{4FDB547B-2EA8-47C7-827D-CC3D75700FDF}" destId="{CC68C01F-5B37-40F9-A060-473E3E85FEA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42F6F-0997-4173-B977-C05F68E6520F}">
      <dsp:nvSpPr>
        <dsp:cNvPr id="0" name=""/>
        <dsp:cNvSpPr/>
      </dsp:nvSpPr>
      <dsp:spPr>
        <a:xfrm>
          <a:off x="2810985" y="994"/>
          <a:ext cx="1330804" cy="86502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2853212" y="43221"/>
        <a:ext cx="1246350" cy="780569"/>
      </dsp:txXfrm>
    </dsp:sp>
    <dsp:sp modelId="{CC3121D2-4483-4E1A-BA7A-04C4BCD660FE}">
      <dsp:nvSpPr>
        <dsp:cNvPr id="0" name=""/>
        <dsp:cNvSpPr/>
      </dsp:nvSpPr>
      <dsp:spPr>
        <a:xfrm>
          <a:off x="1006955" y="433506"/>
          <a:ext cx="4938864" cy="4938864"/>
        </a:xfrm>
        <a:custGeom>
          <a:avLst/>
          <a:gdLst/>
          <a:ahLst/>
          <a:cxnLst/>
          <a:rect l="0" t="0" r="0" b="0"/>
          <a:pathLst>
            <a:path>
              <a:moveTo>
                <a:pt x="3309196" y="147172"/>
              </a:moveTo>
              <a:arcTo wR="2469432" hR="2469432" stAng="17392846" swAng="77221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2DD470-7FE3-4A7C-A008-FEF51E7CD7B0}">
      <dsp:nvSpPr>
        <dsp:cNvPr id="0" name=""/>
        <dsp:cNvSpPr/>
      </dsp:nvSpPr>
      <dsp:spPr>
        <a:xfrm>
          <a:off x="4741665" y="930761"/>
          <a:ext cx="1330804" cy="86502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4783892" y="972988"/>
        <a:ext cx="1246350" cy="780569"/>
      </dsp:txXfrm>
    </dsp:sp>
    <dsp:sp modelId="{C327A881-C85A-4BFF-A352-F2885AA36368}">
      <dsp:nvSpPr>
        <dsp:cNvPr id="0" name=""/>
        <dsp:cNvSpPr/>
      </dsp:nvSpPr>
      <dsp:spPr>
        <a:xfrm>
          <a:off x="1006955" y="433506"/>
          <a:ext cx="4938864" cy="4938864"/>
        </a:xfrm>
        <a:custGeom>
          <a:avLst/>
          <a:gdLst/>
          <a:ahLst/>
          <a:cxnLst/>
          <a:rect l="0" t="0" r="0" b="0"/>
          <a:pathLst>
            <a:path>
              <a:moveTo>
                <a:pt x="4777447" y="1591275"/>
              </a:moveTo>
              <a:arcTo wR="2469432" hR="2469432" stAng="20350147" swAng="106438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7C12D-B55B-42D5-A1B5-DC60A7291712}">
      <dsp:nvSpPr>
        <dsp:cNvPr id="0" name=""/>
        <dsp:cNvSpPr/>
      </dsp:nvSpPr>
      <dsp:spPr>
        <a:xfrm>
          <a:off x="5218503" y="3019927"/>
          <a:ext cx="1330804" cy="86502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5260730" y="3062154"/>
        <a:ext cx="1246350" cy="780569"/>
      </dsp:txXfrm>
    </dsp:sp>
    <dsp:sp modelId="{2AE2B0D3-CA5E-4156-96AB-4A2D271C277A}">
      <dsp:nvSpPr>
        <dsp:cNvPr id="0" name=""/>
        <dsp:cNvSpPr/>
      </dsp:nvSpPr>
      <dsp:spPr>
        <a:xfrm>
          <a:off x="1006955" y="433506"/>
          <a:ext cx="4938864" cy="4938864"/>
        </a:xfrm>
        <a:custGeom>
          <a:avLst/>
          <a:gdLst/>
          <a:ahLst/>
          <a:cxnLst/>
          <a:rect l="0" t="0" r="0" b="0"/>
          <a:pathLst>
            <a:path>
              <a:moveTo>
                <a:pt x="4649362" y="3629603"/>
              </a:moveTo>
              <a:arcTo wR="2469432" hR="2469432" stAng="1681329" swAng="83552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3FD4E-FFD9-4929-8119-6F7C7F2D1AA4}">
      <dsp:nvSpPr>
        <dsp:cNvPr id="0" name=""/>
        <dsp:cNvSpPr/>
      </dsp:nvSpPr>
      <dsp:spPr>
        <a:xfrm>
          <a:off x="3882432" y="4695308"/>
          <a:ext cx="1330804" cy="86502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3924659" y="4737535"/>
        <a:ext cx="1246350" cy="780569"/>
      </dsp:txXfrm>
    </dsp:sp>
    <dsp:sp modelId="{8AFAF862-44D9-483F-AEC4-02E40B096E79}">
      <dsp:nvSpPr>
        <dsp:cNvPr id="0" name=""/>
        <dsp:cNvSpPr/>
      </dsp:nvSpPr>
      <dsp:spPr>
        <a:xfrm>
          <a:off x="1006955" y="433506"/>
          <a:ext cx="4938864" cy="4938864"/>
        </a:xfrm>
        <a:custGeom>
          <a:avLst/>
          <a:gdLst/>
          <a:ahLst/>
          <a:cxnLst/>
          <a:rect l="0" t="0" r="0" b="0"/>
          <a:pathLst>
            <a:path>
              <a:moveTo>
                <a:pt x="2714506" y="4926673"/>
              </a:moveTo>
              <a:arcTo wR="2469432" hR="2469432" stAng="5058264" swAng="68347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56F669-3A9A-4822-A0C5-CAF8D589F232}">
      <dsp:nvSpPr>
        <dsp:cNvPr id="0" name=""/>
        <dsp:cNvSpPr/>
      </dsp:nvSpPr>
      <dsp:spPr>
        <a:xfrm>
          <a:off x="1739539" y="4695308"/>
          <a:ext cx="1330804" cy="86502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1781766" y="4737535"/>
        <a:ext cx="1246350" cy="780569"/>
      </dsp:txXfrm>
    </dsp:sp>
    <dsp:sp modelId="{3485126E-B585-4CC3-9182-72834695C46E}">
      <dsp:nvSpPr>
        <dsp:cNvPr id="0" name=""/>
        <dsp:cNvSpPr/>
      </dsp:nvSpPr>
      <dsp:spPr>
        <a:xfrm>
          <a:off x="990507" y="418059"/>
          <a:ext cx="4938864" cy="4938864"/>
        </a:xfrm>
        <a:custGeom>
          <a:avLst/>
          <a:gdLst/>
          <a:ahLst/>
          <a:cxnLst/>
          <a:rect l="0" t="0" r="0" b="0"/>
          <a:pathLst>
            <a:path>
              <a:moveTo>
                <a:pt x="649590" y="4138644"/>
              </a:moveTo>
              <a:arcTo wR="2469432" hR="2469432" stAng="8248322" swAng="82494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D0E9B-6E0B-4D3B-9295-E42CCF220B30}">
      <dsp:nvSpPr>
        <dsp:cNvPr id="0" name=""/>
        <dsp:cNvSpPr/>
      </dsp:nvSpPr>
      <dsp:spPr>
        <a:xfrm>
          <a:off x="398341" y="3036550"/>
          <a:ext cx="1330804" cy="86502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440568" y="3078777"/>
        <a:ext cx="1246350" cy="780569"/>
      </dsp:txXfrm>
    </dsp:sp>
    <dsp:sp modelId="{E0D4F0CE-5076-4C4F-9C65-4D914FC3BE01}">
      <dsp:nvSpPr>
        <dsp:cNvPr id="0" name=""/>
        <dsp:cNvSpPr/>
      </dsp:nvSpPr>
      <dsp:spPr>
        <a:xfrm>
          <a:off x="999002" y="449222"/>
          <a:ext cx="4938864" cy="4938864"/>
        </a:xfrm>
        <a:custGeom>
          <a:avLst/>
          <a:gdLst/>
          <a:ahLst/>
          <a:cxnLst/>
          <a:rect l="0" t="0" r="0" b="0"/>
          <a:pathLst>
            <a:path>
              <a:moveTo>
                <a:pt x="3738" y="2333598"/>
              </a:moveTo>
              <a:arcTo wR="2469432" hR="2469432" stAng="10989193" swAng="108019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2D81B-26C7-43F3-8178-CA5F03BBF1C0}">
      <dsp:nvSpPr>
        <dsp:cNvPr id="0" name=""/>
        <dsp:cNvSpPr/>
      </dsp:nvSpPr>
      <dsp:spPr>
        <a:xfrm>
          <a:off x="880305" y="930761"/>
          <a:ext cx="1330804" cy="86502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922532" y="972988"/>
        <a:ext cx="1246350" cy="780569"/>
      </dsp:txXfrm>
    </dsp:sp>
    <dsp:sp modelId="{09D0DE32-6736-463D-8909-017ADDF26BEC}">
      <dsp:nvSpPr>
        <dsp:cNvPr id="0" name=""/>
        <dsp:cNvSpPr/>
      </dsp:nvSpPr>
      <dsp:spPr>
        <a:xfrm>
          <a:off x="1006955" y="433506"/>
          <a:ext cx="4938864" cy="4938864"/>
        </a:xfrm>
        <a:custGeom>
          <a:avLst/>
          <a:gdLst/>
          <a:ahLst/>
          <a:cxnLst/>
          <a:rect l="0" t="0" r="0" b="0"/>
          <a:pathLst>
            <a:path>
              <a:moveTo>
                <a:pt x="1133493" y="392568"/>
              </a:moveTo>
              <a:arcTo wR="2469432" hR="2469432" stAng="14234936" swAng="77221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03D9F-AE75-42E1-8029-27C1AD6E2407}">
      <dsp:nvSpPr>
        <dsp:cNvPr id="0" name=""/>
        <dsp:cNvSpPr/>
      </dsp:nvSpPr>
      <dsp:spPr>
        <a:xfrm>
          <a:off x="1860" y="1116345"/>
          <a:ext cx="1097979" cy="54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Purchase requisition</a:t>
          </a:r>
          <a:endParaRPr lang="en-US" sz="1600" kern="1200"/>
        </a:p>
      </dsp:txBody>
      <dsp:txXfrm>
        <a:off x="17939" y="1132424"/>
        <a:ext cx="1065821" cy="516831"/>
      </dsp:txXfrm>
    </dsp:sp>
    <dsp:sp modelId="{09569873-951D-4252-AC13-72B2533153BA}">
      <dsp:nvSpPr>
        <dsp:cNvPr id="0" name=""/>
        <dsp:cNvSpPr/>
      </dsp:nvSpPr>
      <dsp:spPr>
        <a:xfrm>
          <a:off x="1860" y="1747683"/>
          <a:ext cx="1097979" cy="54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Purchase requisition</a:t>
          </a:r>
          <a:endParaRPr lang="en-US" sz="1600" kern="1200"/>
        </a:p>
      </dsp:txBody>
      <dsp:txXfrm>
        <a:off x="17939" y="1763762"/>
        <a:ext cx="1065821" cy="516831"/>
      </dsp:txXfrm>
    </dsp:sp>
    <dsp:sp modelId="{7C33EED5-8339-4611-8EF5-6888440C1703}">
      <dsp:nvSpPr>
        <dsp:cNvPr id="0" name=""/>
        <dsp:cNvSpPr/>
      </dsp:nvSpPr>
      <dsp:spPr>
        <a:xfrm>
          <a:off x="1099840" y="2009961"/>
          <a:ext cx="439191" cy="24433"/>
        </a:xfrm>
        <a:custGeom>
          <a:avLst/>
          <a:gdLst/>
          <a:ahLst/>
          <a:cxnLst/>
          <a:rect l="0" t="0" r="0" b="0"/>
          <a:pathLst>
            <a:path>
              <a:moveTo>
                <a:pt x="0" y="12216"/>
              </a:moveTo>
              <a:lnTo>
                <a:pt x="439191" y="122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8456" y="2011198"/>
        <a:ext cx="21959" cy="21959"/>
      </dsp:txXfrm>
    </dsp:sp>
    <dsp:sp modelId="{7EF3BE2F-974C-4298-AC09-447E4D72016F}">
      <dsp:nvSpPr>
        <dsp:cNvPr id="0" name=""/>
        <dsp:cNvSpPr/>
      </dsp:nvSpPr>
      <dsp:spPr>
        <a:xfrm>
          <a:off x="1539032" y="1747683"/>
          <a:ext cx="1097979" cy="54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Convert</a:t>
          </a:r>
          <a:endParaRPr lang="en-US" sz="1600" kern="1200"/>
        </a:p>
      </dsp:txBody>
      <dsp:txXfrm>
        <a:off x="1555111" y="1763762"/>
        <a:ext cx="1065821" cy="516831"/>
      </dsp:txXfrm>
    </dsp:sp>
    <dsp:sp modelId="{CC03EFFE-3FC5-4B17-96DA-2D53E800DBA5}">
      <dsp:nvSpPr>
        <dsp:cNvPr id="0" name=""/>
        <dsp:cNvSpPr/>
      </dsp:nvSpPr>
      <dsp:spPr>
        <a:xfrm rot="18289469">
          <a:off x="2472069" y="1694292"/>
          <a:ext cx="769075" cy="24433"/>
        </a:xfrm>
        <a:custGeom>
          <a:avLst/>
          <a:gdLst/>
          <a:ahLst/>
          <a:cxnLst/>
          <a:rect l="0" t="0" r="0" b="0"/>
          <a:pathLst>
            <a:path>
              <a:moveTo>
                <a:pt x="0" y="12216"/>
              </a:moveTo>
              <a:lnTo>
                <a:pt x="769075" y="122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7380" y="1687282"/>
        <a:ext cx="38453" cy="38453"/>
      </dsp:txXfrm>
    </dsp:sp>
    <dsp:sp modelId="{59D77C6B-0B38-4581-8054-2A7C34053D98}">
      <dsp:nvSpPr>
        <dsp:cNvPr id="0" name=""/>
        <dsp:cNvSpPr/>
      </dsp:nvSpPr>
      <dsp:spPr>
        <a:xfrm>
          <a:off x="3076203" y="1116345"/>
          <a:ext cx="1097979" cy="54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Purchase order</a:t>
          </a:r>
          <a:endParaRPr lang="en-US" sz="1600" kern="1200" dirty="0"/>
        </a:p>
      </dsp:txBody>
      <dsp:txXfrm>
        <a:off x="3092282" y="1132424"/>
        <a:ext cx="1065821" cy="516831"/>
      </dsp:txXfrm>
    </dsp:sp>
    <dsp:sp modelId="{A100EBFE-CE39-4CF7-BCE3-AF1330E49120}">
      <dsp:nvSpPr>
        <dsp:cNvPr id="0" name=""/>
        <dsp:cNvSpPr/>
      </dsp:nvSpPr>
      <dsp:spPr>
        <a:xfrm>
          <a:off x="2637011" y="2009961"/>
          <a:ext cx="439191" cy="24433"/>
        </a:xfrm>
        <a:custGeom>
          <a:avLst/>
          <a:gdLst/>
          <a:ahLst/>
          <a:cxnLst/>
          <a:rect l="0" t="0" r="0" b="0"/>
          <a:pathLst>
            <a:path>
              <a:moveTo>
                <a:pt x="0" y="12216"/>
              </a:moveTo>
              <a:lnTo>
                <a:pt x="439191" y="122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45628" y="2011198"/>
        <a:ext cx="21959" cy="21959"/>
      </dsp:txXfrm>
    </dsp:sp>
    <dsp:sp modelId="{227E7292-B2D5-4863-BB9C-BE1CB40167F8}">
      <dsp:nvSpPr>
        <dsp:cNvPr id="0" name=""/>
        <dsp:cNvSpPr/>
      </dsp:nvSpPr>
      <dsp:spPr>
        <a:xfrm>
          <a:off x="3076203" y="1747683"/>
          <a:ext cx="1097979" cy="54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Purchase order</a:t>
          </a:r>
          <a:endParaRPr lang="en-US" sz="1600" kern="1200" dirty="0"/>
        </a:p>
      </dsp:txBody>
      <dsp:txXfrm>
        <a:off x="3092282" y="1763762"/>
        <a:ext cx="1065821" cy="516831"/>
      </dsp:txXfrm>
    </dsp:sp>
    <dsp:sp modelId="{86806AFE-FAD0-4D76-B375-23E93EA7A6AD}">
      <dsp:nvSpPr>
        <dsp:cNvPr id="0" name=""/>
        <dsp:cNvSpPr/>
      </dsp:nvSpPr>
      <dsp:spPr>
        <a:xfrm rot="3310531">
          <a:off x="2472069" y="2325630"/>
          <a:ext cx="769075" cy="24433"/>
        </a:xfrm>
        <a:custGeom>
          <a:avLst/>
          <a:gdLst/>
          <a:ahLst/>
          <a:cxnLst/>
          <a:rect l="0" t="0" r="0" b="0"/>
          <a:pathLst>
            <a:path>
              <a:moveTo>
                <a:pt x="0" y="12216"/>
              </a:moveTo>
              <a:lnTo>
                <a:pt x="769075" y="122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7380" y="2318620"/>
        <a:ext cx="38453" cy="38453"/>
      </dsp:txXfrm>
    </dsp:sp>
    <dsp:sp modelId="{810176CB-426D-4832-83DD-2BB74508222B}">
      <dsp:nvSpPr>
        <dsp:cNvPr id="0" name=""/>
        <dsp:cNvSpPr/>
      </dsp:nvSpPr>
      <dsp:spPr>
        <a:xfrm>
          <a:off x="3076203" y="2379021"/>
          <a:ext cx="1097979" cy="54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Purchase order</a:t>
          </a:r>
          <a:endParaRPr lang="en-US" sz="1600" kern="1200"/>
        </a:p>
      </dsp:txBody>
      <dsp:txXfrm>
        <a:off x="3092282" y="2395100"/>
        <a:ext cx="1065821" cy="516831"/>
      </dsp:txXfrm>
    </dsp:sp>
    <dsp:sp modelId="{45BFD430-DD76-48E2-AD36-020674CE7398}">
      <dsp:nvSpPr>
        <dsp:cNvPr id="0" name=""/>
        <dsp:cNvSpPr/>
      </dsp:nvSpPr>
      <dsp:spPr>
        <a:xfrm>
          <a:off x="1860" y="2379021"/>
          <a:ext cx="1097979" cy="54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Purchase requisition</a:t>
          </a:r>
          <a:endParaRPr lang="en-US" sz="1600" kern="1200"/>
        </a:p>
      </dsp:txBody>
      <dsp:txXfrm>
        <a:off x="17939" y="2395100"/>
        <a:ext cx="1065821" cy="5168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A108F-37BD-40A8-AE1B-C6403FAEAAF7}">
      <dsp:nvSpPr>
        <dsp:cNvPr id="0" name=""/>
        <dsp:cNvSpPr/>
      </dsp:nvSpPr>
      <dsp:spPr>
        <a:xfrm>
          <a:off x="4793356" y="2430249"/>
          <a:ext cx="189809" cy="582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2081"/>
              </a:lnTo>
              <a:lnTo>
                <a:pt x="189809" y="5820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E373A-9BFC-45C1-AFFC-C92655A96FA6}">
      <dsp:nvSpPr>
        <dsp:cNvPr id="0" name=""/>
        <dsp:cNvSpPr/>
      </dsp:nvSpPr>
      <dsp:spPr>
        <a:xfrm>
          <a:off x="5253794" y="1531819"/>
          <a:ext cx="91440" cy="2657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7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45B24-8543-45FD-A73D-EE5112A8AA8A}">
      <dsp:nvSpPr>
        <dsp:cNvPr id="0" name=""/>
        <dsp:cNvSpPr/>
      </dsp:nvSpPr>
      <dsp:spPr>
        <a:xfrm>
          <a:off x="4151168" y="633388"/>
          <a:ext cx="1148346" cy="265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866"/>
              </a:lnTo>
              <a:lnTo>
                <a:pt x="1148346" y="132866"/>
              </a:lnTo>
              <a:lnTo>
                <a:pt x="1148346" y="265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7077A-09AB-4347-ACD8-9ACB8A5FA29A}">
      <dsp:nvSpPr>
        <dsp:cNvPr id="0" name=""/>
        <dsp:cNvSpPr/>
      </dsp:nvSpPr>
      <dsp:spPr>
        <a:xfrm>
          <a:off x="3262227" y="2430249"/>
          <a:ext cx="189809" cy="582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2081"/>
              </a:lnTo>
              <a:lnTo>
                <a:pt x="189809" y="5820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D77B1-F680-4E06-9882-55D33C942548}">
      <dsp:nvSpPr>
        <dsp:cNvPr id="0" name=""/>
        <dsp:cNvSpPr/>
      </dsp:nvSpPr>
      <dsp:spPr>
        <a:xfrm>
          <a:off x="3002821" y="1531819"/>
          <a:ext cx="765564" cy="265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866"/>
              </a:lnTo>
              <a:lnTo>
                <a:pt x="765564" y="132866"/>
              </a:lnTo>
              <a:lnTo>
                <a:pt x="765564" y="2657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F4A54-1CBE-4684-9EBF-D13F11693C13}">
      <dsp:nvSpPr>
        <dsp:cNvPr id="0" name=""/>
        <dsp:cNvSpPr/>
      </dsp:nvSpPr>
      <dsp:spPr>
        <a:xfrm>
          <a:off x="1731099" y="2430249"/>
          <a:ext cx="189809" cy="1480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0512"/>
              </a:lnTo>
              <a:lnTo>
                <a:pt x="189809" y="1480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2F7809-8BC8-4046-A38E-9CF3344948BF}">
      <dsp:nvSpPr>
        <dsp:cNvPr id="0" name=""/>
        <dsp:cNvSpPr/>
      </dsp:nvSpPr>
      <dsp:spPr>
        <a:xfrm>
          <a:off x="1731099" y="2430249"/>
          <a:ext cx="189809" cy="582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2081"/>
              </a:lnTo>
              <a:lnTo>
                <a:pt x="189809" y="5820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69345-9E95-4D94-BBCC-C083C4D9E779}">
      <dsp:nvSpPr>
        <dsp:cNvPr id="0" name=""/>
        <dsp:cNvSpPr/>
      </dsp:nvSpPr>
      <dsp:spPr>
        <a:xfrm>
          <a:off x="2237257" y="1531819"/>
          <a:ext cx="765564" cy="265733"/>
        </a:xfrm>
        <a:custGeom>
          <a:avLst/>
          <a:gdLst/>
          <a:ahLst/>
          <a:cxnLst/>
          <a:rect l="0" t="0" r="0" b="0"/>
          <a:pathLst>
            <a:path>
              <a:moveTo>
                <a:pt x="765564" y="0"/>
              </a:moveTo>
              <a:lnTo>
                <a:pt x="765564" y="132866"/>
              </a:lnTo>
              <a:lnTo>
                <a:pt x="0" y="132866"/>
              </a:lnTo>
              <a:lnTo>
                <a:pt x="0" y="2657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7EB62-B87F-45CC-9CA9-31682E2D798F}">
      <dsp:nvSpPr>
        <dsp:cNvPr id="0" name=""/>
        <dsp:cNvSpPr/>
      </dsp:nvSpPr>
      <dsp:spPr>
        <a:xfrm>
          <a:off x="3002821" y="633388"/>
          <a:ext cx="1148346" cy="265733"/>
        </a:xfrm>
        <a:custGeom>
          <a:avLst/>
          <a:gdLst/>
          <a:ahLst/>
          <a:cxnLst/>
          <a:rect l="0" t="0" r="0" b="0"/>
          <a:pathLst>
            <a:path>
              <a:moveTo>
                <a:pt x="1148346" y="0"/>
              </a:moveTo>
              <a:lnTo>
                <a:pt x="1148346" y="132866"/>
              </a:lnTo>
              <a:lnTo>
                <a:pt x="0" y="132866"/>
              </a:lnTo>
              <a:lnTo>
                <a:pt x="0" y="265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0F731A-E96A-4681-A9CF-85C1FA26AF42}">
      <dsp:nvSpPr>
        <dsp:cNvPr id="0" name=""/>
        <dsp:cNvSpPr/>
      </dsp:nvSpPr>
      <dsp:spPr>
        <a:xfrm>
          <a:off x="3518470" y="690"/>
          <a:ext cx="1265395" cy="632697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Client</a:t>
          </a:r>
          <a:endParaRPr lang="en-US" sz="1400" kern="1200" dirty="0"/>
        </a:p>
      </dsp:txBody>
      <dsp:txXfrm>
        <a:off x="3518470" y="690"/>
        <a:ext cx="1265395" cy="632697"/>
      </dsp:txXfrm>
    </dsp:sp>
    <dsp:sp modelId="{14C6610E-C918-436A-9082-1E2E9B135F84}">
      <dsp:nvSpPr>
        <dsp:cNvPr id="0" name=""/>
        <dsp:cNvSpPr/>
      </dsp:nvSpPr>
      <dsp:spPr>
        <a:xfrm>
          <a:off x="2370124" y="899121"/>
          <a:ext cx="1265395" cy="632697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Company</a:t>
          </a:r>
          <a:endParaRPr lang="en-US" sz="1400" kern="1200" dirty="0"/>
        </a:p>
      </dsp:txBody>
      <dsp:txXfrm>
        <a:off x="2370124" y="899121"/>
        <a:ext cx="1265395" cy="632697"/>
      </dsp:txXfrm>
    </dsp:sp>
    <dsp:sp modelId="{2005F81A-F0C2-48AE-A0BF-6A9F2E297A53}">
      <dsp:nvSpPr>
        <dsp:cNvPr id="0" name=""/>
        <dsp:cNvSpPr/>
      </dsp:nvSpPr>
      <dsp:spPr>
        <a:xfrm>
          <a:off x="1604559" y="1797552"/>
          <a:ext cx="1265395" cy="632697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Plant</a:t>
          </a:r>
          <a:endParaRPr lang="en-US" sz="1400" kern="1200" dirty="0"/>
        </a:p>
      </dsp:txBody>
      <dsp:txXfrm>
        <a:off x="1604559" y="1797552"/>
        <a:ext cx="1265395" cy="632697"/>
      </dsp:txXfrm>
    </dsp:sp>
    <dsp:sp modelId="{E7256188-D4D6-4675-BD0A-611D86688C5D}">
      <dsp:nvSpPr>
        <dsp:cNvPr id="0" name=""/>
        <dsp:cNvSpPr/>
      </dsp:nvSpPr>
      <dsp:spPr>
        <a:xfrm>
          <a:off x="1920908" y="2695982"/>
          <a:ext cx="1265395" cy="632697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Storage location</a:t>
          </a:r>
          <a:endParaRPr lang="en-US" sz="1400" kern="1200" dirty="0"/>
        </a:p>
      </dsp:txBody>
      <dsp:txXfrm>
        <a:off x="1920908" y="2695982"/>
        <a:ext cx="1265395" cy="632697"/>
      </dsp:txXfrm>
    </dsp:sp>
    <dsp:sp modelId="{69BD3152-0932-4C43-B7CB-01459A3A47A6}">
      <dsp:nvSpPr>
        <dsp:cNvPr id="0" name=""/>
        <dsp:cNvSpPr/>
      </dsp:nvSpPr>
      <dsp:spPr>
        <a:xfrm>
          <a:off x="1920908" y="3594413"/>
          <a:ext cx="1265395" cy="632697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Storage location</a:t>
          </a:r>
          <a:endParaRPr lang="en-US" sz="1400" kern="1200"/>
        </a:p>
      </dsp:txBody>
      <dsp:txXfrm>
        <a:off x="1920908" y="3594413"/>
        <a:ext cx="1265395" cy="632697"/>
      </dsp:txXfrm>
    </dsp:sp>
    <dsp:sp modelId="{3D9F09DB-AD38-47BB-A011-3E34314F7089}">
      <dsp:nvSpPr>
        <dsp:cNvPr id="0" name=""/>
        <dsp:cNvSpPr/>
      </dsp:nvSpPr>
      <dsp:spPr>
        <a:xfrm>
          <a:off x="3135688" y="1797552"/>
          <a:ext cx="1265395" cy="632697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Plant</a:t>
          </a:r>
          <a:endParaRPr lang="en-US" sz="1400" kern="1200" dirty="0"/>
        </a:p>
      </dsp:txBody>
      <dsp:txXfrm>
        <a:off x="3135688" y="1797552"/>
        <a:ext cx="1265395" cy="632697"/>
      </dsp:txXfrm>
    </dsp:sp>
    <dsp:sp modelId="{122592F1-E62E-4F5B-AE13-85CE0A7055D1}">
      <dsp:nvSpPr>
        <dsp:cNvPr id="0" name=""/>
        <dsp:cNvSpPr/>
      </dsp:nvSpPr>
      <dsp:spPr>
        <a:xfrm>
          <a:off x="3452037" y="2695982"/>
          <a:ext cx="1265395" cy="632697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Storage location</a:t>
          </a:r>
          <a:endParaRPr lang="en-US" sz="1400" kern="1200" dirty="0"/>
        </a:p>
      </dsp:txBody>
      <dsp:txXfrm>
        <a:off x="3452037" y="2695982"/>
        <a:ext cx="1265395" cy="632697"/>
      </dsp:txXfrm>
    </dsp:sp>
    <dsp:sp modelId="{D8590757-42E6-41B7-BC93-897F6029E768}">
      <dsp:nvSpPr>
        <dsp:cNvPr id="0" name=""/>
        <dsp:cNvSpPr/>
      </dsp:nvSpPr>
      <dsp:spPr>
        <a:xfrm>
          <a:off x="4666816" y="899121"/>
          <a:ext cx="1265395" cy="632697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Company</a:t>
          </a:r>
          <a:endParaRPr lang="en-US" sz="1400" kern="1200" dirty="0"/>
        </a:p>
      </dsp:txBody>
      <dsp:txXfrm>
        <a:off x="4666816" y="899121"/>
        <a:ext cx="1265395" cy="632697"/>
      </dsp:txXfrm>
    </dsp:sp>
    <dsp:sp modelId="{588EAD13-00D9-4C3B-B7B9-0CAC446C16DB}">
      <dsp:nvSpPr>
        <dsp:cNvPr id="0" name=""/>
        <dsp:cNvSpPr/>
      </dsp:nvSpPr>
      <dsp:spPr>
        <a:xfrm>
          <a:off x="4666816" y="1797552"/>
          <a:ext cx="1265395" cy="632697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Plant</a:t>
          </a:r>
          <a:endParaRPr lang="en-US" sz="1400" kern="1200" dirty="0"/>
        </a:p>
      </dsp:txBody>
      <dsp:txXfrm>
        <a:off x="4666816" y="1797552"/>
        <a:ext cx="1265395" cy="632697"/>
      </dsp:txXfrm>
    </dsp:sp>
    <dsp:sp modelId="{B5D8E3D7-0217-4DA0-91EA-98815A10D3BF}">
      <dsp:nvSpPr>
        <dsp:cNvPr id="0" name=""/>
        <dsp:cNvSpPr/>
      </dsp:nvSpPr>
      <dsp:spPr>
        <a:xfrm>
          <a:off x="4983165" y="2695982"/>
          <a:ext cx="1265395" cy="632697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Storage location</a:t>
          </a:r>
          <a:endParaRPr lang="en-US" sz="1400" kern="1200"/>
        </a:p>
      </dsp:txBody>
      <dsp:txXfrm>
        <a:off x="4983165" y="2695982"/>
        <a:ext cx="1265395" cy="6326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A108F-37BD-40A8-AE1B-C6403FAEAAF7}">
      <dsp:nvSpPr>
        <dsp:cNvPr id="0" name=""/>
        <dsp:cNvSpPr/>
      </dsp:nvSpPr>
      <dsp:spPr>
        <a:xfrm>
          <a:off x="5026471" y="3085355"/>
          <a:ext cx="240856" cy="738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8626"/>
              </a:lnTo>
              <a:lnTo>
                <a:pt x="240856" y="7386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E373A-9BFC-45C1-AFFC-C92655A96FA6}">
      <dsp:nvSpPr>
        <dsp:cNvPr id="0" name=""/>
        <dsp:cNvSpPr/>
      </dsp:nvSpPr>
      <dsp:spPr>
        <a:xfrm>
          <a:off x="5623036" y="1945301"/>
          <a:ext cx="91440" cy="3371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71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45B24-8543-45FD-A73D-EE5112A8AA8A}">
      <dsp:nvSpPr>
        <dsp:cNvPr id="0" name=""/>
        <dsp:cNvSpPr/>
      </dsp:nvSpPr>
      <dsp:spPr>
        <a:xfrm>
          <a:off x="4211574" y="805247"/>
          <a:ext cx="1457181" cy="337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599"/>
              </a:lnTo>
              <a:lnTo>
                <a:pt x="1457181" y="168599"/>
              </a:lnTo>
              <a:lnTo>
                <a:pt x="1457181" y="3371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69085-A959-4A0A-AE26-3E5721FD2BD5}">
      <dsp:nvSpPr>
        <dsp:cNvPr id="0" name=""/>
        <dsp:cNvSpPr/>
      </dsp:nvSpPr>
      <dsp:spPr>
        <a:xfrm>
          <a:off x="3083562" y="3085355"/>
          <a:ext cx="240856" cy="738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8626"/>
              </a:lnTo>
              <a:lnTo>
                <a:pt x="240856" y="7386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D77B1-F680-4E06-9882-55D33C942548}">
      <dsp:nvSpPr>
        <dsp:cNvPr id="0" name=""/>
        <dsp:cNvSpPr/>
      </dsp:nvSpPr>
      <dsp:spPr>
        <a:xfrm>
          <a:off x="2754392" y="1945301"/>
          <a:ext cx="971454" cy="337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599"/>
              </a:lnTo>
              <a:lnTo>
                <a:pt x="971454" y="168599"/>
              </a:lnTo>
              <a:lnTo>
                <a:pt x="971454" y="3371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F4A54-1CBE-4684-9EBF-D13F11693C13}">
      <dsp:nvSpPr>
        <dsp:cNvPr id="0" name=""/>
        <dsp:cNvSpPr/>
      </dsp:nvSpPr>
      <dsp:spPr>
        <a:xfrm>
          <a:off x="1140653" y="3085355"/>
          <a:ext cx="240856" cy="738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8626"/>
              </a:lnTo>
              <a:lnTo>
                <a:pt x="240856" y="7386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69345-9E95-4D94-BBCC-C083C4D9E779}">
      <dsp:nvSpPr>
        <dsp:cNvPr id="0" name=""/>
        <dsp:cNvSpPr/>
      </dsp:nvSpPr>
      <dsp:spPr>
        <a:xfrm>
          <a:off x="1782937" y="1945301"/>
          <a:ext cx="971454" cy="337199"/>
        </a:xfrm>
        <a:custGeom>
          <a:avLst/>
          <a:gdLst/>
          <a:ahLst/>
          <a:cxnLst/>
          <a:rect l="0" t="0" r="0" b="0"/>
          <a:pathLst>
            <a:path>
              <a:moveTo>
                <a:pt x="971454" y="0"/>
              </a:moveTo>
              <a:lnTo>
                <a:pt x="971454" y="168599"/>
              </a:lnTo>
              <a:lnTo>
                <a:pt x="0" y="168599"/>
              </a:lnTo>
              <a:lnTo>
                <a:pt x="0" y="3371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7EB62-B87F-45CC-9CA9-31682E2D798F}">
      <dsp:nvSpPr>
        <dsp:cNvPr id="0" name=""/>
        <dsp:cNvSpPr/>
      </dsp:nvSpPr>
      <dsp:spPr>
        <a:xfrm>
          <a:off x="2754392" y="805247"/>
          <a:ext cx="1457181" cy="337199"/>
        </a:xfrm>
        <a:custGeom>
          <a:avLst/>
          <a:gdLst/>
          <a:ahLst/>
          <a:cxnLst/>
          <a:rect l="0" t="0" r="0" b="0"/>
          <a:pathLst>
            <a:path>
              <a:moveTo>
                <a:pt x="1457181" y="0"/>
              </a:moveTo>
              <a:lnTo>
                <a:pt x="1457181" y="168599"/>
              </a:lnTo>
              <a:lnTo>
                <a:pt x="0" y="168599"/>
              </a:lnTo>
              <a:lnTo>
                <a:pt x="0" y="3371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0F731A-E96A-4681-A9CF-85C1FA26AF42}">
      <dsp:nvSpPr>
        <dsp:cNvPr id="0" name=""/>
        <dsp:cNvSpPr/>
      </dsp:nvSpPr>
      <dsp:spPr>
        <a:xfrm>
          <a:off x="3408718" y="2392"/>
          <a:ext cx="1605710" cy="802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Client</a:t>
          </a:r>
          <a:endParaRPr lang="en-US" sz="1400" kern="1200" dirty="0"/>
        </a:p>
      </dsp:txBody>
      <dsp:txXfrm>
        <a:off x="3408718" y="2392"/>
        <a:ext cx="1605710" cy="802855"/>
      </dsp:txXfrm>
    </dsp:sp>
    <dsp:sp modelId="{14C6610E-C918-436A-9082-1E2E9B135F84}">
      <dsp:nvSpPr>
        <dsp:cNvPr id="0" name=""/>
        <dsp:cNvSpPr/>
      </dsp:nvSpPr>
      <dsp:spPr>
        <a:xfrm>
          <a:off x="1951536" y="1142446"/>
          <a:ext cx="1605710" cy="802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Company</a:t>
          </a:r>
          <a:endParaRPr lang="en-US" sz="1400" kern="1200" dirty="0"/>
        </a:p>
      </dsp:txBody>
      <dsp:txXfrm>
        <a:off x="1951536" y="1142446"/>
        <a:ext cx="1605710" cy="802855"/>
      </dsp:txXfrm>
    </dsp:sp>
    <dsp:sp modelId="{2005F81A-F0C2-48AE-A0BF-6A9F2E297A53}">
      <dsp:nvSpPr>
        <dsp:cNvPr id="0" name=""/>
        <dsp:cNvSpPr/>
      </dsp:nvSpPr>
      <dsp:spPr>
        <a:xfrm>
          <a:off x="980082" y="2282500"/>
          <a:ext cx="1605710" cy="802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Plant</a:t>
          </a:r>
          <a:endParaRPr lang="en-US" sz="1400" kern="1200" dirty="0"/>
        </a:p>
      </dsp:txBody>
      <dsp:txXfrm>
        <a:off x="980082" y="2282500"/>
        <a:ext cx="1605710" cy="802855"/>
      </dsp:txXfrm>
    </dsp:sp>
    <dsp:sp modelId="{69BD3152-0932-4C43-B7CB-01459A3A47A6}">
      <dsp:nvSpPr>
        <dsp:cNvPr id="0" name=""/>
        <dsp:cNvSpPr/>
      </dsp:nvSpPr>
      <dsp:spPr>
        <a:xfrm>
          <a:off x="1381509" y="3422554"/>
          <a:ext cx="1605710" cy="802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Storage location</a:t>
          </a:r>
          <a:endParaRPr lang="en-US" sz="1400" kern="1200"/>
        </a:p>
      </dsp:txBody>
      <dsp:txXfrm>
        <a:off x="1381509" y="3422554"/>
        <a:ext cx="1605710" cy="802855"/>
      </dsp:txXfrm>
    </dsp:sp>
    <dsp:sp modelId="{3D9F09DB-AD38-47BB-A011-3E34314F7089}">
      <dsp:nvSpPr>
        <dsp:cNvPr id="0" name=""/>
        <dsp:cNvSpPr/>
      </dsp:nvSpPr>
      <dsp:spPr>
        <a:xfrm>
          <a:off x="2922991" y="2282500"/>
          <a:ext cx="1605710" cy="802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Plant</a:t>
          </a:r>
          <a:endParaRPr lang="en-US" sz="1400" kern="1200" dirty="0"/>
        </a:p>
      </dsp:txBody>
      <dsp:txXfrm>
        <a:off x="2922991" y="2282500"/>
        <a:ext cx="1605710" cy="802855"/>
      </dsp:txXfrm>
    </dsp:sp>
    <dsp:sp modelId="{719748C0-5F1A-47DB-8997-EACD4DDE1EC0}">
      <dsp:nvSpPr>
        <dsp:cNvPr id="0" name=""/>
        <dsp:cNvSpPr/>
      </dsp:nvSpPr>
      <dsp:spPr>
        <a:xfrm>
          <a:off x="3324419" y="3422554"/>
          <a:ext cx="1605710" cy="802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/>
        </a:p>
      </dsp:txBody>
      <dsp:txXfrm>
        <a:off x="3324419" y="3422554"/>
        <a:ext cx="1605710" cy="802855"/>
      </dsp:txXfrm>
    </dsp:sp>
    <dsp:sp modelId="{D8590757-42E6-41B7-BC93-897F6029E768}">
      <dsp:nvSpPr>
        <dsp:cNvPr id="0" name=""/>
        <dsp:cNvSpPr/>
      </dsp:nvSpPr>
      <dsp:spPr>
        <a:xfrm>
          <a:off x="4865900" y="1142446"/>
          <a:ext cx="1605710" cy="802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Company</a:t>
          </a:r>
          <a:endParaRPr lang="en-US" sz="1400" kern="1200" dirty="0"/>
        </a:p>
      </dsp:txBody>
      <dsp:txXfrm>
        <a:off x="4865900" y="1142446"/>
        <a:ext cx="1605710" cy="802855"/>
      </dsp:txXfrm>
    </dsp:sp>
    <dsp:sp modelId="{588EAD13-00D9-4C3B-B7B9-0CAC446C16DB}">
      <dsp:nvSpPr>
        <dsp:cNvPr id="0" name=""/>
        <dsp:cNvSpPr/>
      </dsp:nvSpPr>
      <dsp:spPr>
        <a:xfrm>
          <a:off x="4865900" y="2282500"/>
          <a:ext cx="1605710" cy="802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Plant</a:t>
          </a:r>
          <a:endParaRPr lang="en-US" sz="1400" kern="1200" dirty="0"/>
        </a:p>
      </dsp:txBody>
      <dsp:txXfrm>
        <a:off x="4865900" y="2282500"/>
        <a:ext cx="1605710" cy="802855"/>
      </dsp:txXfrm>
    </dsp:sp>
    <dsp:sp modelId="{B5D8E3D7-0217-4DA0-91EA-98815A10D3BF}">
      <dsp:nvSpPr>
        <dsp:cNvPr id="0" name=""/>
        <dsp:cNvSpPr/>
      </dsp:nvSpPr>
      <dsp:spPr>
        <a:xfrm>
          <a:off x="5267328" y="3422554"/>
          <a:ext cx="1605710" cy="802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Storage location</a:t>
          </a:r>
          <a:endParaRPr lang="en-US" sz="1400" kern="1200"/>
        </a:p>
      </dsp:txBody>
      <dsp:txXfrm>
        <a:off x="5267328" y="3422554"/>
        <a:ext cx="1605710" cy="8028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A108F-37BD-40A8-AE1B-C6403FAEAAF7}">
      <dsp:nvSpPr>
        <dsp:cNvPr id="0" name=""/>
        <dsp:cNvSpPr/>
      </dsp:nvSpPr>
      <dsp:spPr>
        <a:xfrm>
          <a:off x="5026471" y="3085355"/>
          <a:ext cx="240856" cy="738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8626"/>
              </a:lnTo>
              <a:lnTo>
                <a:pt x="240856" y="7386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E373A-9BFC-45C1-AFFC-C92655A96FA6}">
      <dsp:nvSpPr>
        <dsp:cNvPr id="0" name=""/>
        <dsp:cNvSpPr/>
      </dsp:nvSpPr>
      <dsp:spPr>
        <a:xfrm>
          <a:off x="5623036" y="1945301"/>
          <a:ext cx="91440" cy="3371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71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45B24-8543-45FD-A73D-EE5112A8AA8A}">
      <dsp:nvSpPr>
        <dsp:cNvPr id="0" name=""/>
        <dsp:cNvSpPr/>
      </dsp:nvSpPr>
      <dsp:spPr>
        <a:xfrm>
          <a:off x="4211574" y="805247"/>
          <a:ext cx="1457181" cy="337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599"/>
              </a:lnTo>
              <a:lnTo>
                <a:pt x="1457181" y="168599"/>
              </a:lnTo>
              <a:lnTo>
                <a:pt x="1457181" y="3371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69085-A959-4A0A-AE26-3E5721FD2BD5}">
      <dsp:nvSpPr>
        <dsp:cNvPr id="0" name=""/>
        <dsp:cNvSpPr/>
      </dsp:nvSpPr>
      <dsp:spPr>
        <a:xfrm>
          <a:off x="3083562" y="3085355"/>
          <a:ext cx="240856" cy="738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8626"/>
              </a:lnTo>
              <a:lnTo>
                <a:pt x="240856" y="7386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D77B1-F680-4E06-9882-55D33C942548}">
      <dsp:nvSpPr>
        <dsp:cNvPr id="0" name=""/>
        <dsp:cNvSpPr/>
      </dsp:nvSpPr>
      <dsp:spPr>
        <a:xfrm>
          <a:off x="2754392" y="1945301"/>
          <a:ext cx="971454" cy="337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599"/>
              </a:lnTo>
              <a:lnTo>
                <a:pt x="971454" y="168599"/>
              </a:lnTo>
              <a:lnTo>
                <a:pt x="971454" y="3371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F4A54-1CBE-4684-9EBF-D13F11693C13}">
      <dsp:nvSpPr>
        <dsp:cNvPr id="0" name=""/>
        <dsp:cNvSpPr/>
      </dsp:nvSpPr>
      <dsp:spPr>
        <a:xfrm>
          <a:off x="1140653" y="3085355"/>
          <a:ext cx="240856" cy="738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8626"/>
              </a:lnTo>
              <a:lnTo>
                <a:pt x="240856" y="7386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69345-9E95-4D94-BBCC-C083C4D9E779}">
      <dsp:nvSpPr>
        <dsp:cNvPr id="0" name=""/>
        <dsp:cNvSpPr/>
      </dsp:nvSpPr>
      <dsp:spPr>
        <a:xfrm>
          <a:off x="1782937" y="1945301"/>
          <a:ext cx="971454" cy="337199"/>
        </a:xfrm>
        <a:custGeom>
          <a:avLst/>
          <a:gdLst/>
          <a:ahLst/>
          <a:cxnLst/>
          <a:rect l="0" t="0" r="0" b="0"/>
          <a:pathLst>
            <a:path>
              <a:moveTo>
                <a:pt x="971454" y="0"/>
              </a:moveTo>
              <a:lnTo>
                <a:pt x="971454" y="168599"/>
              </a:lnTo>
              <a:lnTo>
                <a:pt x="0" y="168599"/>
              </a:lnTo>
              <a:lnTo>
                <a:pt x="0" y="3371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7EB62-B87F-45CC-9CA9-31682E2D798F}">
      <dsp:nvSpPr>
        <dsp:cNvPr id="0" name=""/>
        <dsp:cNvSpPr/>
      </dsp:nvSpPr>
      <dsp:spPr>
        <a:xfrm>
          <a:off x="2754392" y="805247"/>
          <a:ext cx="1457181" cy="337199"/>
        </a:xfrm>
        <a:custGeom>
          <a:avLst/>
          <a:gdLst/>
          <a:ahLst/>
          <a:cxnLst/>
          <a:rect l="0" t="0" r="0" b="0"/>
          <a:pathLst>
            <a:path>
              <a:moveTo>
                <a:pt x="1457181" y="0"/>
              </a:moveTo>
              <a:lnTo>
                <a:pt x="1457181" y="168599"/>
              </a:lnTo>
              <a:lnTo>
                <a:pt x="0" y="168599"/>
              </a:lnTo>
              <a:lnTo>
                <a:pt x="0" y="3371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0F731A-E96A-4681-A9CF-85C1FA26AF42}">
      <dsp:nvSpPr>
        <dsp:cNvPr id="0" name=""/>
        <dsp:cNvSpPr/>
      </dsp:nvSpPr>
      <dsp:spPr>
        <a:xfrm>
          <a:off x="3408718" y="2392"/>
          <a:ext cx="1605710" cy="802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Client</a:t>
          </a:r>
          <a:endParaRPr lang="en-US" sz="1400" kern="1200" dirty="0"/>
        </a:p>
      </dsp:txBody>
      <dsp:txXfrm>
        <a:off x="3408718" y="2392"/>
        <a:ext cx="1605710" cy="802855"/>
      </dsp:txXfrm>
    </dsp:sp>
    <dsp:sp modelId="{14C6610E-C918-436A-9082-1E2E9B135F84}">
      <dsp:nvSpPr>
        <dsp:cNvPr id="0" name=""/>
        <dsp:cNvSpPr/>
      </dsp:nvSpPr>
      <dsp:spPr>
        <a:xfrm>
          <a:off x="1951536" y="1142446"/>
          <a:ext cx="1605710" cy="802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Company</a:t>
          </a:r>
          <a:endParaRPr lang="en-US" sz="1400" kern="1200" dirty="0"/>
        </a:p>
      </dsp:txBody>
      <dsp:txXfrm>
        <a:off x="1951536" y="1142446"/>
        <a:ext cx="1605710" cy="802855"/>
      </dsp:txXfrm>
    </dsp:sp>
    <dsp:sp modelId="{2005F81A-F0C2-48AE-A0BF-6A9F2E297A53}">
      <dsp:nvSpPr>
        <dsp:cNvPr id="0" name=""/>
        <dsp:cNvSpPr/>
      </dsp:nvSpPr>
      <dsp:spPr>
        <a:xfrm>
          <a:off x="980082" y="2282500"/>
          <a:ext cx="1605710" cy="802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Plant</a:t>
          </a:r>
          <a:endParaRPr lang="en-US" sz="1400" kern="1200" dirty="0"/>
        </a:p>
      </dsp:txBody>
      <dsp:txXfrm>
        <a:off x="980082" y="2282500"/>
        <a:ext cx="1605710" cy="802855"/>
      </dsp:txXfrm>
    </dsp:sp>
    <dsp:sp modelId="{69BD3152-0932-4C43-B7CB-01459A3A47A6}">
      <dsp:nvSpPr>
        <dsp:cNvPr id="0" name=""/>
        <dsp:cNvSpPr/>
      </dsp:nvSpPr>
      <dsp:spPr>
        <a:xfrm>
          <a:off x="1381509" y="3422554"/>
          <a:ext cx="1605710" cy="802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Storage location</a:t>
          </a:r>
          <a:endParaRPr lang="en-US" sz="1400" kern="1200"/>
        </a:p>
      </dsp:txBody>
      <dsp:txXfrm>
        <a:off x="1381509" y="3422554"/>
        <a:ext cx="1605710" cy="802855"/>
      </dsp:txXfrm>
    </dsp:sp>
    <dsp:sp modelId="{3D9F09DB-AD38-47BB-A011-3E34314F7089}">
      <dsp:nvSpPr>
        <dsp:cNvPr id="0" name=""/>
        <dsp:cNvSpPr/>
      </dsp:nvSpPr>
      <dsp:spPr>
        <a:xfrm>
          <a:off x="2922991" y="2282500"/>
          <a:ext cx="1605710" cy="802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Plant</a:t>
          </a:r>
          <a:endParaRPr lang="en-US" sz="1400" kern="1200" dirty="0"/>
        </a:p>
      </dsp:txBody>
      <dsp:txXfrm>
        <a:off x="2922991" y="2282500"/>
        <a:ext cx="1605710" cy="802855"/>
      </dsp:txXfrm>
    </dsp:sp>
    <dsp:sp modelId="{719748C0-5F1A-47DB-8997-EACD4DDE1EC0}">
      <dsp:nvSpPr>
        <dsp:cNvPr id="0" name=""/>
        <dsp:cNvSpPr/>
      </dsp:nvSpPr>
      <dsp:spPr>
        <a:xfrm>
          <a:off x="3324419" y="3422554"/>
          <a:ext cx="1605710" cy="802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/>
        </a:p>
      </dsp:txBody>
      <dsp:txXfrm>
        <a:off x="3324419" y="3422554"/>
        <a:ext cx="1605710" cy="802855"/>
      </dsp:txXfrm>
    </dsp:sp>
    <dsp:sp modelId="{D8590757-42E6-41B7-BC93-897F6029E768}">
      <dsp:nvSpPr>
        <dsp:cNvPr id="0" name=""/>
        <dsp:cNvSpPr/>
      </dsp:nvSpPr>
      <dsp:spPr>
        <a:xfrm>
          <a:off x="4865900" y="1142446"/>
          <a:ext cx="1605710" cy="802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Company</a:t>
          </a:r>
          <a:endParaRPr lang="en-US" sz="1400" kern="1200" dirty="0"/>
        </a:p>
      </dsp:txBody>
      <dsp:txXfrm>
        <a:off x="4865900" y="1142446"/>
        <a:ext cx="1605710" cy="802855"/>
      </dsp:txXfrm>
    </dsp:sp>
    <dsp:sp modelId="{588EAD13-00D9-4C3B-B7B9-0CAC446C16DB}">
      <dsp:nvSpPr>
        <dsp:cNvPr id="0" name=""/>
        <dsp:cNvSpPr/>
      </dsp:nvSpPr>
      <dsp:spPr>
        <a:xfrm>
          <a:off x="4865900" y="2282500"/>
          <a:ext cx="1605710" cy="802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Plant</a:t>
          </a:r>
          <a:endParaRPr lang="en-US" sz="1400" kern="1200" dirty="0"/>
        </a:p>
      </dsp:txBody>
      <dsp:txXfrm>
        <a:off x="4865900" y="2282500"/>
        <a:ext cx="1605710" cy="802855"/>
      </dsp:txXfrm>
    </dsp:sp>
    <dsp:sp modelId="{B5D8E3D7-0217-4DA0-91EA-98815A10D3BF}">
      <dsp:nvSpPr>
        <dsp:cNvPr id="0" name=""/>
        <dsp:cNvSpPr/>
      </dsp:nvSpPr>
      <dsp:spPr>
        <a:xfrm>
          <a:off x="5267328" y="3422554"/>
          <a:ext cx="1605710" cy="802855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Purchasing organization</a:t>
          </a:r>
          <a:endParaRPr lang="en-US" sz="1400" kern="1200" dirty="0"/>
        </a:p>
      </dsp:txBody>
      <dsp:txXfrm>
        <a:off x="5267328" y="3422554"/>
        <a:ext cx="1605710" cy="8028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A108F-37BD-40A8-AE1B-C6403FAEAAF7}">
      <dsp:nvSpPr>
        <dsp:cNvPr id="0" name=""/>
        <dsp:cNvSpPr/>
      </dsp:nvSpPr>
      <dsp:spPr>
        <a:xfrm>
          <a:off x="5026471" y="3085355"/>
          <a:ext cx="240856" cy="738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8626"/>
              </a:lnTo>
              <a:lnTo>
                <a:pt x="240856" y="7386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E373A-9BFC-45C1-AFFC-C92655A96FA6}">
      <dsp:nvSpPr>
        <dsp:cNvPr id="0" name=""/>
        <dsp:cNvSpPr/>
      </dsp:nvSpPr>
      <dsp:spPr>
        <a:xfrm>
          <a:off x="5623036" y="1945301"/>
          <a:ext cx="91440" cy="3371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71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45B24-8543-45FD-A73D-EE5112A8AA8A}">
      <dsp:nvSpPr>
        <dsp:cNvPr id="0" name=""/>
        <dsp:cNvSpPr/>
      </dsp:nvSpPr>
      <dsp:spPr>
        <a:xfrm>
          <a:off x="4211574" y="805247"/>
          <a:ext cx="1457181" cy="337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599"/>
              </a:lnTo>
              <a:lnTo>
                <a:pt x="1457181" y="168599"/>
              </a:lnTo>
              <a:lnTo>
                <a:pt x="1457181" y="3371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69085-A959-4A0A-AE26-3E5721FD2BD5}">
      <dsp:nvSpPr>
        <dsp:cNvPr id="0" name=""/>
        <dsp:cNvSpPr/>
      </dsp:nvSpPr>
      <dsp:spPr>
        <a:xfrm>
          <a:off x="3083562" y="3085355"/>
          <a:ext cx="240856" cy="738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8626"/>
              </a:lnTo>
              <a:lnTo>
                <a:pt x="240856" y="7386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D77B1-F680-4E06-9882-55D33C942548}">
      <dsp:nvSpPr>
        <dsp:cNvPr id="0" name=""/>
        <dsp:cNvSpPr/>
      </dsp:nvSpPr>
      <dsp:spPr>
        <a:xfrm>
          <a:off x="2754392" y="1945301"/>
          <a:ext cx="971454" cy="337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599"/>
              </a:lnTo>
              <a:lnTo>
                <a:pt x="971454" y="168599"/>
              </a:lnTo>
              <a:lnTo>
                <a:pt x="971454" y="3371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F4A54-1CBE-4684-9EBF-D13F11693C13}">
      <dsp:nvSpPr>
        <dsp:cNvPr id="0" name=""/>
        <dsp:cNvSpPr/>
      </dsp:nvSpPr>
      <dsp:spPr>
        <a:xfrm>
          <a:off x="1140653" y="3085355"/>
          <a:ext cx="240856" cy="738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8626"/>
              </a:lnTo>
              <a:lnTo>
                <a:pt x="240856" y="7386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69345-9E95-4D94-BBCC-C083C4D9E779}">
      <dsp:nvSpPr>
        <dsp:cNvPr id="0" name=""/>
        <dsp:cNvSpPr/>
      </dsp:nvSpPr>
      <dsp:spPr>
        <a:xfrm>
          <a:off x="1782937" y="1945301"/>
          <a:ext cx="971454" cy="337199"/>
        </a:xfrm>
        <a:custGeom>
          <a:avLst/>
          <a:gdLst/>
          <a:ahLst/>
          <a:cxnLst/>
          <a:rect l="0" t="0" r="0" b="0"/>
          <a:pathLst>
            <a:path>
              <a:moveTo>
                <a:pt x="971454" y="0"/>
              </a:moveTo>
              <a:lnTo>
                <a:pt x="971454" y="168599"/>
              </a:lnTo>
              <a:lnTo>
                <a:pt x="0" y="168599"/>
              </a:lnTo>
              <a:lnTo>
                <a:pt x="0" y="3371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7EB62-B87F-45CC-9CA9-31682E2D798F}">
      <dsp:nvSpPr>
        <dsp:cNvPr id="0" name=""/>
        <dsp:cNvSpPr/>
      </dsp:nvSpPr>
      <dsp:spPr>
        <a:xfrm>
          <a:off x="2754392" y="805247"/>
          <a:ext cx="1457181" cy="337199"/>
        </a:xfrm>
        <a:custGeom>
          <a:avLst/>
          <a:gdLst/>
          <a:ahLst/>
          <a:cxnLst/>
          <a:rect l="0" t="0" r="0" b="0"/>
          <a:pathLst>
            <a:path>
              <a:moveTo>
                <a:pt x="1457181" y="0"/>
              </a:moveTo>
              <a:lnTo>
                <a:pt x="1457181" y="168599"/>
              </a:lnTo>
              <a:lnTo>
                <a:pt x="0" y="168599"/>
              </a:lnTo>
              <a:lnTo>
                <a:pt x="0" y="3371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0F731A-E96A-4681-A9CF-85C1FA26AF42}">
      <dsp:nvSpPr>
        <dsp:cNvPr id="0" name=""/>
        <dsp:cNvSpPr/>
      </dsp:nvSpPr>
      <dsp:spPr>
        <a:xfrm>
          <a:off x="3408718" y="2392"/>
          <a:ext cx="1605710" cy="802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Client</a:t>
          </a:r>
          <a:endParaRPr lang="en-US" sz="1400" kern="1200" dirty="0"/>
        </a:p>
      </dsp:txBody>
      <dsp:txXfrm>
        <a:off x="3408718" y="2392"/>
        <a:ext cx="1605710" cy="802855"/>
      </dsp:txXfrm>
    </dsp:sp>
    <dsp:sp modelId="{14C6610E-C918-436A-9082-1E2E9B135F84}">
      <dsp:nvSpPr>
        <dsp:cNvPr id="0" name=""/>
        <dsp:cNvSpPr/>
      </dsp:nvSpPr>
      <dsp:spPr>
        <a:xfrm>
          <a:off x="1951536" y="1142446"/>
          <a:ext cx="1605710" cy="802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Company</a:t>
          </a:r>
          <a:endParaRPr lang="en-US" sz="1400" kern="1200" dirty="0"/>
        </a:p>
      </dsp:txBody>
      <dsp:txXfrm>
        <a:off x="1951536" y="1142446"/>
        <a:ext cx="1605710" cy="802855"/>
      </dsp:txXfrm>
    </dsp:sp>
    <dsp:sp modelId="{2005F81A-F0C2-48AE-A0BF-6A9F2E297A53}">
      <dsp:nvSpPr>
        <dsp:cNvPr id="0" name=""/>
        <dsp:cNvSpPr/>
      </dsp:nvSpPr>
      <dsp:spPr>
        <a:xfrm>
          <a:off x="980082" y="2282500"/>
          <a:ext cx="1605710" cy="802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Plant</a:t>
          </a:r>
          <a:endParaRPr lang="en-US" sz="1400" kern="1200" dirty="0"/>
        </a:p>
      </dsp:txBody>
      <dsp:txXfrm>
        <a:off x="980082" y="2282500"/>
        <a:ext cx="1605710" cy="802855"/>
      </dsp:txXfrm>
    </dsp:sp>
    <dsp:sp modelId="{69BD3152-0932-4C43-B7CB-01459A3A47A6}">
      <dsp:nvSpPr>
        <dsp:cNvPr id="0" name=""/>
        <dsp:cNvSpPr/>
      </dsp:nvSpPr>
      <dsp:spPr>
        <a:xfrm>
          <a:off x="1381509" y="3422554"/>
          <a:ext cx="1605710" cy="802855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Purchasing organization</a:t>
          </a:r>
          <a:endParaRPr lang="en-US" sz="1400" kern="1200" dirty="0"/>
        </a:p>
      </dsp:txBody>
      <dsp:txXfrm>
        <a:off x="1381509" y="3422554"/>
        <a:ext cx="1605710" cy="802855"/>
      </dsp:txXfrm>
    </dsp:sp>
    <dsp:sp modelId="{3D9F09DB-AD38-47BB-A011-3E34314F7089}">
      <dsp:nvSpPr>
        <dsp:cNvPr id="0" name=""/>
        <dsp:cNvSpPr/>
      </dsp:nvSpPr>
      <dsp:spPr>
        <a:xfrm>
          <a:off x="2922991" y="2282500"/>
          <a:ext cx="1605710" cy="802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Plant</a:t>
          </a:r>
          <a:endParaRPr lang="en-US" sz="1400" kern="1200" dirty="0"/>
        </a:p>
      </dsp:txBody>
      <dsp:txXfrm>
        <a:off x="2922991" y="2282500"/>
        <a:ext cx="1605710" cy="802855"/>
      </dsp:txXfrm>
    </dsp:sp>
    <dsp:sp modelId="{719748C0-5F1A-47DB-8997-EACD4DDE1EC0}">
      <dsp:nvSpPr>
        <dsp:cNvPr id="0" name=""/>
        <dsp:cNvSpPr/>
      </dsp:nvSpPr>
      <dsp:spPr>
        <a:xfrm>
          <a:off x="3324419" y="3422554"/>
          <a:ext cx="1605710" cy="802855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Purchasing organization</a:t>
          </a:r>
          <a:endParaRPr lang="en-US" sz="1400" kern="1200" dirty="0"/>
        </a:p>
      </dsp:txBody>
      <dsp:txXfrm>
        <a:off x="3324419" y="3422554"/>
        <a:ext cx="1605710" cy="802855"/>
      </dsp:txXfrm>
    </dsp:sp>
    <dsp:sp modelId="{D8590757-42E6-41B7-BC93-897F6029E768}">
      <dsp:nvSpPr>
        <dsp:cNvPr id="0" name=""/>
        <dsp:cNvSpPr/>
      </dsp:nvSpPr>
      <dsp:spPr>
        <a:xfrm>
          <a:off x="4865900" y="1142446"/>
          <a:ext cx="1605710" cy="802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Company</a:t>
          </a:r>
          <a:endParaRPr lang="en-US" sz="1400" kern="1200" dirty="0"/>
        </a:p>
      </dsp:txBody>
      <dsp:txXfrm>
        <a:off x="4865900" y="1142446"/>
        <a:ext cx="1605710" cy="802855"/>
      </dsp:txXfrm>
    </dsp:sp>
    <dsp:sp modelId="{588EAD13-00D9-4C3B-B7B9-0CAC446C16DB}">
      <dsp:nvSpPr>
        <dsp:cNvPr id="0" name=""/>
        <dsp:cNvSpPr/>
      </dsp:nvSpPr>
      <dsp:spPr>
        <a:xfrm>
          <a:off x="4865900" y="2282500"/>
          <a:ext cx="1605710" cy="80285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Plant</a:t>
          </a:r>
          <a:endParaRPr lang="en-US" sz="1400" kern="1200" dirty="0"/>
        </a:p>
      </dsp:txBody>
      <dsp:txXfrm>
        <a:off x="4865900" y="2282500"/>
        <a:ext cx="1605710" cy="802855"/>
      </dsp:txXfrm>
    </dsp:sp>
    <dsp:sp modelId="{B5D8E3D7-0217-4DA0-91EA-98815A10D3BF}">
      <dsp:nvSpPr>
        <dsp:cNvPr id="0" name=""/>
        <dsp:cNvSpPr/>
      </dsp:nvSpPr>
      <dsp:spPr>
        <a:xfrm>
          <a:off x="5267328" y="3422554"/>
          <a:ext cx="1605710" cy="802855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Purchasing organization</a:t>
          </a:r>
          <a:endParaRPr lang="en-US" sz="1400" kern="1200" dirty="0"/>
        </a:p>
      </dsp:txBody>
      <dsp:txXfrm>
        <a:off x="5267328" y="3422554"/>
        <a:ext cx="1605710" cy="802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FFD96-5C2E-45EE-876D-2D3B1037E39C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61B44-55F1-4A07-9BD3-0A9D0CD9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8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BA62-6571-4664-B353-FAABED0BECC5}" type="datetime1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88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2042-511A-4E0C-87A0-24FD9731FADB}" type="datetime1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51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2BE9-56C9-4970-AE60-AB13EF307AFC}" type="datetime1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1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9455-A55F-44DB-84A2-8E6A79949023}" type="datetime1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31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C43463D-3182-4FB1-AB83-66C265AE3A2C}" type="datetime1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55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074E-2F5B-49B5-A1A4-EFE2923C8895}" type="datetime1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49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3" name="Oval 1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F4B75-04C8-4125-9330-B2AA6183C0A9}" type="datetime1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1DBF-99E7-4C9C-8FDF-03DDC0EBB1C0}" type="datetime1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04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" name="Oval 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" name="Oval 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0EE1-D873-4D26-8118-7CAF01DCCFC9}" type="datetime1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19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3B3E-BA42-4213-BE5F-87601DEBB943}" type="datetime1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44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2178-4E15-4757-8DC0-D6053D2980AF}" type="datetime1">
              <a:rPr lang="en-US" smtClean="0"/>
              <a:t>3/28/2019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10485628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03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F5E756-DBB8-4B89-A557-FE3CC61FA62B}" type="datetime1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7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23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22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22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22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10" Type="http://schemas.openxmlformats.org/officeDocument/2006/relationships/image" Target="../media/image22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diagramLayout" Target="../diagrams/layout1.xml"/><Relationship Id="rId7" Type="http://schemas.openxmlformats.org/officeDocument/2006/relationships/slide" Target="slide3.xml"/><Relationship Id="rId12" Type="http://schemas.openxmlformats.org/officeDocument/2006/relationships/slide" Target="slide9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slide" Target="slide8.xml"/><Relationship Id="rId5" Type="http://schemas.openxmlformats.org/officeDocument/2006/relationships/diagramColors" Target="../diagrams/colors1.xml"/><Relationship Id="rId10" Type="http://schemas.openxmlformats.org/officeDocument/2006/relationships/slide" Target="slide7.xml"/><Relationship Id="rId4" Type="http://schemas.openxmlformats.org/officeDocument/2006/relationships/diagramQuickStyle" Target="../diagrams/quickStyle1.xml"/><Relationship Id="rId9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1774980"/>
            <a:ext cx="10222172" cy="2210166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effectLst>
                  <a:reflection blurRad="6350" stA="55000" endA="300" endPos="45500" dir="5400000" sy="-100000" algn="bl" rotWithShape="0"/>
                </a:effectLst>
              </a:rPr>
              <a:t>Procurement </a:t>
            </a:r>
            <a:r>
              <a:rPr lang="en-US" sz="7200" dirty="0" smtClean="0">
                <a:effectLst>
                  <a:reflection blurRad="6350" stA="55000" endA="300" endPos="45500" dir="5400000" sy="-100000" algn="bl" rotWithShape="0"/>
                </a:effectLst>
              </a:rPr>
              <a:t>Process</a:t>
            </a:r>
            <a:endParaRPr lang="en-US" sz="7200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89968" y="4424708"/>
            <a:ext cx="190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 Trung Hieu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1" y="3650929"/>
            <a:ext cx="10222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ORGANIZATION STRUCTURE &amp; MASTER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246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Invoice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10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09411" y="2885340"/>
            <a:ext cx="3293739" cy="2168276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Company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Purchase </a:t>
            </a:r>
            <a:r>
              <a:rPr lang="en-US"/>
              <a:t>order </a:t>
            </a:r>
            <a:r>
              <a:rPr lang="en-US" smtClean="0"/>
              <a:t>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Invoice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08156" y="2556979"/>
            <a:ext cx="2922998" cy="497734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input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488" y="2594369"/>
            <a:ext cx="4496462" cy="2459247"/>
          </a:xfrm>
          <a:prstGeom prst="rect">
            <a:avLst/>
          </a:prstGeom>
        </p:spPr>
      </p:pic>
      <p:sp>
        <p:nvSpPr>
          <p:cNvPr id="16" name="Left Arrow 15">
            <a:hlinkClick r:id="rId3" action="ppaction://hlinksldjump"/>
          </p:cNvPr>
          <p:cNvSpPr/>
          <p:nvPr/>
        </p:nvSpPr>
        <p:spPr>
          <a:xfrm>
            <a:off x="188066" y="6045958"/>
            <a:ext cx="881782" cy="7388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685925" y="5949618"/>
            <a:ext cx="9201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Invoice verification is the phase in which the vendor (seller) is paid from the company and reconciliation of the invoice and PO is accomplished.</a:t>
            </a:r>
          </a:p>
        </p:txBody>
      </p:sp>
    </p:spTree>
    <p:extLst>
      <p:ext uri="{BB962C8B-B14F-4D97-AF65-F5344CB8AC3E}">
        <p14:creationId xmlns:p14="http://schemas.microsoft.com/office/powerpoint/2010/main" val="266888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r>
              <a:rPr lang="en-US" smtClean="0"/>
              <a:t>. </a:t>
            </a:r>
            <a:r>
              <a:rPr lang="en-US"/>
              <a:t>ORGANIZATION STRUCTURE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543982"/>
              </p:ext>
            </p:extLst>
          </p:nvPr>
        </p:nvGraphicFramePr>
        <p:xfrm>
          <a:off x="1535269" y="2254214"/>
          <a:ext cx="7853121" cy="4227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054" y="1649891"/>
            <a:ext cx="819161" cy="8191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209" y="2857051"/>
            <a:ext cx="402577" cy="4025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917" y="2857051"/>
            <a:ext cx="423693" cy="4236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08" y="3876058"/>
            <a:ext cx="410063" cy="410063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8541083" y="2180029"/>
            <a:ext cx="2104904" cy="532076"/>
            <a:chOff x="7688462" y="1377082"/>
            <a:chExt cx="1664119" cy="532076"/>
          </a:xfrm>
        </p:grpSpPr>
        <p:sp>
          <p:nvSpPr>
            <p:cNvPr id="15" name="TextBox 14"/>
            <p:cNvSpPr txBox="1"/>
            <p:nvPr/>
          </p:nvSpPr>
          <p:spPr>
            <a:xfrm>
              <a:off x="7926946" y="1407741"/>
              <a:ext cx="9025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Client code</a:t>
              </a:r>
              <a:endParaRPr lang="en-US" sz="1400" u="sng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688462" y="1377082"/>
              <a:ext cx="1664119" cy="532076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531180" y="2901210"/>
            <a:ext cx="2049994" cy="861881"/>
            <a:chOff x="7808686" y="1028106"/>
            <a:chExt cx="2049994" cy="1213819"/>
          </a:xfrm>
        </p:grpSpPr>
        <p:sp>
          <p:nvSpPr>
            <p:cNvPr id="25" name="TextBox 24"/>
            <p:cNvSpPr txBox="1"/>
            <p:nvPr/>
          </p:nvSpPr>
          <p:spPr>
            <a:xfrm>
              <a:off x="8055429" y="1028106"/>
              <a:ext cx="1439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Company code</a:t>
              </a:r>
              <a:endParaRPr lang="en-US" sz="1400" u="sn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44557" y="1383929"/>
              <a:ext cx="9655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Currency</a:t>
              </a:r>
              <a:endParaRPr lang="en-US" sz="1400" u="sn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2986" y="1714515"/>
              <a:ext cx="14841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Company name</a:t>
              </a:r>
              <a:endParaRPr lang="en-US" sz="1400" u="sng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808686" y="1059543"/>
              <a:ext cx="2049994" cy="118238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30" name="Straight Arrow Connector 29"/>
          <p:cNvCxnSpPr>
            <a:endCxn id="28" idx="1"/>
          </p:cNvCxnSpPr>
          <p:nvPr/>
        </p:nvCxnSpPr>
        <p:spPr>
          <a:xfrm>
            <a:off x="7471685" y="3343312"/>
            <a:ext cx="1059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8538440" y="4055178"/>
            <a:ext cx="2042734" cy="463482"/>
            <a:chOff x="7808686" y="1007028"/>
            <a:chExt cx="2049994" cy="1234897"/>
          </a:xfrm>
        </p:grpSpPr>
        <p:sp>
          <p:nvSpPr>
            <p:cNvPr id="32" name="TextBox 31"/>
            <p:cNvSpPr txBox="1"/>
            <p:nvPr/>
          </p:nvSpPr>
          <p:spPr>
            <a:xfrm>
              <a:off x="8055429" y="1007028"/>
              <a:ext cx="1021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Plant code</a:t>
              </a:r>
              <a:endParaRPr lang="en-US" sz="1400" u="sn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55429" y="1533037"/>
              <a:ext cx="1065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Plant name</a:t>
              </a:r>
              <a:endParaRPr lang="en-US" sz="1400" u="sng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808686" y="1059543"/>
              <a:ext cx="2049994" cy="118238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37" name="Straight Arrow Connector 36"/>
          <p:cNvCxnSpPr>
            <a:endCxn id="35" idx="1"/>
          </p:cNvCxnSpPr>
          <p:nvPr/>
        </p:nvCxnSpPr>
        <p:spPr>
          <a:xfrm>
            <a:off x="7434670" y="4296774"/>
            <a:ext cx="1103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491" y="3803748"/>
            <a:ext cx="410063" cy="41006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552" y="3793870"/>
            <a:ext cx="410063" cy="4100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25"/>
          <a:stretch/>
        </p:blipFill>
        <p:spPr>
          <a:xfrm flipH="1">
            <a:off x="3034093" y="5014941"/>
            <a:ext cx="626132" cy="3839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25"/>
          <a:stretch/>
        </p:blipFill>
        <p:spPr>
          <a:xfrm flipH="1">
            <a:off x="3037553" y="5888832"/>
            <a:ext cx="626132" cy="38395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25"/>
          <a:stretch/>
        </p:blipFill>
        <p:spPr>
          <a:xfrm flipH="1">
            <a:off x="6123900" y="5014941"/>
            <a:ext cx="626132" cy="383952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8536284" y="5023119"/>
            <a:ext cx="2029251" cy="443772"/>
            <a:chOff x="7795065" y="1002200"/>
            <a:chExt cx="2049994" cy="1182382"/>
          </a:xfrm>
        </p:grpSpPr>
        <p:sp>
          <p:nvSpPr>
            <p:cNvPr id="51" name="TextBox 50"/>
            <p:cNvSpPr txBox="1"/>
            <p:nvPr/>
          </p:nvSpPr>
          <p:spPr>
            <a:xfrm>
              <a:off x="7825182" y="1183371"/>
              <a:ext cx="1326710" cy="820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400"/>
                <a:t>Storage </a:t>
              </a:r>
              <a:r>
                <a:rPr lang="en-US" sz="1400" smtClean="0"/>
                <a:t>location </a:t>
              </a:r>
              <a:r>
                <a:rPr lang="en-US" sz="1400" u="sng" smtClean="0"/>
                <a:t>code</a:t>
              </a:r>
              <a:endParaRPr lang="en-US" sz="1400" u="sng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795065" y="1002200"/>
              <a:ext cx="2049994" cy="118238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>
            <a:off x="7737258" y="5225763"/>
            <a:ext cx="797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622511" y="2444045"/>
            <a:ext cx="1899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99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r>
              <a:rPr lang="en-US" smtClean="0"/>
              <a:t>. </a:t>
            </a:r>
            <a:r>
              <a:rPr lang="en-US"/>
              <a:t>ORGANIZATION STRUCTURE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924912"/>
              </p:ext>
            </p:extLst>
          </p:nvPr>
        </p:nvGraphicFramePr>
        <p:xfrm>
          <a:off x="1535269" y="2254214"/>
          <a:ext cx="7853121" cy="4227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054" y="1649891"/>
            <a:ext cx="819161" cy="8191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087" y="3081553"/>
            <a:ext cx="614094" cy="6140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502" y="3081553"/>
            <a:ext cx="614094" cy="6140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70" y="4327190"/>
            <a:ext cx="594887" cy="59488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8431899" y="2180029"/>
            <a:ext cx="2104904" cy="532076"/>
            <a:chOff x="7688462" y="1377082"/>
            <a:chExt cx="1664119" cy="532076"/>
          </a:xfrm>
        </p:grpSpPr>
        <p:sp>
          <p:nvSpPr>
            <p:cNvPr id="15" name="TextBox 14"/>
            <p:cNvSpPr txBox="1"/>
            <p:nvPr/>
          </p:nvSpPr>
          <p:spPr>
            <a:xfrm>
              <a:off x="7926946" y="1407741"/>
              <a:ext cx="9025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Client code</a:t>
              </a:r>
              <a:endParaRPr lang="en-US" sz="1400" u="sng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688462" y="1377082"/>
              <a:ext cx="1664119" cy="532076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421996" y="2901210"/>
            <a:ext cx="2049994" cy="861881"/>
            <a:chOff x="7808686" y="1028106"/>
            <a:chExt cx="2049994" cy="1213819"/>
          </a:xfrm>
        </p:grpSpPr>
        <p:sp>
          <p:nvSpPr>
            <p:cNvPr id="25" name="TextBox 24"/>
            <p:cNvSpPr txBox="1"/>
            <p:nvPr/>
          </p:nvSpPr>
          <p:spPr>
            <a:xfrm>
              <a:off x="8055429" y="1028106"/>
              <a:ext cx="1439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Company code</a:t>
              </a:r>
              <a:endParaRPr lang="en-US" sz="1400" u="sn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44557" y="1383929"/>
              <a:ext cx="9655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Currency</a:t>
              </a:r>
              <a:endParaRPr lang="en-US" sz="1400" u="sn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2986" y="1714515"/>
              <a:ext cx="14841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Company name</a:t>
              </a:r>
              <a:endParaRPr lang="en-US" sz="1400" u="sng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808686" y="1059543"/>
              <a:ext cx="2049994" cy="118238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30" name="Straight Arrow Connector 29"/>
          <p:cNvCxnSpPr>
            <a:endCxn id="28" idx="1"/>
          </p:cNvCxnSpPr>
          <p:nvPr/>
        </p:nvCxnSpPr>
        <p:spPr>
          <a:xfrm>
            <a:off x="7362501" y="3343312"/>
            <a:ext cx="1059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8429256" y="4055178"/>
            <a:ext cx="2042734" cy="463482"/>
            <a:chOff x="7808686" y="1007028"/>
            <a:chExt cx="2049994" cy="1234897"/>
          </a:xfrm>
        </p:grpSpPr>
        <p:sp>
          <p:nvSpPr>
            <p:cNvPr id="32" name="TextBox 31"/>
            <p:cNvSpPr txBox="1"/>
            <p:nvPr/>
          </p:nvSpPr>
          <p:spPr>
            <a:xfrm>
              <a:off x="8055429" y="1007028"/>
              <a:ext cx="1021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Plant code</a:t>
              </a:r>
              <a:endParaRPr lang="en-US" sz="1400" u="sn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55429" y="1533037"/>
              <a:ext cx="1065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Plant name</a:t>
              </a:r>
              <a:endParaRPr lang="en-US" sz="1400" u="sng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808686" y="1059543"/>
              <a:ext cx="2049994" cy="118238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37" name="Straight Arrow Connector 36"/>
          <p:cNvCxnSpPr>
            <a:endCxn id="35" idx="1"/>
          </p:cNvCxnSpPr>
          <p:nvPr/>
        </p:nvCxnSpPr>
        <p:spPr>
          <a:xfrm>
            <a:off x="7325486" y="4296774"/>
            <a:ext cx="1103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220" y="4346972"/>
            <a:ext cx="594887" cy="59488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20" y="4346973"/>
            <a:ext cx="594887" cy="594887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8427100" y="5023119"/>
            <a:ext cx="2029251" cy="443772"/>
            <a:chOff x="7795065" y="1002200"/>
            <a:chExt cx="2049994" cy="1182382"/>
          </a:xfrm>
        </p:grpSpPr>
        <p:sp>
          <p:nvSpPr>
            <p:cNvPr id="51" name="TextBox 50"/>
            <p:cNvSpPr txBox="1"/>
            <p:nvPr/>
          </p:nvSpPr>
          <p:spPr>
            <a:xfrm>
              <a:off x="7825182" y="1183371"/>
              <a:ext cx="1326710" cy="820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400"/>
                <a:t>Storage </a:t>
              </a:r>
              <a:r>
                <a:rPr lang="en-US" sz="1400" smtClean="0"/>
                <a:t>location </a:t>
              </a:r>
              <a:r>
                <a:rPr lang="en-US" sz="1400" u="sng" smtClean="0"/>
                <a:t>code</a:t>
              </a:r>
              <a:endParaRPr lang="en-US" sz="1400" u="sng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795065" y="1002200"/>
              <a:ext cx="2049994" cy="118238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>
            <a:off x="7362501" y="5225762"/>
            <a:ext cx="10359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472383" y="2444045"/>
            <a:ext cx="1899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470245" y="5663821"/>
            <a:ext cx="5928232" cy="818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Purchasing </a:t>
            </a:r>
            <a:r>
              <a:rPr lang="en-US" dirty="0"/>
              <a:t>organization</a:t>
            </a:r>
          </a:p>
        </p:txBody>
      </p:sp>
    </p:spTree>
    <p:extLst>
      <p:ext uri="{BB962C8B-B14F-4D97-AF65-F5344CB8AC3E}">
        <p14:creationId xmlns:p14="http://schemas.microsoft.com/office/powerpoint/2010/main" val="262343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r>
              <a:rPr lang="en-US" smtClean="0"/>
              <a:t>. </a:t>
            </a:r>
            <a:r>
              <a:rPr lang="en-US"/>
              <a:t>ORGANIZATION STRUCTURE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772104"/>
              </p:ext>
            </p:extLst>
          </p:nvPr>
        </p:nvGraphicFramePr>
        <p:xfrm>
          <a:off x="1535269" y="2254214"/>
          <a:ext cx="7853121" cy="4227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054" y="1649891"/>
            <a:ext cx="819161" cy="8191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087" y="3081553"/>
            <a:ext cx="614094" cy="6140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502" y="3081553"/>
            <a:ext cx="614094" cy="6140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70" y="4327190"/>
            <a:ext cx="594887" cy="59488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9124353" y="2194563"/>
            <a:ext cx="2104904" cy="532076"/>
            <a:chOff x="7688462" y="1377082"/>
            <a:chExt cx="1664119" cy="532076"/>
          </a:xfrm>
        </p:grpSpPr>
        <p:sp>
          <p:nvSpPr>
            <p:cNvPr id="15" name="TextBox 14"/>
            <p:cNvSpPr txBox="1"/>
            <p:nvPr/>
          </p:nvSpPr>
          <p:spPr>
            <a:xfrm>
              <a:off x="7926946" y="1407741"/>
              <a:ext cx="9025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Client code</a:t>
              </a:r>
              <a:endParaRPr lang="en-US" sz="1400" u="sng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688462" y="1377082"/>
              <a:ext cx="1664119" cy="532076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118602" y="3255092"/>
            <a:ext cx="2049994" cy="861881"/>
            <a:chOff x="7808686" y="1028106"/>
            <a:chExt cx="2049994" cy="1213819"/>
          </a:xfrm>
        </p:grpSpPr>
        <p:sp>
          <p:nvSpPr>
            <p:cNvPr id="25" name="TextBox 24"/>
            <p:cNvSpPr txBox="1"/>
            <p:nvPr/>
          </p:nvSpPr>
          <p:spPr>
            <a:xfrm>
              <a:off x="8055429" y="1028106"/>
              <a:ext cx="1439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Company code</a:t>
              </a:r>
              <a:endParaRPr lang="en-US" sz="1400" u="sn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44557" y="1383929"/>
              <a:ext cx="9655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Currency</a:t>
              </a:r>
              <a:endParaRPr lang="en-US" sz="1400" u="sn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2986" y="1714515"/>
              <a:ext cx="14841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Company name</a:t>
              </a:r>
              <a:endParaRPr lang="en-US" sz="1400" u="sng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808686" y="1059543"/>
              <a:ext cx="2049994" cy="118238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30" name="Straight Arrow Connector 29"/>
          <p:cNvCxnSpPr>
            <a:endCxn id="28" idx="1"/>
          </p:cNvCxnSpPr>
          <p:nvPr/>
        </p:nvCxnSpPr>
        <p:spPr>
          <a:xfrm>
            <a:off x="8059107" y="3697194"/>
            <a:ext cx="1059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9118602" y="4624633"/>
            <a:ext cx="2042734" cy="463482"/>
            <a:chOff x="7808686" y="1007028"/>
            <a:chExt cx="2049994" cy="1234897"/>
          </a:xfrm>
        </p:grpSpPr>
        <p:sp>
          <p:nvSpPr>
            <p:cNvPr id="32" name="TextBox 31"/>
            <p:cNvSpPr txBox="1"/>
            <p:nvPr/>
          </p:nvSpPr>
          <p:spPr>
            <a:xfrm>
              <a:off x="8055429" y="1007028"/>
              <a:ext cx="1021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Plant code</a:t>
              </a:r>
              <a:endParaRPr lang="en-US" sz="1400" u="sn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55429" y="1533037"/>
              <a:ext cx="1065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Plant name</a:t>
              </a:r>
              <a:endParaRPr lang="en-US" sz="1400" u="sng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808686" y="1059543"/>
              <a:ext cx="2049994" cy="118238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37" name="Straight Arrow Connector 36"/>
          <p:cNvCxnSpPr>
            <a:endCxn id="35" idx="1"/>
          </p:cNvCxnSpPr>
          <p:nvPr/>
        </p:nvCxnSpPr>
        <p:spPr>
          <a:xfrm>
            <a:off x="8014832" y="4866229"/>
            <a:ext cx="1103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220" y="4346972"/>
            <a:ext cx="594887" cy="59488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20" y="4346973"/>
            <a:ext cx="594887" cy="594887"/>
          </a:xfrm>
          <a:prstGeom prst="rect">
            <a:avLst/>
          </a:prstGeom>
        </p:spPr>
      </p:pic>
      <p:cxnSp>
        <p:nvCxnSpPr>
          <p:cNvPr id="49" name="Straight Arrow Connector 48"/>
          <p:cNvCxnSpPr>
            <a:endCxn id="18" idx="1"/>
          </p:cNvCxnSpPr>
          <p:nvPr/>
        </p:nvCxnSpPr>
        <p:spPr>
          <a:xfrm flipV="1">
            <a:off x="6578237" y="2460601"/>
            <a:ext cx="2546116" cy="2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470245" y="5663821"/>
            <a:ext cx="4002138" cy="818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</a:t>
            </a:r>
            <a:r>
              <a:rPr lang="en-US" sz="1400" dirty="0" smtClean="0"/>
              <a:t>Purchasing </a:t>
            </a:r>
            <a:r>
              <a:rPr lang="en-US" sz="1400" dirty="0"/>
              <a:t>organization</a:t>
            </a:r>
          </a:p>
        </p:txBody>
      </p:sp>
    </p:spTree>
    <p:extLst>
      <p:ext uri="{BB962C8B-B14F-4D97-AF65-F5344CB8AC3E}">
        <p14:creationId xmlns:p14="http://schemas.microsoft.com/office/powerpoint/2010/main" val="406751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</a:t>
            </a:r>
            <a:r>
              <a:rPr lang="en-US" dirty="0"/>
              <a:t>ORGANIZATION STRUCTURE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215970"/>
              </p:ext>
            </p:extLst>
          </p:nvPr>
        </p:nvGraphicFramePr>
        <p:xfrm>
          <a:off x="1535269" y="2254214"/>
          <a:ext cx="7853121" cy="4227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054" y="1649891"/>
            <a:ext cx="819161" cy="8191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087" y="3081553"/>
            <a:ext cx="614094" cy="6140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502" y="3081553"/>
            <a:ext cx="614094" cy="6140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70" y="4327190"/>
            <a:ext cx="594887" cy="59488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9124353" y="2194563"/>
            <a:ext cx="2104904" cy="532076"/>
            <a:chOff x="7688462" y="1377082"/>
            <a:chExt cx="1664119" cy="532076"/>
          </a:xfrm>
        </p:grpSpPr>
        <p:sp>
          <p:nvSpPr>
            <p:cNvPr id="15" name="TextBox 14"/>
            <p:cNvSpPr txBox="1"/>
            <p:nvPr/>
          </p:nvSpPr>
          <p:spPr>
            <a:xfrm>
              <a:off x="7926946" y="1407741"/>
              <a:ext cx="9025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Client code</a:t>
              </a:r>
              <a:endParaRPr lang="en-US" sz="1400" u="sng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688462" y="1377082"/>
              <a:ext cx="1664119" cy="532076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118602" y="3255092"/>
            <a:ext cx="2049994" cy="861881"/>
            <a:chOff x="7808686" y="1028106"/>
            <a:chExt cx="2049994" cy="1213819"/>
          </a:xfrm>
        </p:grpSpPr>
        <p:sp>
          <p:nvSpPr>
            <p:cNvPr id="25" name="TextBox 24"/>
            <p:cNvSpPr txBox="1"/>
            <p:nvPr/>
          </p:nvSpPr>
          <p:spPr>
            <a:xfrm>
              <a:off x="8055429" y="1028106"/>
              <a:ext cx="1439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Company code</a:t>
              </a:r>
              <a:endParaRPr lang="en-US" sz="1400" u="sn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44557" y="1383929"/>
              <a:ext cx="9655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Currency</a:t>
              </a:r>
              <a:endParaRPr lang="en-US" sz="1400" u="sn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2986" y="1714515"/>
              <a:ext cx="14841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Company name</a:t>
              </a:r>
              <a:endParaRPr lang="en-US" sz="1400" u="sng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808686" y="1059543"/>
              <a:ext cx="2049994" cy="118238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30" name="Straight Arrow Connector 29"/>
          <p:cNvCxnSpPr>
            <a:endCxn id="28" idx="1"/>
          </p:cNvCxnSpPr>
          <p:nvPr/>
        </p:nvCxnSpPr>
        <p:spPr>
          <a:xfrm>
            <a:off x="8059107" y="3697194"/>
            <a:ext cx="1059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9118602" y="4624633"/>
            <a:ext cx="2042734" cy="463482"/>
            <a:chOff x="7808686" y="1007028"/>
            <a:chExt cx="2049994" cy="1234897"/>
          </a:xfrm>
        </p:grpSpPr>
        <p:sp>
          <p:nvSpPr>
            <p:cNvPr id="32" name="TextBox 31"/>
            <p:cNvSpPr txBox="1"/>
            <p:nvPr/>
          </p:nvSpPr>
          <p:spPr>
            <a:xfrm>
              <a:off x="8055429" y="1007028"/>
              <a:ext cx="1021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Plant code</a:t>
              </a:r>
              <a:endParaRPr lang="en-US" sz="1400" u="sn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55429" y="1533037"/>
              <a:ext cx="1065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Plant name</a:t>
              </a:r>
              <a:endParaRPr lang="en-US" sz="1400" u="sng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808686" y="1059543"/>
              <a:ext cx="2049994" cy="118238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37" name="Straight Arrow Connector 36"/>
          <p:cNvCxnSpPr>
            <a:endCxn id="35" idx="1"/>
          </p:cNvCxnSpPr>
          <p:nvPr/>
        </p:nvCxnSpPr>
        <p:spPr>
          <a:xfrm>
            <a:off x="8014832" y="4866229"/>
            <a:ext cx="1103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220" y="4346972"/>
            <a:ext cx="594887" cy="59488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20" y="4346973"/>
            <a:ext cx="594887" cy="594887"/>
          </a:xfrm>
          <a:prstGeom prst="rect">
            <a:avLst/>
          </a:prstGeom>
        </p:spPr>
      </p:pic>
      <p:cxnSp>
        <p:nvCxnSpPr>
          <p:cNvPr id="49" name="Straight Arrow Connector 48"/>
          <p:cNvCxnSpPr>
            <a:endCxn id="18" idx="1"/>
          </p:cNvCxnSpPr>
          <p:nvPr/>
        </p:nvCxnSpPr>
        <p:spPr>
          <a:xfrm flipV="1">
            <a:off x="6578237" y="2460601"/>
            <a:ext cx="2546116" cy="2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1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ORGANIZATION STRUCTURE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32248" y="22334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Strategic </a:t>
            </a:r>
            <a:r>
              <a:rPr lang="en-US" dirty="0"/>
              <a:t>aspects of purchasing, such as negotiating contracts with vendors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3541" y="2124457"/>
            <a:ext cx="1815152" cy="900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Purchasing organization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50446" y="2222354"/>
            <a:ext cx="1605710" cy="8028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890" tIns="8890" rIns="8890" bIns="889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 dirty="0"/>
          </a:p>
        </p:txBody>
      </p:sp>
      <p:sp>
        <p:nvSpPr>
          <p:cNvPr id="14" name="Rectangle 13"/>
          <p:cNvSpPr/>
          <p:nvPr/>
        </p:nvSpPr>
        <p:spPr>
          <a:xfrm>
            <a:off x="1335294" y="3477860"/>
            <a:ext cx="1815152" cy="900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Purchasing </a:t>
            </a:r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07888" y="3477860"/>
            <a:ext cx="1815152" cy="900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Purchasing </a:t>
            </a:r>
            <a:r>
              <a:rPr lang="en-US" dirty="0" smtClean="0"/>
              <a:t>group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2" idx="2"/>
            <a:endCxn id="14" idx="0"/>
          </p:cNvCxnSpPr>
          <p:nvPr/>
        </p:nvCxnSpPr>
        <p:spPr>
          <a:xfrm flipH="1">
            <a:off x="2242870" y="3025209"/>
            <a:ext cx="1678247" cy="45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  <a:endCxn id="15" idx="0"/>
          </p:cNvCxnSpPr>
          <p:nvPr/>
        </p:nvCxnSpPr>
        <p:spPr>
          <a:xfrm>
            <a:off x="3921117" y="3025209"/>
            <a:ext cx="1394347" cy="45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323994" y="3385474"/>
            <a:ext cx="5330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Carry </a:t>
            </a:r>
            <a:r>
              <a:rPr lang="en-US" dirty="0"/>
              <a:t>out the day-to-day purchasing activities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3994" y="369168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Planning</a:t>
            </a:r>
            <a:r>
              <a:rPr lang="en-US" dirty="0"/>
              <a:t>, creating purchase requisitions, requesting quotations from vendors, and creating and monitoring purchase orders.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23994" y="4652595"/>
            <a:ext cx="5625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erves </a:t>
            </a:r>
            <a:r>
              <a:rPr lang="en-US" dirty="0"/>
              <a:t>as the main point of contact with vendors.</a:t>
            </a:r>
          </a:p>
        </p:txBody>
      </p:sp>
    </p:spTree>
    <p:extLst>
      <p:ext uri="{BB962C8B-B14F-4D97-AF65-F5344CB8AC3E}">
        <p14:creationId xmlns:p14="http://schemas.microsoft.com/office/powerpoint/2010/main" val="389636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 Master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16</a:t>
            </a:fld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7850036" y="2121408"/>
            <a:ext cx="1473595" cy="86264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Data</a:t>
            </a:r>
            <a:endParaRPr lang="en-US" b="1"/>
          </a:p>
        </p:txBody>
      </p:sp>
      <p:sp>
        <p:nvSpPr>
          <p:cNvPr id="7" name="Flowchart: Magnetic Disk 6"/>
          <p:cNvSpPr/>
          <p:nvPr/>
        </p:nvSpPr>
        <p:spPr>
          <a:xfrm>
            <a:off x="6579014" y="3417951"/>
            <a:ext cx="1388975" cy="7289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 data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9340426" y="3401711"/>
            <a:ext cx="1620799" cy="7926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Transactional data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5380989" y="4584996"/>
            <a:ext cx="835978" cy="7289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Material </a:t>
            </a:r>
          </a:p>
        </p:txBody>
      </p:sp>
      <p:sp>
        <p:nvSpPr>
          <p:cNvPr id="10" name="Flowchart: Magnetic Disk 9">
            <a:hlinkClick r:id="rId2" action="ppaction://hlinksldjump"/>
          </p:cNvPr>
          <p:cNvSpPr/>
          <p:nvPr/>
        </p:nvSpPr>
        <p:spPr>
          <a:xfrm>
            <a:off x="7133381" y="4589209"/>
            <a:ext cx="908532" cy="7289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Vendor 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8146437" y="4546585"/>
            <a:ext cx="955352" cy="7673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Purchase Info record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6321491" y="4591315"/>
            <a:ext cx="707366" cy="7247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 Source </a:t>
            </a:r>
            <a:r>
              <a:rPr lang="en-US" sz="1100" smtClean="0"/>
              <a:t>List</a:t>
            </a:r>
            <a:endParaRPr lang="en-US" sz="1100"/>
          </a:p>
        </p:txBody>
      </p:sp>
      <p:cxnSp>
        <p:nvCxnSpPr>
          <p:cNvPr id="21" name="Straight Arrow Connector 20"/>
          <p:cNvCxnSpPr>
            <a:stCxn id="7" idx="3"/>
            <a:endCxn id="9" idx="1"/>
          </p:cNvCxnSpPr>
          <p:nvPr/>
        </p:nvCxnSpPr>
        <p:spPr>
          <a:xfrm flipH="1">
            <a:off x="5798978" y="4146882"/>
            <a:ext cx="1474524" cy="43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9" idx="1"/>
          </p:cNvCxnSpPr>
          <p:nvPr/>
        </p:nvCxnSpPr>
        <p:spPr>
          <a:xfrm flipH="1">
            <a:off x="6675174" y="4146882"/>
            <a:ext cx="598328" cy="44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10" idx="1"/>
          </p:cNvCxnSpPr>
          <p:nvPr/>
        </p:nvCxnSpPr>
        <p:spPr>
          <a:xfrm>
            <a:off x="7273502" y="4146882"/>
            <a:ext cx="314145" cy="442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6" idx="1"/>
          </p:cNvCxnSpPr>
          <p:nvPr/>
        </p:nvCxnSpPr>
        <p:spPr>
          <a:xfrm>
            <a:off x="7273502" y="4146882"/>
            <a:ext cx="1350611" cy="399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  <a:endCxn id="7" idx="1"/>
          </p:cNvCxnSpPr>
          <p:nvPr/>
        </p:nvCxnSpPr>
        <p:spPr>
          <a:xfrm flipH="1">
            <a:off x="7273502" y="2984049"/>
            <a:ext cx="1313332" cy="43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3"/>
            <a:endCxn id="8" idx="1"/>
          </p:cNvCxnSpPr>
          <p:nvPr/>
        </p:nvCxnSpPr>
        <p:spPr>
          <a:xfrm>
            <a:off x="8586834" y="2984049"/>
            <a:ext cx="1563992" cy="41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74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 Master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17</a:t>
            </a:fld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7850036" y="2121408"/>
            <a:ext cx="1473595" cy="86264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Data</a:t>
            </a:r>
            <a:endParaRPr lang="en-US" b="1"/>
          </a:p>
        </p:txBody>
      </p:sp>
      <p:sp>
        <p:nvSpPr>
          <p:cNvPr id="7" name="Flowchart: Magnetic Disk 6"/>
          <p:cNvSpPr/>
          <p:nvPr/>
        </p:nvSpPr>
        <p:spPr>
          <a:xfrm>
            <a:off x="6579014" y="3417951"/>
            <a:ext cx="1388975" cy="7289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 data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9340426" y="3401711"/>
            <a:ext cx="1620799" cy="7926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Transactional data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5380989" y="4584996"/>
            <a:ext cx="835978" cy="7289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Material 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7133381" y="4589209"/>
            <a:ext cx="908532" cy="7289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Vendor 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8146437" y="4546585"/>
            <a:ext cx="955352" cy="7673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Purchase Info record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6321491" y="4591315"/>
            <a:ext cx="707366" cy="7247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 Source </a:t>
            </a:r>
            <a:r>
              <a:rPr lang="en-US" sz="1100" smtClean="0"/>
              <a:t>List</a:t>
            </a:r>
            <a:endParaRPr lang="en-US" sz="1100"/>
          </a:p>
        </p:txBody>
      </p:sp>
      <p:cxnSp>
        <p:nvCxnSpPr>
          <p:cNvPr id="21" name="Straight Arrow Connector 20"/>
          <p:cNvCxnSpPr>
            <a:stCxn id="7" idx="3"/>
            <a:endCxn id="9" idx="1"/>
          </p:cNvCxnSpPr>
          <p:nvPr/>
        </p:nvCxnSpPr>
        <p:spPr>
          <a:xfrm flipH="1">
            <a:off x="5798978" y="4146882"/>
            <a:ext cx="1474524" cy="43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9" idx="1"/>
          </p:cNvCxnSpPr>
          <p:nvPr/>
        </p:nvCxnSpPr>
        <p:spPr>
          <a:xfrm flipH="1">
            <a:off x="6675174" y="4146882"/>
            <a:ext cx="598328" cy="44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10" idx="1"/>
          </p:cNvCxnSpPr>
          <p:nvPr/>
        </p:nvCxnSpPr>
        <p:spPr>
          <a:xfrm>
            <a:off x="7273502" y="4146882"/>
            <a:ext cx="314145" cy="442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6" idx="1"/>
          </p:cNvCxnSpPr>
          <p:nvPr/>
        </p:nvCxnSpPr>
        <p:spPr>
          <a:xfrm>
            <a:off x="7273502" y="4146882"/>
            <a:ext cx="1350611" cy="399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  <a:endCxn id="7" idx="1"/>
          </p:cNvCxnSpPr>
          <p:nvPr/>
        </p:nvCxnSpPr>
        <p:spPr>
          <a:xfrm flipH="1">
            <a:off x="7273502" y="2984049"/>
            <a:ext cx="1313332" cy="43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3"/>
            <a:endCxn id="8" idx="1"/>
          </p:cNvCxnSpPr>
          <p:nvPr/>
        </p:nvCxnSpPr>
        <p:spPr>
          <a:xfrm>
            <a:off x="8586834" y="2984049"/>
            <a:ext cx="1563992" cy="41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95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22865 -0.43472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32" y="-2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6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 Master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18</a:t>
            </a:fld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8155062" y="1475117"/>
            <a:ext cx="1368499" cy="8627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Material </a:t>
            </a:r>
            <a:r>
              <a:rPr lang="en-US" sz="1100"/>
              <a:t>master data</a:t>
            </a:r>
            <a:r>
              <a:rPr lang="en-US" sz="1100"/>
              <a:t> 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89967" y="2484929"/>
            <a:ext cx="1990097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smtClean="0">
                <a:solidFill>
                  <a:srgbClr val="000000"/>
                </a:solidFill>
                <a:latin typeface="Source Sans Pro"/>
              </a:rPr>
              <a:t>2 categories:</a:t>
            </a:r>
          </a:p>
          <a:p>
            <a:r>
              <a:rPr lang="en-US"/>
              <a:t>Main </a:t>
            </a:r>
            <a:r>
              <a:rPr lang="en-US" smtClean="0"/>
              <a:t>Data</a:t>
            </a:r>
          </a:p>
          <a:p>
            <a:r>
              <a:rPr lang="en-US"/>
              <a:t>Additional Data</a:t>
            </a:r>
            <a:endParaRPr lang="en-US" u="sng" smtClean="0">
              <a:solidFill>
                <a:srgbClr val="000000"/>
              </a:solidFill>
              <a:latin typeface="Source Sans Pro"/>
            </a:endParaRPr>
          </a:p>
          <a:p>
            <a:r>
              <a:rPr lang="en-US" u="sng" smtClean="0">
                <a:solidFill>
                  <a:srgbClr val="000000"/>
                </a:solidFill>
                <a:latin typeface="Source Sans Pro"/>
              </a:rPr>
              <a:t>4 </a:t>
            </a:r>
            <a:r>
              <a:rPr lang="en-US" u="sng" smtClean="0"/>
              <a:t>characteristics:</a:t>
            </a:r>
          </a:p>
          <a:p>
            <a:r>
              <a:rPr lang="en-US">
                <a:solidFill>
                  <a:srgbClr val="000000"/>
                </a:solidFill>
                <a:latin typeface="Source Sans Pro"/>
              </a:rPr>
              <a:t>Material types</a:t>
            </a:r>
          </a:p>
          <a:p>
            <a:r>
              <a:rPr lang="en-US">
                <a:solidFill>
                  <a:srgbClr val="000000"/>
                </a:solidFill>
                <a:latin typeface="Source Sans Pro"/>
              </a:rPr>
              <a:t>Material </a:t>
            </a:r>
            <a:r>
              <a:rPr lang="en-US" smtClean="0">
                <a:solidFill>
                  <a:srgbClr val="000000"/>
                </a:solidFill>
                <a:latin typeface="Source Sans Pro"/>
              </a:rPr>
              <a:t>group</a:t>
            </a:r>
          </a:p>
          <a:p>
            <a:r>
              <a:rPr lang="en-US"/>
              <a:t>Number Range</a:t>
            </a:r>
          </a:p>
          <a:p>
            <a:r>
              <a:rPr lang="en-US">
                <a:solidFill>
                  <a:srgbClr val="000000"/>
                </a:solidFill>
                <a:latin typeface="Source Sans Pro"/>
              </a:rPr>
              <a:t>Material </a:t>
            </a:r>
            <a:r>
              <a:rPr lang="en-US" smtClean="0">
                <a:solidFill>
                  <a:srgbClr val="000000"/>
                </a:solidFill>
                <a:latin typeface="Source Sans Pro"/>
              </a:rPr>
              <a:t>Master</a:t>
            </a:r>
            <a:endParaRPr lang="en-US">
              <a:solidFill>
                <a:srgbClr val="000000"/>
              </a:solidFill>
              <a:latin typeface="Source Sans Pro"/>
            </a:endParaRPr>
          </a:p>
          <a:p>
            <a:endParaRPr lang="en-US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9848" y="196479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/>
              <a:t>This is the enterprise main source of material-specific data. This data will include information on the materials that a company can procure, produce, store, or sell.</a:t>
            </a:r>
          </a:p>
        </p:txBody>
      </p:sp>
    </p:spTree>
    <p:extLst>
      <p:ext uri="{BB962C8B-B14F-4D97-AF65-F5344CB8AC3E}">
        <p14:creationId xmlns:p14="http://schemas.microsoft.com/office/powerpoint/2010/main" val="108071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 Master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19</a:t>
            </a:fld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7850036" y="2121408"/>
            <a:ext cx="1473595" cy="86264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Data</a:t>
            </a:r>
            <a:endParaRPr lang="en-US" b="1"/>
          </a:p>
        </p:txBody>
      </p:sp>
      <p:sp>
        <p:nvSpPr>
          <p:cNvPr id="7" name="Flowchart: Magnetic Disk 6"/>
          <p:cNvSpPr/>
          <p:nvPr/>
        </p:nvSpPr>
        <p:spPr>
          <a:xfrm>
            <a:off x="6579014" y="3417951"/>
            <a:ext cx="1388975" cy="7289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 data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9340426" y="3401711"/>
            <a:ext cx="1620799" cy="7926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Transactional data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5380989" y="4584996"/>
            <a:ext cx="835978" cy="7289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Material 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7133381" y="4589209"/>
            <a:ext cx="908532" cy="7289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Vendor 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8146437" y="4546585"/>
            <a:ext cx="955352" cy="7673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Purchase Info record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6321491" y="4591315"/>
            <a:ext cx="707366" cy="7247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 Source </a:t>
            </a:r>
            <a:r>
              <a:rPr lang="en-US" sz="1100" smtClean="0"/>
              <a:t>List</a:t>
            </a:r>
            <a:endParaRPr lang="en-US" sz="1100"/>
          </a:p>
        </p:txBody>
      </p:sp>
      <p:cxnSp>
        <p:nvCxnSpPr>
          <p:cNvPr id="21" name="Straight Arrow Connector 20"/>
          <p:cNvCxnSpPr>
            <a:stCxn id="7" idx="3"/>
            <a:endCxn id="9" idx="1"/>
          </p:cNvCxnSpPr>
          <p:nvPr/>
        </p:nvCxnSpPr>
        <p:spPr>
          <a:xfrm flipH="1">
            <a:off x="5798978" y="4146882"/>
            <a:ext cx="1474524" cy="43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9" idx="1"/>
          </p:cNvCxnSpPr>
          <p:nvPr/>
        </p:nvCxnSpPr>
        <p:spPr>
          <a:xfrm flipH="1">
            <a:off x="6675174" y="4146882"/>
            <a:ext cx="598328" cy="44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10" idx="1"/>
          </p:cNvCxnSpPr>
          <p:nvPr/>
        </p:nvCxnSpPr>
        <p:spPr>
          <a:xfrm>
            <a:off x="7273502" y="4146882"/>
            <a:ext cx="314145" cy="442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6" idx="1"/>
          </p:cNvCxnSpPr>
          <p:nvPr/>
        </p:nvCxnSpPr>
        <p:spPr>
          <a:xfrm>
            <a:off x="7273502" y="4146882"/>
            <a:ext cx="1350611" cy="399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  <a:endCxn id="7" idx="1"/>
          </p:cNvCxnSpPr>
          <p:nvPr/>
        </p:nvCxnSpPr>
        <p:spPr>
          <a:xfrm flipH="1">
            <a:off x="7273502" y="2984049"/>
            <a:ext cx="1313332" cy="43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3"/>
            <a:endCxn id="8" idx="1"/>
          </p:cNvCxnSpPr>
          <p:nvPr/>
        </p:nvCxnSpPr>
        <p:spPr>
          <a:xfrm>
            <a:off x="8586834" y="2984049"/>
            <a:ext cx="1563992" cy="41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15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22222E-6 L 0.08203 -0.39514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-1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6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 view</a:t>
            </a:r>
            <a:endParaRPr lang="en-US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282322715"/>
              </p:ext>
            </p:extLst>
          </p:nvPr>
        </p:nvGraphicFramePr>
        <p:xfrm>
          <a:off x="2462773" y="1076583"/>
          <a:ext cx="6952776" cy="5561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Oval 14"/>
          <p:cNvSpPr/>
          <p:nvPr/>
        </p:nvSpPr>
        <p:spPr>
          <a:xfrm>
            <a:off x="4342373" y="2413669"/>
            <a:ext cx="3193576" cy="3152633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Procurement </a:t>
            </a:r>
            <a:r>
              <a:rPr lang="en-US" sz="2400" b="1" dirty="0"/>
              <a:t>process</a:t>
            </a:r>
          </a:p>
        </p:txBody>
      </p:sp>
      <p:sp>
        <p:nvSpPr>
          <p:cNvPr id="5" name="TextBox 4">
            <a:hlinkClick r:id="rId7" action="ppaction://hlinksldjump"/>
          </p:cNvPr>
          <p:cNvSpPr txBox="1"/>
          <p:nvPr/>
        </p:nvSpPr>
        <p:spPr>
          <a:xfrm>
            <a:off x="5164986" y="1194364"/>
            <a:ext cx="1535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Requirement determination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hlinkClick r:id="rId8" action="ppaction://hlinksldjump"/>
          </p:cNvPr>
          <p:cNvSpPr txBox="1"/>
          <p:nvPr/>
        </p:nvSpPr>
        <p:spPr>
          <a:xfrm>
            <a:off x="7065818" y="2093976"/>
            <a:ext cx="15960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Source determination</a:t>
            </a:r>
          </a:p>
          <a:p>
            <a:endParaRPr lang="en-US" dirty="0"/>
          </a:p>
        </p:txBody>
      </p:sp>
      <p:sp>
        <p:nvSpPr>
          <p:cNvPr id="7" name="TextBox 6">
            <a:hlinkClick r:id="rId9" action="ppaction://hlinksldjump"/>
          </p:cNvPr>
          <p:cNvSpPr txBox="1"/>
          <p:nvPr/>
        </p:nvSpPr>
        <p:spPr>
          <a:xfrm>
            <a:off x="7745348" y="4263674"/>
            <a:ext cx="129390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Vendor selection</a:t>
            </a:r>
          </a:p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hlinkClick r:id="rId10" action="ppaction://hlinksldjump"/>
          </p:cNvPr>
          <p:cNvSpPr txBox="1"/>
          <p:nvPr/>
        </p:nvSpPr>
        <p:spPr>
          <a:xfrm>
            <a:off x="6290513" y="5864676"/>
            <a:ext cx="141658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Order processing</a:t>
            </a:r>
          </a:p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hlinkClick r:id="rId10" action="ppaction://hlinksldjump"/>
          </p:cNvPr>
          <p:cNvSpPr txBox="1"/>
          <p:nvPr/>
        </p:nvSpPr>
        <p:spPr>
          <a:xfrm>
            <a:off x="4206240" y="5885995"/>
            <a:ext cx="131341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Goods receipt</a:t>
            </a:r>
          </a:p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hlinkClick r:id="rId11" action="ppaction://hlinksldjump"/>
          </p:cNvPr>
          <p:cNvSpPr txBox="1"/>
          <p:nvPr/>
        </p:nvSpPr>
        <p:spPr>
          <a:xfrm>
            <a:off x="2672172" y="4254606"/>
            <a:ext cx="167020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Invoice Verification</a:t>
            </a:r>
          </a:p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hlinkClick r:id="rId12" action="ppaction://hlinksldjump"/>
          </p:cNvPr>
          <p:cNvSpPr txBox="1"/>
          <p:nvPr/>
        </p:nvSpPr>
        <p:spPr>
          <a:xfrm>
            <a:off x="3454983" y="2254588"/>
            <a:ext cx="992388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Payment</a:t>
            </a:r>
          </a:p>
          <a:p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47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5" grpId="0"/>
      <p:bldP spid="6" grpId="0"/>
      <p:bldP spid="7" grpId="0"/>
      <p:bldP spid="8" grpId="0"/>
      <p:bldP spid="9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 Master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20</a:t>
            </a:fld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8132567" y="1874412"/>
            <a:ext cx="908532" cy="7289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Vendor </a:t>
            </a:r>
          </a:p>
        </p:txBody>
      </p:sp>
      <p:sp>
        <p:nvSpPr>
          <p:cNvPr id="3" name="Rectangle 2"/>
          <p:cNvSpPr/>
          <p:nvPr/>
        </p:nvSpPr>
        <p:spPr>
          <a:xfrm>
            <a:off x="7648114" y="2778342"/>
            <a:ext cx="2623475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smtClean="0"/>
              <a:t>3 categories</a:t>
            </a:r>
            <a:r>
              <a:rPr lang="en-US" u="sng"/>
              <a:t> </a:t>
            </a:r>
            <a:r>
              <a:rPr lang="en-US" u="sng" smtClean="0"/>
              <a:t>:</a:t>
            </a:r>
            <a:endParaRPr lang="en-US" b="1" u="sng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Verdana" panose="020B0604030504040204" pitchFamily="34" charset="0"/>
              </a:rPr>
              <a:t>General Data</a:t>
            </a:r>
          </a:p>
          <a:p>
            <a:r>
              <a:rPr lang="en-US"/>
              <a:t>Accounting </a:t>
            </a:r>
            <a:r>
              <a:rPr lang="en-US" smtClean="0"/>
              <a:t>Data</a:t>
            </a:r>
          </a:p>
          <a:p>
            <a:r>
              <a:rPr lang="en-US"/>
              <a:t>Purchasing </a:t>
            </a:r>
            <a:r>
              <a:rPr lang="en-US" smtClean="0"/>
              <a:t>Data</a:t>
            </a:r>
          </a:p>
          <a:p>
            <a:r>
              <a:rPr lang="en-US" u="sng" smtClean="0"/>
              <a:t>3 characteristics:</a:t>
            </a:r>
          </a:p>
          <a:p>
            <a:r>
              <a:rPr lang="en-US"/>
              <a:t>Vendor Account Group</a:t>
            </a:r>
          </a:p>
          <a:p>
            <a:r>
              <a:rPr lang="en-US"/>
              <a:t>Number Range</a:t>
            </a:r>
          </a:p>
          <a:p>
            <a:r>
              <a:rPr lang="en-US"/>
              <a:t>Vendor Master</a:t>
            </a:r>
          </a:p>
          <a:p>
            <a:endParaRPr lang="en-US" u="sng" smtClean="0"/>
          </a:p>
        </p:txBody>
      </p:sp>
      <p:sp>
        <p:nvSpPr>
          <p:cNvPr id="11" name="Rectangle 10"/>
          <p:cNvSpPr/>
          <p:nvPr/>
        </p:nvSpPr>
        <p:spPr>
          <a:xfrm>
            <a:off x="1219200" y="200317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000000"/>
                </a:solidFill>
              </a:rPr>
              <a:t>Vendor Master Data is the enterprise main source of vendor-specific data. It includes information on vendors from which a company can procure, or can sell.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77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Requirement </a:t>
            </a:r>
            <a:r>
              <a:rPr lang="en-US" dirty="0"/>
              <a:t>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548489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  <a:t>Determination of </a:t>
            </a:r>
            <a:r>
              <a:rPr lang="en-US" smtClean="0">
                <a:solidFill>
                  <a:srgbClr val="000000"/>
                </a:solidFill>
                <a:latin typeface="Verdana" panose="020B0604030504040204" pitchFamily="34" charset="0"/>
              </a:rPr>
              <a:t>requirementis is </a:t>
            </a: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  <a:t>the phase in which the purchasing department is informed about the requirement of items or services. A requisition is an internal document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Where </a:t>
            </a:r>
            <a:r>
              <a:rPr lang="en-US" dirty="0"/>
              <a:t>do requirements come from?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From another process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From </a:t>
            </a:r>
            <a:r>
              <a:rPr lang="en-US" dirty="0" smtClean="0"/>
              <a:t>organization operation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900415" y="3200113"/>
            <a:ext cx="2174609" cy="168083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Purchase </a:t>
            </a:r>
            <a:r>
              <a:rPr lang="en-US" b="1" dirty="0"/>
              <a:t>requisition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71" y="1568518"/>
            <a:ext cx="1230282" cy="12302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73" y="2096761"/>
            <a:ext cx="1293715" cy="12023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09" y="5151612"/>
            <a:ext cx="1795022" cy="12423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578" y="1478499"/>
            <a:ext cx="1219430" cy="12194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102" y="4375145"/>
            <a:ext cx="1542291" cy="8321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67549" y="2713919"/>
            <a:ext cx="27432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>
                <a:solidFill>
                  <a:schemeClr val="accent6">
                    <a:lumMod val="50000"/>
                  </a:schemeClr>
                </a:solidFill>
              </a:rPr>
              <a:t>Fulfillment process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51566" y="3265154"/>
            <a:ext cx="2450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600"/>
              <a:t>Production process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9636874" y="5190927"/>
            <a:ext cx="27075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 algn="ctr">
              <a:buNone/>
            </a:pPr>
            <a:r>
              <a:rPr lang="en-US" sz="1600"/>
              <a:t>Inventory and warehouse management process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457807" y="6273589"/>
            <a:ext cx="305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1600"/>
              <a:t>Material Planning process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1900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Requirement determination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766426" y="1784890"/>
            <a:ext cx="8175007" cy="3825336"/>
            <a:chOff x="683243" y="1784889"/>
            <a:chExt cx="11239908" cy="4902515"/>
          </a:xfrm>
        </p:grpSpPr>
        <p:sp>
          <p:nvSpPr>
            <p:cNvPr id="7" name="Rounded Rectangle 6"/>
            <p:cNvSpPr/>
            <p:nvPr/>
          </p:nvSpPr>
          <p:spPr>
            <a:xfrm>
              <a:off x="8941887" y="5866253"/>
              <a:ext cx="2325688" cy="567042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Vendor number</a:t>
              </a:r>
              <a:endParaRPr lang="en-US" sz="12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793280" y="5476114"/>
              <a:ext cx="2134910" cy="497734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Vendor master</a:t>
              </a:r>
              <a:endParaRPr lang="en-US" sz="12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76836" y="2117930"/>
              <a:ext cx="3092051" cy="1629226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Client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Company code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Receiving plant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Purchasing group</a:t>
              </a:r>
              <a:endParaRPr lang="en-US" sz="12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16825" y="1784889"/>
              <a:ext cx="2922998" cy="497734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Organizational data</a:t>
              </a:r>
              <a:endParaRPr lang="en-US" sz="12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941887" y="4217211"/>
              <a:ext cx="2625784" cy="959967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Info record number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Vendor number</a:t>
              </a:r>
              <a:endParaRPr lang="en-US" sz="12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793280" y="3802641"/>
              <a:ext cx="2922998" cy="497734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Purchasing info records</a:t>
              </a:r>
              <a:endParaRPr lang="en-US" sz="12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947371" y="2093976"/>
              <a:ext cx="2975780" cy="1488904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Material description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Material group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Valuation price</a:t>
              </a:r>
              <a:endParaRPr lang="en-US" sz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793280" y="1784889"/>
              <a:ext cx="2922998" cy="497734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Material master</a:t>
              </a:r>
              <a:endParaRPr lang="en-US" sz="12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83243" y="4390690"/>
              <a:ext cx="3660541" cy="2296714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Item category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Account assignment category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Material number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Quantity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Dates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Receiving plant</a:t>
              </a:r>
              <a:endParaRPr lang="en-US" sz="12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76836" y="4014843"/>
              <a:ext cx="2922998" cy="497734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input</a:t>
              </a:r>
              <a:endParaRPr lang="en-US" sz="1200" dirty="0"/>
            </a:p>
          </p:txBody>
        </p:sp>
        <p:sp>
          <p:nvSpPr>
            <p:cNvPr id="17" name="Vertical Scroll 16"/>
            <p:cNvSpPr/>
            <p:nvPr/>
          </p:nvSpPr>
          <p:spPr>
            <a:xfrm>
              <a:off x="5207112" y="2093977"/>
              <a:ext cx="2457963" cy="3926996"/>
            </a:xfrm>
            <a:prstGeom prst="verticalScroll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Purchase requisition</a:t>
              </a:r>
              <a:endParaRPr lang="en-US" sz="1200" dirty="0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4343784" y="2813538"/>
              <a:ext cx="863328" cy="3235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4343784" y="4109336"/>
              <a:ext cx="863328" cy="3235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Right Arrow 20"/>
            <p:cNvSpPr/>
            <p:nvPr/>
          </p:nvSpPr>
          <p:spPr>
            <a:xfrm flipH="1">
              <a:off x="7665075" y="2785402"/>
              <a:ext cx="863328" cy="3235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Right Arrow 21"/>
            <p:cNvSpPr/>
            <p:nvPr/>
          </p:nvSpPr>
          <p:spPr>
            <a:xfrm flipH="1">
              <a:off x="7687840" y="3893654"/>
              <a:ext cx="863328" cy="3235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" name="Right Arrow 22"/>
            <p:cNvSpPr/>
            <p:nvPr/>
          </p:nvSpPr>
          <p:spPr>
            <a:xfrm flipH="1">
              <a:off x="7687840" y="5476114"/>
              <a:ext cx="863328" cy="3235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24" name="Left Arrow 23">
            <a:hlinkClick r:id="rId2" action="ppaction://hlinksldjump"/>
          </p:cNvPr>
          <p:cNvSpPr/>
          <p:nvPr/>
        </p:nvSpPr>
        <p:spPr>
          <a:xfrm>
            <a:off x="188066" y="6045958"/>
            <a:ext cx="881782" cy="7388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1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Source </a:t>
            </a:r>
            <a:r>
              <a:rPr lang="en-US" dirty="0"/>
              <a:t>determination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5</a:t>
            </a:fld>
            <a:endParaRPr lang="en-US"/>
          </a:p>
        </p:txBody>
      </p:sp>
      <p:sp>
        <p:nvSpPr>
          <p:cNvPr id="5" name="Left Arrow 4">
            <a:hlinkClick r:id="rId2" action="ppaction://hlinksldjump"/>
          </p:cNvPr>
          <p:cNvSpPr/>
          <p:nvPr/>
        </p:nvSpPr>
        <p:spPr>
          <a:xfrm>
            <a:off x="188066" y="6045958"/>
            <a:ext cx="881782" cy="7388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051901" y="2428936"/>
            <a:ext cx="5637494" cy="3282062"/>
            <a:chOff x="6395602" y="2086197"/>
            <a:chExt cx="5637494" cy="3282062"/>
          </a:xfrm>
        </p:grpSpPr>
        <p:grpSp>
          <p:nvGrpSpPr>
            <p:cNvPr id="25" name="Group 24"/>
            <p:cNvGrpSpPr/>
            <p:nvPr/>
          </p:nvGrpSpPr>
          <p:grpSpPr>
            <a:xfrm>
              <a:off x="6395602" y="2086197"/>
              <a:ext cx="5637494" cy="3282062"/>
              <a:chOff x="1872343" y="1870010"/>
              <a:chExt cx="8443686" cy="4175948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872343" y="1872343"/>
                <a:ext cx="1799771" cy="119017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Purchase requisition</a:t>
                </a:r>
                <a:endParaRPr lang="en-US" sz="1400" dirty="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5194300" y="1870010"/>
                <a:ext cx="1799770" cy="1190171"/>
              </a:xfrm>
              <a:prstGeom prst="round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Requests for quotation</a:t>
                </a:r>
                <a:endParaRPr lang="en-US" sz="1400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8516258" y="1872343"/>
                <a:ext cx="1799771" cy="119017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Quotations</a:t>
                </a:r>
                <a:endParaRPr lang="en-US" sz="1400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5174341" y="4855787"/>
                <a:ext cx="1799771" cy="119017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Source list</a:t>
                </a:r>
                <a:endParaRPr lang="en-US" sz="1400" dirty="0"/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3912179" y="2249713"/>
                <a:ext cx="928914" cy="43542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1" name="Right Arrow 30"/>
              <p:cNvSpPr/>
              <p:nvPr/>
            </p:nvSpPr>
            <p:spPr>
              <a:xfrm>
                <a:off x="7315488" y="2249712"/>
                <a:ext cx="928914" cy="43542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8" name="Right Arrow 7"/>
            <p:cNvSpPr/>
            <p:nvPr/>
          </p:nvSpPr>
          <p:spPr>
            <a:xfrm rot="2569642">
              <a:off x="7126558" y="3628612"/>
              <a:ext cx="1467729" cy="6005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/>
            <p:cNvSpPr/>
            <p:nvPr/>
          </p:nvSpPr>
          <p:spPr>
            <a:xfrm rot="19030358" flipH="1">
              <a:off x="9749205" y="3626777"/>
              <a:ext cx="1467729" cy="6005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2377490" y="5861518"/>
            <a:ext cx="8039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Source </a:t>
            </a:r>
            <a:r>
              <a:rPr lang="en-US" smtClean="0"/>
              <a:t>determination </a:t>
            </a:r>
            <a:r>
              <a:rPr lang="en-US" smtClean="0">
                <a:solidFill>
                  <a:srgbClr val="000000"/>
                </a:solidFill>
                <a:latin typeface="Verdana" panose="020B0604030504040204" pitchFamily="34" charset="0"/>
              </a:rPr>
              <a:t>is </a:t>
            </a: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  <a:t>the logical subdivision where it is determined what material or services are required, and which supplier can fulfill the requirements.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6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Vendor </a:t>
            </a:r>
            <a:r>
              <a:rPr lang="en-US" dirty="0"/>
              <a:t>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6</a:t>
            </a:fld>
            <a:endParaRPr lang="en-US"/>
          </a:p>
        </p:txBody>
      </p:sp>
      <p:sp>
        <p:nvSpPr>
          <p:cNvPr id="5" name="Left Arrow 4">
            <a:hlinkClick r:id="rId2" action="ppaction://hlinksldjump"/>
          </p:cNvPr>
          <p:cNvSpPr/>
          <p:nvPr/>
        </p:nvSpPr>
        <p:spPr>
          <a:xfrm>
            <a:off x="188066" y="6045958"/>
            <a:ext cx="881782" cy="7388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931" y="2543079"/>
            <a:ext cx="3175724" cy="3175724"/>
          </a:xfrm>
        </p:spPr>
      </p:pic>
      <p:sp>
        <p:nvSpPr>
          <p:cNvPr id="30" name="Cloud Callout 29"/>
          <p:cNvSpPr/>
          <p:nvPr/>
        </p:nvSpPr>
        <p:spPr>
          <a:xfrm>
            <a:off x="8455285" y="32108"/>
            <a:ext cx="3649879" cy="2510971"/>
          </a:xfrm>
          <a:prstGeom prst="cloudCallout">
            <a:avLst>
              <a:gd name="adj1" fmla="val -47342"/>
              <a:gd name="adj2" fmla="val 642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00759" y="442931"/>
            <a:ext cx="663166" cy="66316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779" y="1274077"/>
            <a:ext cx="783712" cy="78371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373" y="240372"/>
            <a:ext cx="704769" cy="1007688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0865038" y="739660"/>
            <a:ext cx="133669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/>
                <a:solidFill>
                  <a:schemeClr val="accent1"/>
                </a:solidFill>
                <a:effectLst/>
              </a:rPr>
              <a:t>X</a:t>
            </a:r>
            <a:r>
              <a:rPr lang="en-US" sz="16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en-US" sz="2400" b="1" cap="none" spc="0" dirty="0" smtClean="0">
                <a:ln/>
                <a:solidFill>
                  <a:srgbClr val="00B050"/>
                </a:solidFill>
                <a:effectLst/>
              </a:rPr>
              <a:t>123</a:t>
            </a:r>
            <a:endParaRPr lang="en-US" sz="2400" b="1" cap="none" spc="0" dirty="0">
              <a:ln/>
              <a:solidFill>
                <a:srgbClr val="00B050"/>
              </a:solidFill>
              <a:effectLst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455285" y="1132114"/>
            <a:ext cx="1617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Delivery time</a:t>
            </a:r>
            <a:endParaRPr lang="en-US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70465" y="1979405"/>
            <a:ext cx="739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Price</a:t>
            </a:r>
            <a:endParaRPr lang="en-US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650355" y="1139218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Quantity</a:t>
            </a:r>
            <a:endParaRPr lang="en-US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826" y="4572584"/>
            <a:ext cx="1224080" cy="122408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847" y="4790019"/>
            <a:ext cx="1233803" cy="123380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134441" y="5739050"/>
            <a:ext cx="118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Vendor 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468847" y="6014099"/>
            <a:ext cx="115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Vendor 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51379" y="2093976"/>
            <a:ext cx="394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in delivery time </a:t>
            </a:r>
            <a:r>
              <a:rPr lang="en-US" dirty="0" smtClean="0"/>
              <a:t>criteria</a:t>
            </a:r>
          </a:p>
          <a:p>
            <a:pPr marL="342900" indent="-342900">
              <a:buAutoNum type="arabicPeriod"/>
            </a:pPr>
            <a:r>
              <a:rPr lang="en-US" dirty="0"/>
              <a:t>select in </a:t>
            </a:r>
            <a:r>
              <a:rPr lang="en-US" dirty="0" smtClean="0"/>
              <a:t>price criteria</a:t>
            </a:r>
          </a:p>
          <a:p>
            <a:pPr marL="342900" indent="-342900">
              <a:buAutoNum type="arabicPeriod"/>
            </a:pPr>
            <a:r>
              <a:rPr lang="en-US" dirty="0"/>
              <a:t>select in </a:t>
            </a:r>
            <a:r>
              <a:rPr lang="en-US" dirty="0" smtClean="0"/>
              <a:t>quantity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9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smtClean="0"/>
              <a:t>Order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7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3581134" y="1599657"/>
            <a:ext cx="4770854" cy="4044357"/>
            <a:chOff x="1572796" y="1395236"/>
            <a:chExt cx="4770854" cy="4044357"/>
          </a:xfrm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1585354450"/>
                </p:ext>
              </p:extLst>
            </p:nvPr>
          </p:nvGraphicFramePr>
          <p:xfrm>
            <a:off x="1779274" y="1395236"/>
            <a:ext cx="4176044" cy="404435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8" name="Rounded Rectangle 17"/>
            <p:cNvSpPr/>
            <p:nvPr/>
          </p:nvSpPr>
          <p:spPr>
            <a:xfrm>
              <a:off x="1572796" y="1906438"/>
              <a:ext cx="4770854" cy="3321170"/>
            </a:xfrm>
            <a:prstGeom prst="roundRect">
              <a:avLst>
                <a:gd name="adj" fmla="val 4459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4899988" y="2971438"/>
            <a:ext cx="435859" cy="64176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899988" y="3613207"/>
            <a:ext cx="435859" cy="67151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49460" y="6076722"/>
            <a:ext cx="9261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Order processing </a:t>
            </a:r>
            <a:r>
              <a:rPr lang="en-US" smtClean="0">
                <a:solidFill>
                  <a:srgbClr val="000000"/>
                </a:solidFill>
                <a:latin typeface="Verdana" panose="020B0604030504040204" pitchFamily="34" charset="0"/>
              </a:rPr>
              <a:t>is </a:t>
            </a: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  <a:t>the phase when an order is created from requisition and it is approved and assigned to a supplier.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2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Order </a:t>
            </a:r>
            <a:r>
              <a:rPr lang="en-US"/>
              <a:t>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8</a:t>
            </a:fld>
            <a:endParaRPr lang="en-US"/>
          </a:p>
        </p:txBody>
      </p:sp>
      <p:sp>
        <p:nvSpPr>
          <p:cNvPr id="5" name="Left Arrow 4">
            <a:hlinkClick r:id="rId2" action="ppaction://hlinksldjump"/>
          </p:cNvPr>
          <p:cNvSpPr/>
          <p:nvPr/>
        </p:nvSpPr>
        <p:spPr>
          <a:xfrm>
            <a:off x="188066" y="6045958"/>
            <a:ext cx="881782" cy="7388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102562" y="1657350"/>
            <a:ext cx="8279688" cy="4354378"/>
            <a:chOff x="102312" y="1426227"/>
            <a:chExt cx="11200956" cy="5497188"/>
          </a:xfrm>
        </p:grpSpPr>
        <p:sp>
          <p:nvSpPr>
            <p:cNvPr id="9" name="Rounded Rectangle 8"/>
            <p:cNvSpPr/>
            <p:nvPr/>
          </p:nvSpPr>
          <p:spPr>
            <a:xfrm>
              <a:off x="188066" y="2112462"/>
              <a:ext cx="3660541" cy="2296714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Material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Vendor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Conditions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Contracts and agreements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Purchasing info record</a:t>
              </a:r>
              <a:endParaRPr lang="en-US" sz="14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2312" y="1923961"/>
              <a:ext cx="2922998" cy="497734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Master data</a:t>
              </a:r>
              <a:endParaRPr lang="en-US" sz="14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078208" y="1753346"/>
              <a:ext cx="3225060" cy="1338573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Requisition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Request for </a:t>
              </a:r>
              <a:r>
                <a:rPr lang="en-US" sz="1400" dirty="0"/>
                <a:t>q</a:t>
              </a:r>
              <a:r>
                <a:rPr lang="en-US" sz="1400" dirty="0" smtClean="0"/>
                <a:t>uotation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Quotation</a:t>
              </a:r>
              <a:endParaRPr lang="en-US" sz="14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875854" y="1426227"/>
              <a:ext cx="1910687" cy="497734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Transaction documents</a:t>
              </a:r>
              <a:endParaRPr lang="en-US" sz="14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005939" y="3759004"/>
              <a:ext cx="2159290" cy="561129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Verify data</a:t>
              </a:r>
              <a:endParaRPr lang="en-US" sz="14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847504" y="3376694"/>
              <a:ext cx="1910687" cy="497734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User input</a:t>
              </a:r>
              <a:endParaRPr lang="en-US" sz="1400" dirty="0"/>
            </a:p>
          </p:txBody>
        </p:sp>
        <p:sp>
          <p:nvSpPr>
            <p:cNvPr id="16" name="Down Arrow 15"/>
            <p:cNvSpPr/>
            <p:nvPr/>
          </p:nvSpPr>
          <p:spPr>
            <a:xfrm rot="16200000">
              <a:off x="4285977" y="3112387"/>
              <a:ext cx="377977" cy="65635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Down Arrow 16"/>
            <p:cNvSpPr/>
            <p:nvPr/>
          </p:nvSpPr>
          <p:spPr>
            <a:xfrm rot="5400000">
              <a:off x="7310773" y="2364689"/>
              <a:ext cx="377977" cy="65635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Down Arrow 17"/>
            <p:cNvSpPr/>
            <p:nvPr/>
          </p:nvSpPr>
          <p:spPr>
            <a:xfrm rot="5400000">
              <a:off x="7390726" y="3776499"/>
              <a:ext cx="377977" cy="65635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Vertical Scroll 18"/>
            <p:cNvSpPr/>
            <p:nvPr/>
          </p:nvSpPr>
          <p:spPr>
            <a:xfrm>
              <a:off x="4978165" y="2262583"/>
              <a:ext cx="1871003" cy="2079977"/>
            </a:xfrm>
            <a:prstGeom prst="verticalScroll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Purchase order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601203" y="4897665"/>
              <a:ext cx="6575933" cy="2025750"/>
              <a:chOff x="25771" y="4602208"/>
              <a:chExt cx="8011535" cy="2346833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25771" y="4602208"/>
                <a:ext cx="8011535" cy="2346833"/>
              </a:xfrm>
              <a:prstGeom prst="round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459878" y="5115916"/>
                <a:ext cx="4076611" cy="1626382"/>
              </a:xfrm>
              <a:prstGeom prst="roundRect">
                <a:avLst>
                  <a:gd name="adj" fmla="val 0"/>
                </a:avLst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Purchase order number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Purchase order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Payment items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Vendor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Currency</a:t>
                </a:r>
                <a:endParaRPr lang="en-US" sz="1400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4699089" y="5141860"/>
                <a:ext cx="2882956" cy="1600439"/>
              </a:xfrm>
              <a:prstGeom prst="roundRect">
                <a:avLst>
                  <a:gd name="adj" fmla="val 0"/>
                </a:avLst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Material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Order quantity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Delivery date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Price</a:t>
                </a:r>
                <a:endParaRPr lang="en-US" sz="1400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699087" y="4714731"/>
                <a:ext cx="2882954" cy="396468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Items</a:t>
                </a:r>
                <a:endParaRPr lang="en-US" sz="14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59880" y="4765181"/>
                <a:ext cx="4076610" cy="376678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Header</a:t>
                </a:r>
              </a:p>
            </p:txBody>
          </p:sp>
        </p:grpSp>
        <p:sp>
          <p:nvSpPr>
            <p:cNvPr id="31" name="Down Arrow 30"/>
            <p:cNvSpPr/>
            <p:nvPr/>
          </p:nvSpPr>
          <p:spPr>
            <a:xfrm>
              <a:off x="5724676" y="4438830"/>
              <a:ext cx="377977" cy="405933"/>
            </a:xfrm>
            <a:prstGeom prst="down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89666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 Goods receipt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9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35160" y="3085970"/>
            <a:ext cx="8727775" cy="909440"/>
            <a:chOff x="1466489" y="3670841"/>
            <a:chExt cx="8727775" cy="909440"/>
          </a:xfrm>
        </p:grpSpPr>
        <p:sp>
          <p:nvSpPr>
            <p:cNvPr id="18" name="Rounded Rectangle 17"/>
            <p:cNvSpPr/>
            <p:nvPr/>
          </p:nvSpPr>
          <p:spPr>
            <a:xfrm>
              <a:off x="1466489" y="3670841"/>
              <a:ext cx="1380226" cy="8390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Plant</a:t>
              </a:r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46019" y="3714922"/>
              <a:ext cx="1380226" cy="8390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Movement type</a:t>
              </a:r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305079" y="3723202"/>
              <a:ext cx="1889185" cy="8390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Account Determination</a:t>
              </a:r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025549" y="3741276"/>
              <a:ext cx="1380226" cy="8390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Valuation Class</a:t>
              </a:r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7713091" y="4020467"/>
              <a:ext cx="284671" cy="2501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5433561" y="4017621"/>
              <a:ext cx="284671" cy="2501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3154031" y="4017621"/>
              <a:ext cx="284671" cy="2501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176006"/>
              </p:ext>
            </p:extLst>
          </p:nvPr>
        </p:nvGraphicFramePr>
        <p:xfrm>
          <a:off x="2630148" y="4414942"/>
          <a:ext cx="4348621" cy="1269866"/>
        </p:xfrm>
        <a:graphic>
          <a:graphicData uri="http://schemas.openxmlformats.org/drawingml/2006/table">
            <a:tbl>
              <a:tblPr/>
              <a:tblGrid>
                <a:gridCol w="1368450"/>
                <a:gridCol w="1530631"/>
                <a:gridCol w="1449540"/>
              </a:tblGrid>
              <a:tr h="305682"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effectLst/>
                        </a:rPr>
                        <a:t>Movement Type</a:t>
                      </a:r>
                      <a:endParaRPr lang="en-US" sz="1050" b="0">
                        <a:effectLst/>
                      </a:endParaRP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effectLst/>
                        </a:rPr>
                        <a:t>Description</a:t>
                      </a:r>
                      <a:endParaRPr lang="en-US" sz="1050" b="0">
                        <a:effectLst/>
                      </a:endParaRP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effectLst/>
                        </a:rPr>
                        <a:t>Accounting Effect</a:t>
                      </a:r>
                      <a:endParaRPr lang="en-US" sz="1050" b="0">
                        <a:effectLst/>
                      </a:endParaRP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650">
                <a:tc>
                  <a:txBody>
                    <a:bodyPr/>
                    <a:lstStyle/>
                    <a:p>
                      <a:pPr algn="l"/>
                      <a:r>
                        <a:rPr lang="en-US" sz="1050" b="0">
                          <a:effectLst/>
                        </a:rPr>
                        <a:t>101</a:t>
                      </a: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>
                          <a:effectLst/>
                        </a:rPr>
                        <a:t>GR goods receipt</a:t>
                      </a: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smtClean="0">
                          <a:effectLst/>
                        </a:rPr>
                        <a:t>Debit </a:t>
                      </a:r>
                      <a:endParaRPr lang="en-US" sz="1050" b="0">
                        <a:effectLst/>
                      </a:endParaRP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770">
                <a:tc>
                  <a:txBody>
                    <a:bodyPr/>
                    <a:lstStyle/>
                    <a:p>
                      <a:pPr algn="l"/>
                      <a:r>
                        <a:rPr lang="en-US" sz="1050" b="0">
                          <a:effectLst/>
                        </a:rPr>
                        <a:t>102</a:t>
                      </a: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>
                          <a:effectLst/>
                        </a:rPr>
                        <a:t>Reversal of GR</a:t>
                      </a: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smtClean="0">
                          <a:effectLst/>
                        </a:rPr>
                        <a:t>Credit</a:t>
                      </a:r>
                      <a:endParaRPr lang="en-US" sz="1050" b="0">
                        <a:effectLst/>
                      </a:endParaRP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758">
                <a:tc>
                  <a:txBody>
                    <a:bodyPr/>
                    <a:lstStyle/>
                    <a:p>
                      <a:pPr algn="l"/>
                      <a:r>
                        <a:rPr lang="en-US" sz="1050" b="0">
                          <a:effectLst/>
                        </a:rPr>
                        <a:t>122</a:t>
                      </a: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>
                          <a:effectLst/>
                        </a:rPr>
                        <a:t>RE return to vendor</a:t>
                      </a: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smtClean="0">
                          <a:effectLst/>
                        </a:rPr>
                        <a:t>Credit</a:t>
                      </a:r>
                      <a:endParaRPr lang="en-US" sz="1050" b="0">
                        <a:effectLst/>
                      </a:endParaRP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2493">
                <a:tc>
                  <a:txBody>
                    <a:bodyPr/>
                    <a:lstStyle/>
                    <a:p>
                      <a:pPr algn="l"/>
                      <a:r>
                        <a:rPr lang="en-US" sz="1050" b="0">
                          <a:effectLst/>
                        </a:rPr>
                        <a:t>123</a:t>
                      </a: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>
                          <a:effectLst/>
                        </a:rPr>
                        <a:t>RE rtrn vendor rev.</a:t>
                      </a: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smtClean="0">
                          <a:effectLst/>
                        </a:rPr>
                        <a:t>Debit </a:t>
                      </a:r>
                      <a:endParaRPr lang="en-US" sz="1050" b="0">
                        <a:effectLst/>
                      </a:endParaRP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412657" y="5809015"/>
            <a:ext cx="9763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Goods receipt</a:t>
            </a:r>
            <a:r>
              <a:rPr lang="en-US" smtClean="0"/>
              <a:t> </a:t>
            </a:r>
            <a:r>
              <a:rPr lang="en-US"/>
              <a:t>is the phase in which the material is received by the company and its condition and quality are being inspected. In this phase, an invoice is received from the vendor (seller).</a:t>
            </a:r>
          </a:p>
        </p:txBody>
      </p:sp>
      <p:sp>
        <p:nvSpPr>
          <p:cNvPr id="38" name="Left Arrow 37">
            <a:hlinkClick r:id="rId2" action="ppaction://hlinksldjump"/>
          </p:cNvPr>
          <p:cNvSpPr/>
          <p:nvPr/>
        </p:nvSpPr>
        <p:spPr>
          <a:xfrm>
            <a:off x="188066" y="6045958"/>
            <a:ext cx="881782" cy="7388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4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2669</TotalTime>
  <Words>741</Words>
  <Application>Microsoft Office PowerPoint</Application>
  <PresentationFormat>Widescreen</PresentationFormat>
  <Paragraphs>271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Rockwell</vt:lpstr>
      <vt:lpstr>Rockwell Condensed</vt:lpstr>
      <vt:lpstr>Source Sans Pro</vt:lpstr>
      <vt:lpstr>Verdana</vt:lpstr>
      <vt:lpstr>Wingdings</vt:lpstr>
      <vt:lpstr>Wood Type</vt:lpstr>
      <vt:lpstr>Procurement Process</vt:lpstr>
      <vt:lpstr>Over view</vt:lpstr>
      <vt:lpstr>1. Requirement determination</vt:lpstr>
      <vt:lpstr>1. Requirement determination</vt:lpstr>
      <vt:lpstr>2. Source determination</vt:lpstr>
      <vt:lpstr>3. Vendor selection</vt:lpstr>
      <vt:lpstr>4. Order processing</vt:lpstr>
      <vt:lpstr>4. Order processing</vt:lpstr>
      <vt:lpstr>5. Goods receipt</vt:lpstr>
      <vt:lpstr>6. Invoice verification</vt:lpstr>
      <vt:lpstr>7. ORGANIZATION STRUCTURE </vt:lpstr>
      <vt:lpstr>7. ORGANIZATION STRUCTURE </vt:lpstr>
      <vt:lpstr>7. ORGANIZATION STRUCTURE </vt:lpstr>
      <vt:lpstr>7. ORGANIZATION STRUCTURE </vt:lpstr>
      <vt:lpstr>7. ORGANIZATION STRUCTURE </vt:lpstr>
      <vt:lpstr>8. Master Data</vt:lpstr>
      <vt:lpstr>8. Master Data</vt:lpstr>
      <vt:lpstr>8. Master Data</vt:lpstr>
      <vt:lpstr>8. Master Data</vt:lpstr>
      <vt:lpstr>8. Master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Procurement Processes</dc:title>
  <dc:creator>Tran Trung Hieu (FA.G0)</dc:creator>
  <cp:lastModifiedBy>Tran Trung Hieu (SWA.EC)</cp:lastModifiedBy>
  <cp:revision>128</cp:revision>
  <dcterms:created xsi:type="dcterms:W3CDTF">2019-03-20T08:37:40Z</dcterms:created>
  <dcterms:modified xsi:type="dcterms:W3CDTF">2019-03-28T02:22:01Z</dcterms:modified>
</cp:coreProperties>
</file>