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3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BB7E-796F-4D2D-8A09-05B9AAC5CBD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603" y="69010"/>
            <a:ext cx="9144000" cy="1387865"/>
          </a:xfrm>
        </p:spPr>
        <p:txBody>
          <a:bodyPr/>
          <a:lstStyle/>
          <a:p>
            <a:r>
              <a:rPr lang="en-US"/>
              <a:t>Procurement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6" y="1694940"/>
            <a:ext cx="6426001" cy="47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Procurement Processes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Processes</dc:title>
  <dc:creator>Tran Trung Hieu (FA.G0)</dc:creator>
  <cp:lastModifiedBy>Tran Trung Hieu (SWA.EC)</cp:lastModifiedBy>
  <cp:revision>1</cp:revision>
  <dcterms:created xsi:type="dcterms:W3CDTF">2019-03-20T08:37:40Z</dcterms:created>
  <dcterms:modified xsi:type="dcterms:W3CDTF">2019-03-20T08:40:12Z</dcterms:modified>
</cp:coreProperties>
</file>