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7"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90"/>
    <p:restoredTop sz="90275"/>
  </p:normalViewPr>
  <p:slideViewPr>
    <p:cSldViewPr snapToGrid="0" snapToObjects="1">
      <p:cViewPr varScale="1">
        <p:scale>
          <a:sx n="61" d="100"/>
          <a:sy n="61" d="100"/>
        </p:scale>
        <p:origin x="248"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F1446-D064-3240-A17D-D2C88206A575}" type="datetimeFigureOut">
              <a:rPr lang="en-US" smtClean="0"/>
              <a:t>12/7/15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DFF8A-F9BA-A84E-8633-FB8C99DF3AFE}" type="slidenum">
              <a:rPr lang="en-US" smtClean="0"/>
              <a:t>‹#›</a:t>
            </a:fld>
            <a:endParaRPr lang="en-US"/>
          </a:p>
        </p:txBody>
      </p:sp>
    </p:spTree>
    <p:extLst>
      <p:ext uri="{BB962C8B-B14F-4D97-AF65-F5344CB8AC3E}">
        <p14:creationId xmlns:p14="http://schemas.microsoft.com/office/powerpoint/2010/main" val="1603395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ids = (		roo257351,		air765852,		air885820,		tvmivJo3yPLN3f,		air836277,		air885805,		air885831,		roo75124,		air2462399,		air1652188,		tvmK8kCIqseyka,		air1181904,		htw92073,		air1533414	);</a:t>
            </a:r>
            <a:endParaRPr lang="en-US" dirty="0"/>
          </a:p>
        </p:txBody>
      </p:sp>
      <p:sp>
        <p:nvSpPr>
          <p:cNvPr id="4" name="Slide Number Placeholder 3"/>
          <p:cNvSpPr>
            <a:spLocks noGrp="1"/>
          </p:cNvSpPr>
          <p:nvPr>
            <p:ph type="sldNum" sz="quarter" idx="10"/>
          </p:nvPr>
        </p:nvSpPr>
        <p:spPr/>
        <p:txBody>
          <a:bodyPr/>
          <a:lstStyle/>
          <a:p>
            <a:fld id="{35BDFF8A-F9BA-A84E-8633-FB8C99DF3AFE}" type="slidenum">
              <a:rPr lang="en-US" smtClean="0"/>
              <a:t>3</a:t>
            </a:fld>
            <a:endParaRPr lang="en-US"/>
          </a:p>
        </p:txBody>
      </p:sp>
    </p:spTree>
    <p:extLst>
      <p:ext uri="{BB962C8B-B14F-4D97-AF65-F5344CB8AC3E}">
        <p14:creationId xmlns:p14="http://schemas.microsoft.com/office/powerpoint/2010/main" val="1757174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		reviews = {			count = 4;			entries = ({				date = 1422662400;				name = Vincent;				picture = "https://a2.muscache.com/</a:t>
            </a:r>
            <a:r>
              <a:rPr lang="en-US" dirty="0" err="1" smtClean="0"/>
              <a:t>ic</a:t>
            </a:r>
            <a:r>
              <a:rPr lang="en-US" dirty="0" smtClean="0"/>
              <a:t>/users/25209266/</a:t>
            </a:r>
            <a:r>
              <a:rPr lang="en-US" dirty="0" err="1" smtClean="0"/>
              <a:t>profile_pic</a:t>
            </a:r>
            <a:r>
              <a:rPr lang="en-US" dirty="0" smtClean="0"/>
              <a:t>/1419586160/</a:t>
            </a:r>
            <a:r>
              <a:rPr lang="en-US" dirty="0" err="1" smtClean="0"/>
              <a:t>original.jpg?interpolation</a:t>
            </a:r>
            <a:r>
              <a:rPr lang="en-US" dirty="0" smtClean="0"/>
              <a:t>=</a:t>
            </a:r>
            <a:r>
              <a:rPr lang="en-US" dirty="0" err="1" smtClean="0"/>
              <a:t>lanczos-none&amp;crop</a:t>
            </a:r>
            <a:r>
              <a:rPr lang="en-US" dirty="0" smtClean="0"/>
              <a:t>=</a:t>
            </a:r>
            <a:r>
              <a:rPr lang="en-US" dirty="0" err="1" smtClean="0"/>
              <a:t>w:w</a:t>
            </a:r>
            <a:r>
              <a:rPr lang="en-US" dirty="0" smtClean="0"/>
              <a:t>;*,*&amp;crop=</a:t>
            </a:r>
            <a:r>
              <a:rPr lang="en-US" dirty="0" err="1" smtClean="0"/>
              <a:t>h:h</a:t>
            </a:r>
            <a:r>
              <a:rPr lang="en-US" dirty="0" smtClean="0"/>
              <a:t>;*,*&amp;resize=225:*&amp;output-format=</a:t>
            </a:r>
            <a:r>
              <a:rPr lang="en-US" dirty="0" err="1" smtClean="0"/>
              <a:t>jpg&amp;output-quality</a:t>
            </a:r>
            <a:r>
              <a:rPr lang="en-US" dirty="0" smtClean="0"/>
              <a:t>=70";				rating = "-1";				text = "C \U00e9tai </a:t>
            </a:r>
            <a:r>
              <a:rPr lang="en-US" dirty="0" err="1" smtClean="0"/>
              <a:t>bien</a:t>
            </a:r>
            <a:r>
              <a:rPr lang="en-US" dirty="0" smtClean="0"/>
              <a:t>\				nun </a:t>
            </a:r>
            <a:r>
              <a:rPr lang="en-US" dirty="0" err="1" smtClean="0"/>
              <a:t>accueil</a:t>
            </a:r>
            <a:r>
              <a:rPr lang="en-US" dirty="0" smtClean="0"/>
              <a:t> </a:t>
            </a:r>
            <a:r>
              <a:rPr lang="en-US" dirty="0" err="1" smtClean="0"/>
              <a:t>tr</a:t>
            </a:r>
            <a:r>
              <a:rPr lang="en-US" dirty="0" smtClean="0"/>
              <a:t>\ U00e8s </a:t>
            </a:r>
            <a:r>
              <a:rPr lang="en-US" dirty="0" err="1" smtClean="0"/>
              <a:t>agr</a:t>
            </a:r>
            <a:r>
              <a:rPr lang="en-US" dirty="0" smtClean="0"/>
              <a:t>\ U00e9able.\</a:t>
            </a:r>
            <a:r>
              <a:rPr lang="en-US" dirty="0" err="1" smtClean="0"/>
              <a:t>nUn</a:t>
            </a:r>
            <a:r>
              <a:rPr lang="en-US" dirty="0" smtClean="0"/>
              <a:t> </a:t>
            </a:r>
            <a:r>
              <a:rPr lang="en-US" dirty="0" err="1" smtClean="0"/>
              <a:t>logement</a:t>
            </a:r>
            <a:r>
              <a:rPr lang="en-US" dirty="0" smtClean="0"/>
              <a:t> </a:t>
            </a:r>
            <a:r>
              <a:rPr lang="en-US" dirty="0" err="1" smtClean="0"/>
              <a:t>plac</a:t>
            </a:r>
            <a:r>
              <a:rPr lang="en-US" dirty="0" smtClean="0"/>
              <a:t>\ U00e9 a cot\ U00e9 de la </a:t>
            </a:r>
            <a:r>
              <a:rPr lang="en-US" dirty="0" err="1" smtClean="0"/>
              <a:t>cath</a:t>
            </a:r>
            <a:r>
              <a:rPr lang="en-US" dirty="0" smtClean="0"/>
              <a:t>\ U00e9dral St Joseph, </a:t>
            </a:r>
            <a:r>
              <a:rPr lang="en-US" dirty="0" err="1" smtClean="0"/>
              <a:t>il</a:t>
            </a:r>
            <a:r>
              <a:rPr lang="en-US" dirty="0" smtClean="0"/>
              <a:t> y a des </a:t>
            </a:r>
            <a:r>
              <a:rPr lang="en-US" dirty="0" err="1" smtClean="0"/>
              <a:t>restaurent</a:t>
            </a:r>
            <a:r>
              <a:rPr lang="en-US" dirty="0" smtClean="0"/>
              <a:t> tout </a:t>
            </a:r>
            <a:r>
              <a:rPr lang="en-US" dirty="0" err="1" smtClean="0"/>
              <a:t>pr</a:t>
            </a:r>
            <a:r>
              <a:rPr lang="en-US" dirty="0" smtClean="0"/>
              <a:t>\ U00e9s.\</a:t>
            </a:r>
            <a:r>
              <a:rPr lang="en-US" dirty="0" err="1" smtClean="0"/>
              <a:t>nPetit</a:t>
            </a:r>
            <a:r>
              <a:rPr lang="en-US" dirty="0" smtClean="0"/>
              <a:t> b\ U00e9mol pour </a:t>
            </a:r>
            <a:r>
              <a:rPr lang="en-US" dirty="0" err="1" smtClean="0"/>
              <a:t>moi</a:t>
            </a:r>
            <a:r>
              <a:rPr lang="en-US" dirty="0" smtClean="0"/>
              <a:t> </a:t>
            </a:r>
            <a:r>
              <a:rPr lang="en-US" dirty="0" err="1" smtClean="0"/>
              <a:t>il</a:t>
            </a:r>
            <a:r>
              <a:rPr lang="en-US" dirty="0" smtClean="0"/>
              <a:t> y </a:t>
            </a:r>
            <a:r>
              <a:rPr lang="en-US" dirty="0" err="1" smtClean="0"/>
              <a:t>avait</a:t>
            </a:r>
            <a:r>
              <a:rPr lang="en-US" dirty="0" smtClean="0"/>
              <a:t> du bruit le </a:t>
            </a:r>
            <a:r>
              <a:rPr lang="en-US" dirty="0" err="1" smtClean="0"/>
              <a:t>matin</a:t>
            </a:r>
            <a:r>
              <a:rPr lang="en-US" dirty="0" smtClean="0"/>
              <a:t>.\n\ n ";			}, {				date = 1420070400;				name = Rowan;				picture = "https://a2.muscache.com/</a:t>
            </a:r>
            <a:r>
              <a:rPr lang="en-US" dirty="0" err="1" smtClean="0"/>
              <a:t>ic</a:t>
            </a:r>
            <a:r>
              <a:rPr lang="en-US" dirty="0" smtClean="0"/>
              <a:t>/users/23872032/</a:t>
            </a:r>
            <a:r>
              <a:rPr lang="en-US" dirty="0" err="1" smtClean="0"/>
              <a:t>profile_pic</a:t>
            </a:r>
            <a:r>
              <a:rPr lang="en-US" dirty="0" smtClean="0"/>
              <a:t>/1416274874/</a:t>
            </a:r>
            <a:r>
              <a:rPr lang="en-US" dirty="0" err="1" smtClean="0"/>
              <a:t>original.jpg?interpolation</a:t>
            </a:r>
            <a:r>
              <a:rPr lang="en-US" dirty="0" smtClean="0"/>
              <a:t>=</a:t>
            </a:r>
            <a:r>
              <a:rPr lang="en-US" dirty="0" err="1" smtClean="0"/>
              <a:t>lanczos-none&amp;crop</a:t>
            </a:r>
            <a:r>
              <a:rPr lang="en-US" dirty="0" smtClean="0"/>
              <a:t>=</a:t>
            </a:r>
            <a:r>
              <a:rPr lang="en-US" dirty="0" err="1" smtClean="0"/>
              <a:t>w:w</a:t>
            </a:r>
            <a:r>
              <a:rPr lang="en-US" dirty="0" smtClean="0"/>
              <a:t>;*,*&amp;crop=</a:t>
            </a:r>
            <a:r>
              <a:rPr lang="en-US" dirty="0" err="1" smtClean="0"/>
              <a:t>h:h</a:t>
            </a:r>
            <a:r>
              <a:rPr lang="en-US" dirty="0" smtClean="0"/>
              <a:t>;*,*&amp;resize=225:*&amp;output-format=</a:t>
            </a:r>
            <a:r>
              <a:rPr lang="en-US" dirty="0" err="1" smtClean="0"/>
              <a:t>jpg&amp;output-quality</a:t>
            </a:r>
            <a:r>
              <a:rPr lang="en-US" dirty="0" smtClean="0"/>
              <a:t>=70";				rating = "-1";				text = "Great location for any activities around the old quarter. Warm welcoming host with lots of tour knowledge";			}, {				date = 1383436800;				name = </a:t>
            </a:r>
            <a:r>
              <a:rPr lang="en-US" dirty="0" err="1" smtClean="0"/>
              <a:t>Rafa</a:t>
            </a:r>
            <a:r>
              <a:rPr lang="en-US" dirty="0" smtClean="0"/>
              <a:t>;				picture = "https://a0.muscache.com/</a:t>
            </a:r>
            <a:r>
              <a:rPr lang="en-US" dirty="0" err="1" smtClean="0"/>
              <a:t>ic</a:t>
            </a:r>
            <a:r>
              <a:rPr lang="en-US" dirty="0" smtClean="0"/>
              <a:t>/users/9126433/</a:t>
            </a:r>
            <a:r>
              <a:rPr lang="en-US" dirty="0" err="1" smtClean="0"/>
              <a:t>profile_pic</a:t>
            </a:r>
            <a:r>
              <a:rPr lang="en-US" dirty="0" smtClean="0"/>
              <a:t>/1380487231/</a:t>
            </a:r>
            <a:r>
              <a:rPr lang="en-US" dirty="0" err="1" smtClean="0"/>
              <a:t>original.jpg?interpolation</a:t>
            </a:r>
            <a:r>
              <a:rPr lang="en-US" dirty="0" smtClean="0"/>
              <a:t>=</a:t>
            </a:r>
            <a:r>
              <a:rPr lang="en-US" dirty="0" err="1" smtClean="0"/>
              <a:t>lanczos-none&amp;crop</a:t>
            </a:r>
            <a:r>
              <a:rPr lang="en-US" dirty="0" smtClean="0"/>
              <a:t>=</a:t>
            </a:r>
            <a:r>
              <a:rPr lang="en-US" dirty="0" err="1" smtClean="0"/>
              <a:t>w:w</a:t>
            </a:r>
            <a:r>
              <a:rPr lang="en-US" dirty="0" smtClean="0"/>
              <a:t>;*,*&amp;crop=</a:t>
            </a:r>
            <a:r>
              <a:rPr lang="en-US" dirty="0" err="1" smtClean="0"/>
              <a:t>h:h</a:t>
            </a:r>
            <a:r>
              <a:rPr lang="en-US" dirty="0" smtClean="0"/>
              <a:t>;*,*&amp;resize=225:*&amp;output-format=</a:t>
            </a:r>
            <a:r>
              <a:rPr lang="en-US" dirty="0" err="1" smtClean="0"/>
              <a:t>jpg&amp;output-quality</a:t>
            </a:r>
            <a:r>
              <a:rPr lang="en-US" dirty="0" smtClean="0"/>
              <a:t>=70";				rating = "-1";				text = "It's an OK place to spend a night or two in the middle of busy Hanoi!\				n\ </a:t>
            </a:r>
            <a:r>
              <a:rPr lang="en-US" dirty="0" err="1" smtClean="0"/>
              <a:t>nBesides</a:t>
            </a:r>
            <a:r>
              <a:rPr lang="en-US" dirty="0" smtClean="0"/>
              <a:t> that, nice </a:t>
            </a:r>
            <a:r>
              <a:rPr lang="en-US" dirty="0" err="1" smtClean="0"/>
              <a:t>staff!Very</a:t>
            </a:r>
            <a:r>
              <a:rPr lang="en-US" dirty="0" smtClean="0"/>
              <a:t> helpful!";			}, {				date = 1383177600;				name = Jack;				picture = "https://a1.muscache.com/</a:t>
            </a:r>
            <a:r>
              <a:rPr lang="en-US" dirty="0" err="1" smtClean="0"/>
              <a:t>ic</a:t>
            </a:r>
            <a:r>
              <a:rPr lang="en-US" dirty="0" smtClean="0"/>
              <a:t>/users/9638880/</a:t>
            </a:r>
            <a:r>
              <a:rPr lang="en-US" dirty="0" err="1" smtClean="0"/>
              <a:t>profile_pic</a:t>
            </a:r>
            <a:r>
              <a:rPr lang="en-US" dirty="0" smtClean="0"/>
              <a:t>/1382781402/</a:t>
            </a:r>
            <a:r>
              <a:rPr lang="en-US" dirty="0" err="1" smtClean="0"/>
              <a:t>original.jpg?interpolation</a:t>
            </a:r>
            <a:r>
              <a:rPr lang="en-US" dirty="0" smtClean="0"/>
              <a:t>=</a:t>
            </a:r>
            <a:r>
              <a:rPr lang="en-US" dirty="0" err="1" smtClean="0"/>
              <a:t>lanczos-none&amp;crop</a:t>
            </a:r>
            <a:r>
              <a:rPr lang="en-US" dirty="0" smtClean="0"/>
              <a:t>=</a:t>
            </a:r>
            <a:r>
              <a:rPr lang="en-US" dirty="0" err="1" smtClean="0"/>
              <a:t>w:w</a:t>
            </a:r>
            <a:r>
              <a:rPr lang="en-US" dirty="0" smtClean="0"/>
              <a:t>;*,*&amp;crop=</a:t>
            </a:r>
            <a:r>
              <a:rPr lang="en-US" dirty="0" err="1" smtClean="0"/>
              <a:t>h:h</a:t>
            </a:r>
            <a:r>
              <a:rPr lang="en-US" dirty="0" smtClean="0"/>
              <a:t>;*,*&amp;resize=225:*&amp;output-format=</a:t>
            </a:r>
            <a:r>
              <a:rPr lang="en-US" dirty="0" err="1" smtClean="0"/>
              <a:t>jpg&amp;output-quality</a:t>
            </a:r>
            <a:r>
              <a:rPr lang="en-US" dirty="0" smtClean="0"/>
              <a:t>=70";				rating = "-1";				text = "We had such a fantastic experience at the Hanoi home hotel, the staff were lovely and so helpful with every question we had. We would highly recommend any backpackers to this hotel, it's very cheap and they have a good knowledge of the surrounding area, especially the cruises in ha long bay. Hanoi home stay really felt like a home away from home. Loved this place\n\</a:t>
            </a:r>
            <a:r>
              <a:rPr lang="en-US" dirty="0" err="1" smtClean="0"/>
              <a:t>nJack</a:t>
            </a:r>
            <a:r>
              <a:rPr lang="en-US" dirty="0" smtClean="0"/>
              <a:t>, Brits and Abbey";			});			rating = "3.5";		};</a:t>
            </a:r>
            <a:endParaRPr lang="en-US" dirty="0"/>
          </a:p>
        </p:txBody>
      </p:sp>
      <p:sp>
        <p:nvSpPr>
          <p:cNvPr id="4" name="Slide Number Placeholder 3"/>
          <p:cNvSpPr>
            <a:spLocks noGrp="1"/>
          </p:cNvSpPr>
          <p:nvPr>
            <p:ph type="sldNum" sz="quarter" idx="10"/>
          </p:nvPr>
        </p:nvSpPr>
        <p:spPr/>
        <p:txBody>
          <a:bodyPr/>
          <a:lstStyle/>
          <a:p>
            <a:fld id="{35BDFF8A-F9BA-A84E-8633-FB8C99DF3AFE}" type="slidenum">
              <a:rPr lang="en-US" smtClean="0"/>
              <a:t>5</a:t>
            </a:fld>
            <a:endParaRPr lang="en-US"/>
          </a:p>
        </p:txBody>
      </p:sp>
    </p:spTree>
    <p:extLst>
      <p:ext uri="{BB962C8B-B14F-4D97-AF65-F5344CB8AC3E}">
        <p14:creationId xmlns:p14="http://schemas.microsoft.com/office/powerpoint/2010/main" val="163560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211209-9F07-C942-B9EF-DF11D3E68C7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A473A-988F-6B45-8C0A-731FC522713E}" type="slidenum">
              <a:rPr lang="en-US" smtClean="0"/>
              <a:t>‹#›</a:t>
            </a:fld>
            <a:endParaRPr lang="en-US"/>
          </a:p>
        </p:txBody>
      </p:sp>
    </p:spTree>
    <p:extLst>
      <p:ext uri="{BB962C8B-B14F-4D97-AF65-F5344CB8AC3E}">
        <p14:creationId xmlns:p14="http://schemas.microsoft.com/office/powerpoint/2010/main" val="1553913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11209-9F07-C942-B9EF-DF11D3E68C7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A473A-988F-6B45-8C0A-731FC522713E}" type="slidenum">
              <a:rPr lang="en-US" smtClean="0"/>
              <a:t>‹#›</a:t>
            </a:fld>
            <a:endParaRPr lang="en-US"/>
          </a:p>
        </p:txBody>
      </p:sp>
    </p:spTree>
    <p:extLst>
      <p:ext uri="{BB962C8B-B14F-4D97-AF65-F5344CB8AC3E}">
        <p14:creationId xmlns:p14="http://schemas.microsoft.com/office/powerpoint/2010/main" val="151394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11209-9F07-C942-B9EF-DF11D3E68C7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A473A-988F-6B45-8C0A-731FC522713E}" type="slidenum">
              <a:rPr lang="en-US" smtClean="0"/>
              <a:t>‹#›</a:t>
            </a:fld>
            <a:endParaRPr lang="en-US"/>
          </a:p>
        </p:txBody>
      </p:sp>
    </p:spTree>
    <p:extLst>
      <p:ext uri="{BB962C8B-B14F-4D97-AF65-F5344CB8AC3E}">
        <p14:creationId xmlns:p14="http://schemas.microsoft.com/office/powerpoint/2010/main" val="148702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11209-9F07-C942-B9EF-DF11D3E68C7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A473A-988F-6B45-8C0A-731FC522713E}" type="slidenum">
              <a:rPr lang="en-US" smtClean="0"/>
              <a:t>‹#›</a:t>
            </a:fld>
            <a:endParaRPr lang="en-US"/>
          </a:p>
        </p:txBody>
      </p:sp>
    </p:spTree>
    <p:extLst>
      <p:ext uri="{BB962C8B-B14F-4D97-AF65-F5344CB8AC3E}">
        <p14:creationId xmlns:p14="http://schemas.microsoft.com/office/powerpoint/2010/main" val="69445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11209-9F07-C942-B9EF-DF11D3E68C75}"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A473A-988F-6B45-8C0A-731FC522713E}" type="slidenum">
              <a:rPr lang="en-US" smtClean="0"/>
              <a:t>‹#›</a:t>
            </a:fld>
            <a:endParaRPr lang="en-US"/>
          </a:p>
        </p:txBody>
      </p:sp>
    </p:spTree>
    <p:extLst>
      <p:ext uri="{BB962C8B-B14F-4D97-AF65-F5344CB8AC3E}">
        <p14:creationId xmlns:p14="http://schemas.microsoft.com/office/powerpoint/2010/main" val="10917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211209-9F07-C942-B9EF-DF11D3E68C75}"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A473A-988F-6B45-8C0A-731FC522713E}" type="slidenum">
              <a:rPr lang="en-US" smtClean="0"/>
              <a:t>‹#›</a:t>
            </a:fld>
            <a:endParaRPr lang="en-US"/>
          </a:p>
        </p:txBody>
      </p:sp>
    </p:spTree>
    <p:extLst>
      <p:ext uri="{BB962C8B-B14F-4D97-AF65-F5344CB8AC3E}">
        <p14:creationId xmlns:p14="http://schemas.microsoft.com/office/powerpoint/2010/main" val="98060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211209-9F07-C942-B9EF-DF11D3E68C75}" type="datetimeFigureOut">
              <a:rPr lang="en-US" smtClean="0"/>
              <a:t>12/7/15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A473A-988F-6B45-8C0A-731FC522713E}" type="slidenum">
              <a:rPr lang="en-US" smtClean="0"/>
              <a:t>‹#›</a:t>
            </a:fld>
            <a:endParaRPr lang="en-US"/>
          </a:p>
        </p:txBody>
      </p:sp>
    </p:spTree>
    <p:extLst>
      <p:ext uri="{BB962C8B-B14F-4D97-AF65-F5344CB8AC3E}">
        <p14:creationId xmlns:p14="http://schemas.microsoft.com/office/powerpoint/2010/main" val="119971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211209-9F07-C942-B9EF-DF11D3E68C75}" type="datetimeFigureOut">
              <a:rPr lang="en-US" smtClean="0"/>
              <a:t>12/7/15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A473A-988F-6B45-8C0A-731FC522713E}" type="slidenum">
              <a:rPr lang="en-US" smtClean="0"/>
              <a:t>‹#›</a:t>
            </a:fld>
            <a:endParaRPr lang="en-US"/>
          </a:p>
        </p:txBody>
      </p:sp>
    </p:spTree>
    <p:extLst>
      <p:ext uri="{BB962C8B-B14F-4D97-AF65-F5344CB8AC3E}">
        <p14:creationId xmlns:p14="http://schemas.microsoft.com/office/powerpoint/2010/main" val="95117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11209-9F07-C942-B9EF-DF11D3E68C75}" type="datetimeFigureOut">
              <a:rPr lang="en-US" smtClean="0"/>
              <a:t>12/7/15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A473A-988F-6B45-8C0A-731FC522713E}" type="slidenum">
              <a:rPr lang="en-US" smtClean="0"/>
              <a:t>‹#›</a:t>
            </a:fld>
            <a:endParaRPr lang="en-US"/>
          </a:p>
        </p:txBody>
      </p:sp>
    </p:spTree>
    <p:extLst>
      <p:ext uri="{BB962C8B-B14F-4D97-AF65-F5344CB8AC3E}">
        <p14:creationId xmlns:p14="http://schemas.microsoft.com/office/powerpoint/2010/main" val="453350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11209-9F07-C942-B9EF-DF11D3E68C75}"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A473A-988F-6B45-8C0A-731FC522713E}" type="slidenum">
              <a:rPr lang="en-US" smtClean="0"/>
              <a:t>‹#›</a:t>
            </a:fld>
            <a:endParaRPr lang="en-US"/>
          </a:p>
        </p:txBody>
      </p:sp>
    </p:spTree>
    <p:extLst>
      <p:ext uri="{BB962C8B-B14F-4D97-AF65-F5344CB8AC3E}">
        <p14:creationId xmlns:p14="http://schemas.microsoft.com/office/powerpoint/2010/main" val="18863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11209-9F07-C942-B9EF-DF11D3E68C75}"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A473A-988F-6B45-8C0A-731FC522713E}" type="slidenum">
              <a:rPr lang="en-US" smtClean="0"/>
              <a:t>‹#›</a:t>
            </a:fld>
            <a:endParaRPr lang="en-US"/>
          </a:p>
        </p:txBody>
      </p:sp>
    </p:spTree>
    <p:extLst>
      <p:ext uri="{BB962C8B-B14F-4D97-AF65-F5344CB8AC3E}">
        <p14:creationId xmlns:p14="http://schemas.microsoft.com/office/powerpoint/2010/main" val="6223454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11209-9F07-C942-B9EF-DF11D3E68C75}" type="datetimeFigureOut">
              <a:rPr lang="en-US" smtClean="0"/>
              <a:t>12/7/15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A473A-988F-6B45-8C0A-731FC522713E}" type="slidenum">
              <a:rPr lang="en-US" smtClean="0"/>
              <a:t>‹#›</a:t>
            </a:fld>
            <a:endParaRPr lang="en-US"/>
          </a:p>
        </p:txBody>
      </p:sp>
    </p:spTree>
    <p:extLst>
      <p:ext uri="{BB962C8B-B14F-4D97-AF65-F5344CB8AC3E}">
        <p14:creationId xmlns:p14="http://schemas.microsoft.com/office/powerpoint/2010/main" val="2116271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7.jpg"/><Relationship Id="rId5" Type="http://schemas.openxmlformats.org/officeDocument/2006/relationships/image" Target="../media/image8.jpg"/><Relationship Id="rId6" Type="http://schemas.openxmlformats.org/officeDocument/2006/relationships/image" Target="../media/image9.jpg"/><Relationship Id="rId7" Type="http://schemas.openxmlformats.org/officeDocument/2006/relationships/image" Target="../media/image3.png"/><Relationship Id="rId8"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jp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7.jp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870" y="-108488"/>
            <a:ext cx="3294497" cy="6966488"/>
          </a:xfrm>
          <a:prstGeom prst="rect">
            <a:avLst/>
          </a:prstGeom>
          <a:solidFill>
            <a:schemeClr val="tx1"/>
          </a:solidFill>
          <a:ln w="63500">
            <a:no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003" y="1999282"/>
            <a:ext cx="2890615" cy="2743200"/>
          </a:xfrm>
          <a:prstGeom prst="rect">
            <a:avLst/>
          </a:prstGeom>
        </p:spPr>
      </p:pic>
      <p:sp>
        <p:nvSpPr>
          <p:cNvPr id="11" name="Rectangle 10"/>
          <p:cNvSpPr/>
          <p:nvPr/>
        </p:nvSpPr>
        <p:spPr>
          <a:xfrm>
            <a:off x="1366003" y="935665"/>
            <a:ext cx="2890615" cy="10636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66002" y="4736622"/>
            <a:ext cx="2890616" cy="13664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512" y="1467473"/>
            <a:ext cx="2819104" cy="4359169"/>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066" y="-108488"/>
            <a:ext cx="3294497" cy="6966488"/>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6512" y="908673"/>
            <a:ext cx="2819104" cy="55880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762" y="1467472"/>
            <a:ext cx="2819104" cy="4359169"/>
          </a:xfrm>
          <a:prstGeom prst="rect">
            <a:avLst/>
          </a:prstGeom>
        </p:spPr>
      </p:pic>
    </p:spTree>
    <p:extLst>
      <p:ext uri="{BB962C8B-B14F-4D97-AF65-F5344CB8AC3E}">
        <p14:creationId xmlns:p14="http://schemas.microsoft.com/office/powerpoint/2010/main" val="107934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4497" cy="696648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060" y="1512958"/>
            <a:ext cx="2819104" cy="446254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491" y="954158"/>
            <a:ext cx="2819104" cy="558800"/>
          </a:xfrm>
          <a:prstGeom prst="rect">
            <a:avLst/>
          </a:prstGeom>
        </p:spPr>
      </p:pic>
      <p:cxnSp>
        <p:nvCxnSpPr>
          <p:cNvPr id="5" name="Straight Arrow Connector 4"/>
          <p:cNvCxnSpPr/>
          <p:nvPr/>
        </p:nvCxnSpPr>
        <p:spPr>
          <a:xfrm flipV="1">
            <a:off x="2509284" y="954158"/>
            <a:ext cx="1871330" cy="3004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92735" y="169328"/>
            <a:ext cx="3551275" cy="1569660"/>
          </a:xfrm>
          <a:prstGeom prst="rect">
            <a:avLst/>
          </a:prstGeom>
          <a:noFill/>
        </p:spPr>
        <p:txBody>
          <a:bodyPr wrap="square" rtlCol="0">
            <a:spAutoFit/>
          </a:bodyPr>
          <a:lstStyle/>
          <a:p>
            <a:r>
              <a:rPr lang="en-US" sz="9600" dirty="0" smtClean="0"/>
              <a:t>Ha </a:t>
            </a:r>
            <a:r>
              <a:rPr lang="en-US" sz="9600" dirty="0" err="1" smtClean="0"/>
              <a:t>noi</a:t>
            </a:r>
            <a:endParaRPr lang="en-US" sz="9600"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2249" y="-95693"/>
            <a:ext cx="3294497" cy="6966488"/>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9945" y="1512958"/>
            <a:ext cx="2819104" cy="446254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3948" y="3206650"/>
            <a:ext cx="361802" cy="361802"/>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6348" y="3359050"/>
            <a:ext cx="361802" cy="361802"/>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5750" y="3466545"/>
            <a:ext cx="552804" cy="552804"/>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9492" y="2721191"/>
            <a:ext cx="361802" cy="361802"/>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55350" y="3747229"/>
            <a:ext cx="361802" cy="36180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6347" y="2851688"/>
            <a:ext cx="361802" cy="361802"/>
          </a:xfrm>
          <a:prstGeom prst="rect">
            <a:avLst/>
          </a:prstGeom>
        </p:spPr>
      </p:pic>
      <p:pic>
        <p:nvPicPr>
          <p:cNvPr id="26" name="Picture 25"/>
          <p:cNvPicPr>
            <a:picLocks noChangeAspect="1"/>
          </p:cNvPicPr>
          <p:nvPr/>
        </p:nvPicPr>
        <p:blipFill>
          <a:blip r:embed="rId6"/>
          <a:stretch>
            <a:fillRect/>
          </a:stretch>
        </p:blipFill>
        <p:spPr>
          <a:xfrm>
            <a:off x="10062799" y="3203401"/>
            <a:ext cx="355600" cy="368300"/>
          </a:xfrm>
          <a:prstGeom prst="rect">
            <a:avLst/>
          </a:prstGeom>
        </p:spPr>
      </p:pic>
    </p:spTree>
    <p:extLst>
      <p:ext uri="{BB962C8B-B14F-4D97-AF65-F5344CB8AC3E}">
        <p14:creationId xmlns:p14="http://schemas.microsoft.com/office/powerpoint/2010/main" val="29479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41" y="0"/>
            <a:ext cx="3243192" cy="685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407" y="1480762"/>
            <a:ext cx="2726314" cy="124117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408" y="2745868"/>
            <a:ext cx="2726313" cy="136626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1407" y="4136065"/>
            <a:ext cx="2764250" cy="1842834"/>
          </a:xfrm>
          <a:prstGeom prst="rect">
            <a:avLst/>
          </a:prstGeom>
        </p:spPr>
      </p:pic>
      <p:sp>
        <p:nvSpPr>
          <p:cNvPr id="9" name="Rectangle 8"/>
          <p:cNvSpPr/>
          <p:nvPr/>
        </p:nvSpPr>
        <p:spPr>
          <a:xfrm>
            <a:off x="-162813" y="1862204"/>
            <a:ext cx="5202646" cy="461665"/>
          </a:xfrm>
          <a:prstGeom prst="rect">
            <a:avLst/>
          </a:prstGeom>
          <a:noFill/>
        </p:spPr>
        <p:txBody>
          <a:bodyPr wrap="square" lIns="91440" tIns="45720" rIns="91440" bIns="45720">
            <a:spAutoFit/>
          </a:bodyPr>
          <a:lstStyle/>
          <a:p>
            <a:pPr algn="ctr"/>
            <a:r>
              <a:rPr lang="en-US" sz="2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Halong</a:t>
            </a:r>
            <a:r>
              <a:rPr lang="en-US" sz="2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Cruise </a:t>
            </a:r>
            <a:endPar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Rectangle 9"/>
          <p:cNvSpPr/>
          <p:nvPr/>
        </p:nvSpPr>
        <p:spPr>
          <a:xfrm>
            <a:off x="-162813" y="3431601"/>
            <a:ext cx="5202646" cy="461665"/>
          </a:xfrm>
          <a:prstGeom prst="rect">
            <a:avLst/>
          </a:prstGeom>
          <a:noFill/>
        </p:spPr>
        <p:txBody>
          <a:bodyPr wrap="square" lIns="91440" tIns="45720" rIns="91440" bIns="45720">
            <a:spAutoFit/>
          </a:bodyPr>
          <a:lstStyle/>
          <a:p>
            <a:pPr algn="ctr"/>
            <a:r>
              <a:rPr lang="en-US" sz="2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Emotion Hotel</a:t>
            </a:r>
            <a:endPar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0" y="5219864"/>
            <a:ext cx="5202646" cy="461665"/>
          </a:xfrm>
          <a:prstGeom prst="rect">
            <a:avLst/>
          </a:prstGeom>
          <a:noFill/>
        </p:spPr>
        <p:txBody>
          <a:bodyPr wrap="square" lIns="91440" tIns="45720" rIns="91440" bIns="45720">
            <a:spAutoFit/>
          </a:bodyPr>
          <a:lstStyle/>
          <a:p>
            <a:pPr algn="ctr"/>
            <a:r>
              <a:rPr lang="en-US" sz="2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Hanoi Delight Hotel</a:t>
            </a:r>
            <a:endPar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359" y="0"/>
            <a:ext cx="3243192" cy="68580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7063" y="1408654"/>
            <a:ext cx="2726314" cy="1241173"/>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6676" y="6946537"/>
            <a:ext cx="2726314" cy="1630987"/>
          </a:xfrm>
          <a:prstGeom prst="rect">
            <a:avLst/>
          </a:prstGeom>
        </p:spPr>
      </p:pic>
      <p:sp>
        <p:nvSpPr>
          <p:cNvPr id="15" name="TextBox 14"/>
          <p:cNvSpPr txBox="1"/>
          <p:nvPr/>
        </p:nvSpPr>
        <p:spPr>
          <a:xfrm>
            <a:off x="7570381" y="2745868"/>
            <a:ext cx="1084521" cy="369332"/>
          </a:xfrm>
          <a:prstGeom prst="rect">
            <a:avLst/>
          </a:prstGeom>
          <a:noFill/>
        </p:spPr>
        <p:txBody>
          <a:bodyPr wrap="square" rtlCol="0">
            <a:spAutoFit/>
          </a:bodyPr>
          <a:lstStyle/>
          <a:p>
            <a:r>
              <a:rPr lang="en-US" dirty="0" smtClean="0"/>
              <a:t>Price</a:t>
            </a:r>
            <a:endParaRPr lang="en-US" dirty="0"/>
          </a:p>
        </p:txBody>
      </p:sp>
      <p:sp>
        <p:nvSpPr>
          <p:cNvPr id="16" name="TextBox 15"/>
          <p:cNvSpPr txBox="1"/>
          <p:nvPr/>
        </p:nvSpPr>
        <p:spPr>
          <a:xfrm>
            <a:off x="7570381" y="3072297"/>
            <a:ext cx="1850066" cy="369332"/>
          </a:xfrm>
          <a:prstGeom prst="rect">
            <a:avLst/>
          </a:prstGeom>
          <a:noFill/>
        </p:spPr>
        <p:txBody>
          <a:bodyPr wrap="square" rtlCol="0">
            <a:spAutoFit/>
          </a:bodyPr>
          <a:lstStyle/>
          <a:p>
            <a:r>
              <a:rPr lang="en-US" dirty="0" smtClean="0"/>
              <a:t>Information</a:t>
            </a:r>
            <a:endParaRPr lang="en-US" dirty="0"/>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07063" y="3484936"/>
            <a:ext cx="2726314" cy="2600605"/>
          </a:xfrm>
          <a:prstGeom prst="rect">
            <a:avLst/>
          </a:prstGeom>
        </p:spPr>
      </p:pic>
    </p:spTree>
    <p:extLst>
      <p:ext uri="{BB962C8B-B14F-4D97-AF65-F5344CB8AC3E}">
        <p14:creationId xmlns:p14="http://schemas.microsoft.com/office/powerpoint/2010/main" val="1807986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4497" cy="696648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91" y="1573619"/>
            <a:ext cx="2718156" cy="438061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125" y="4976037"/>
            <a:ext cx="890888" cy="6690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3692" y="0"/>
            <a:ext cx="3294497" cy="696648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0591" y="1573619"/>
            <a:ext cx="2740701" cy="4380614"/>
          </a:xfrm>
          <a:prstGeom prst="rect">
            <a:avLst/>
          </a:prstGeom>
        </p:spPr>
      </p:pic>
      <p:sp>
        <p:nvSpPr>
          <p:cNvPr id="6" name="TextBox 5"/>
          <p:cNvSpPr txBox="1"/>
          <p:nvPr/>
        </p:nvSpPr>
        <p:spPr>
          <a:xfrm>
            <a:off x="5699051" y="871870"/>
            <a:ext cx="1692323" cy="369332"/>
          </a:xfrm>
          <a:prstGeom prst="rect">
            <a:avLst/>
          </a:prstGeom>
          <a:noFill/>
        </p:spPr>
        <p:txBody>
          <a:bodyPr wrap="none" rtlCol="0">
            <a:spAutoFit/>
          </a:bodyPr>
          <a:lstStyle/>
          <a:p>
            <a:r>
              <a:rPr lang="en-US" smtClean="0"/>
              <a:t>promotion code</a:t>
            </a:r>
            <a:endParaRPr lang="en-US" dirty="0"/>
          </a:p>
        </p:txBody>
      </p:sp>
    </p:spTree>
    <p:extLst>
      <p:ext uri="{BB962C8B-B14F-4D97-AF65-F5344CB8AC3E}">
        <p14:creationId xmlns:p14="http://schemas.microsoft.com/office/powerpoint/2010/main" val="137983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43192" cy="68580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704" y="1408654"/>
            <a:ext cx="2726314" cy="124117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6676" y="6946537"/>
            <a:ext cx="2726314" cy="1630987"/>
          </a:xfrm>
          <a:prstGeom prst="rect">
            <a:avLst/>
          </a:prstGeom>
        </p:spPr>
      </p:pic>
      <p:sp>
        <p:nvSpPr>
          <p:cNvPr id="15" name="TextBox 14"/>
          <p:cNvSpPr txBox="1"/>
          <p:nvPr/>
        </p:nvSpPr>
        <p:spPr>
          <a:xfrm>
            <a:off x="443022" y="2745868"/>
            <a:ext cx="1084521" cy="369332"/>
          </a:xfrm>
          <a:prstGeom prst="rect">
            <a:avLst/>
          </a:prstGeom>
          <a:noFill/>
        </p:spPr>
        <p:txBody>
          <a:bodyPr wrap="square" rtlCol="0">
            <a:spAutoFit/>
          </a:bodyPr>
          <a:lstStyle/>
          <a:p>
            <a:r>
              <a:rPr lang="en-US" dirty="0" smtClean="0"/>
              <a:t>Price</a:t>
            </a:r>
            <a:endParaRPr lang="en-US" dirty="0"/>
          </a:p>
        </p:txBody>
      </p:sp>
      <p:sp>
        <p:nvSpPr>
          <p:cNvPr id="16" name="TextBox 15"/>
          <p:cNvSpPr txBox="1"/>
          <p:nvPr/>
        </p:nvSpPr>
        <p:spPr>
          <a:xfrm>
            <a:off x="443022" y="3072297"/>
            <a:ext cx="1850066" cy="369332"/>
          </a:xfrm>
          <a:prstGeom prst="rect">
            <a:avLst/>
          </a:prstGeom>
          <a:noFill/>
        </p:spPr>
        <p:txBody>
          <a:bodyPr wrap="square" rtlCol="0">
            <a:spAutoFit/>
          </a:bodyPr>
          <a:lstStyle/>
          <a:p>
            <a:r>
              <a:rPr lang="en-US" dirty="0" smtClean="0"/>
              <a:t>Information</a:t>
            </a:r>
            <a:endParaRPr lang="en-US" dirty="0"/>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4" y="3484936"/>
            <a:ext cx="2726314" cy="2600605"/>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93088" y="2741298"/>
            <a:ext cx="589516" cy="589516"/>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493" y="0"/>
            <a:ext cx="3243192" cy="6858000"/>
          </a:xfrm>
          <a:prstGeom prst="rect">
            <a:avLst/>
          </a:prstGeom>
        </p:spPr>
      </p:pic>
      <p:sp>
        <p:nvSpPr>
          <p:cNvPr id="3" name="TextBox 2"/>
          <p:cNvSpPr txBox="1"/>
          <p:nvPr/>
        </p:nvSpPr>
        <p:spPr>
          <a:xfrm>
            <a:off x="8548577" y="2029240"/>
            <a:ext cx="2190307" cy="369332"/>
          </a:xfrm>
          <a:prstGeom prst="rect">
            <a:avLst/>
          </a:prstGeom>
          <a:noFill/>
        </p:spPr>
        <p:txBody>
          <a:bodyPr wrap="square" rtlCol="0">
            <a:spAutoFit/>
          </a:bodyPr>
          <a:lstStyle/>
          <a:p>
            <a:r>
              <a:rPr lang="en-US" dirty="0" smtClean="0"/>
              <a:t>Register Form</a:t>
            </a:r>
            <a:endParaRPr lang="en-US" dirty="0"/>
          </a:p>
        </p:txBody>
      </p:sp>
    </p:spTree>
    <p:extLst>
      <p:ext uri="{BB962C8B-B14F-4D97-AF65-F5344CB8AC3E}">
        <p14:creationId xmlns:p14="http://schemas.microsoft.com/office/powerpoint/2010/main" val="88900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870" y="-108488"/>
            <a:ext cx="3294497" cy="6966488"/>
          </a:xfrm>
          <a:prstGeom prst="rect">
            <a:avLst/>
          </a:prstGeom>
          <a:solidFill>
            <a:schemeClr val="tx1"/>
          </a:solidFill>
          <a:ln w="63500">
            <a:noFill/>
          </a:ln>
        </p:spPr>
      </p:pic>
      <p:sp>
        <p:nvSpPr>
          <p:cNvPr id="6" name="Rectangle 5"/>
          <p:cNvSpPr/>
          <p:nvPr/>
        </p:nvSpPr>
        <p:spPr>
          <a:xfrm>
            <a:off x="1366003" y="935665"/>
            <a:ext cx="2890615" cy="10636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66002" y="4736622"/>
            <a:ext cx="2890616" cy="13664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003" y="1999282"/>
            <a:ext cx="2890615" cy="2743200"/>
          </a:xfrm>
          <a:prstGeom prst="rect">
            <a:avLst/>
          </a:prstGeom>
          <a:noFill/>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7451" y="18016"/>
            <a:ext cx="2032000" cy="20320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5200" y="0"/>
            <a:ext cx="2068033" cy="2068033"/>
          </a:xfrm>
          <a:prstGeom prst="rect">
            <a:avLst/>
          </a:prstGeom>
        </p:spPr>
      </p:pic>
      <p:cxnSp>
        <p:nvCxnSpPr>
          <p:cNvPr id="12" name="Curved Connector 11"/>
          <p:cNvCxnSpPr/>
          <p:nvPr/>
        </p:nvCxnSpPr>
        <p:spPr>
          <a:xfrm rot="10800000" flipV="1">
            <a:off x="4912242" y="1034014"/>
            <a:ext cx="2913322" cy="1241355"/>
          </a:xfrm>
          <a:prstGeom prst="curvedConnector3">
            <a:avLst/>
          </a:prstGeom>
          <a:ln w="730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912242" y="4040372"/>
            <a:ext cx="1456661" cy="69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74958" y="4444409"/>
            <a:ext cx="3976577" cy="1107996"/>
          </a:xfrm>
          <a:prstGeom prst="rect">
            <a:avLst/>
          </a:prstGeom>
          <a:noFill/>
        </p:spPr>
        <p:txBody>
          <a:bodyPr wrap="square" rtlCol="0">
            <a:spAutoFit/>
          </a:bodyPr>
          <a:lstStyle/>
          <a:p>
            <a:r>
              <a:rPr lang="en-US" sz="6600" smtClean="0"/>
              <a:t>APCEPT!</a:t>
            </a:r>
            <a:endParaRPr lang="en-US" sz="6600"/>
          </a:p>
        </p:txBody>
      </p:sp>
    </p:spTree>
    <p:extLst>
      <p:ext uri="{BB962C8B-B14F-4D97-AF65-F5344CB8AC3E}">
        <p14:creationId xmlns:p14="http://schemas.microsoft.com/office/powerpoint/2010/main" val="28290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83467"/>
          </a:xfrm>
        </p:spPr>
      </p:pic>
    </p:spTree>
    <p:extLst>
      <p:ext uri="{BB962C8B-B14F-4D97-AF65-F5344CB8AC3E}">
        <p14:creationId xmlns:p14="http://schemas.microsoft.com/office/powerpoint/2010/main" val="1100023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22</Words>
  <Application>Microsoft Macintosh PowerPoint</Application>
  <PresentationFormat>Widescreen</PresentationFormat>
  <Paragraphs>15</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cp:revision>
  <dcterms:created xsi:type="dcterms:W3CDTF">2015-12-07T14:25:45Z</dcterms:created>
  <dcterms:modified xsi:type="dcterms:W3CDTF">2015-12-07T16:13:52Z</dcterms:modified>
</cp:coreProperties>
</file>