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3" r:id="rId2"/>
    <p:sldId id="335" r:id="rId3"/>
    <p:sldId id="517" r:id="rId4"/>
    <p:sldId id="555" r:id="rId5"/>
    <p:sldId id="556" r:id="rId6"/>
    <p:sldId id="557" r:id="rId7"/>
    <p:sldId id="558" r:id="rId8"/>
    <p:sldId id="561" r:id="rId9"/>
    <p:sldId id="563" r:id="rId10"/>
    <p:sldId id="562" r:id="rId11"/>
    <p:sldId id="559" r:id="rId12"/>
    <p:sldId id="564" r:id="rId13"/>
    <p:sldId id="565" r:id="rId14"/>
    <p:sldId id="568" r:id="rId15"/>
    <p:sldId id="569" r:id="rId16"/>
    <p:sldId id="570" r:id="rId17"/>
    <p:sldId id="571" r:id="rId18"/>
    <p:sldId id="578" r:id="rId19"/>
    <p:sldId id="585" r:id="rId20"/>
    <p:sldId id="581" r:id="rId21"/>
    <p:sldId id="586" r:id="rId22"/>
    <p:sldId id="587" r:id="rId23"/>
    <p:sldId id="588" r:id="rId24"/>
    <p:sldId id="589" r:id="rId25"/>
    <p:sldId id="590" r:id="rId26"/>
    <p:sldId id="57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88146-62A4-4807-9233-0E3EA9489C73}">
          <p14:sldIdLst>
            <p14:sldId id="273"/>
            <p14:sldId id="335"/>
            <p14:sldId id="517"/>
            <p14:sldId id="555"/>
            <p14:sldId id="556"/>
            <p14:sldId id="557"/>
            <p14:sldId id="558"/>
            <p14:sldId id="561"/>
            <p14:sldId id="563"/>
            <p14:sldId id="562"/>
            <p14:sldId id="559"/>
            <p14:sldId id="564"/>
            <p14:sldId id="565"/>
            <p14:sldId id="568"/>
            <p14:sldId id="569"/>
            <p14:sldId id="570"/>
            <p14:sldId id="571"/>
            <p14:sldId id="578"/>
            <p14:sldId id="585"/>
            <p14:sldId id="581"/>
            <p14:sldId id="586"/>
            <p14:sldId id="587"/>
            <p14:sldId id="588"/>
            <p14:sldId id="589"/>
            <p14:sldId id="590"/>
            <p14:sldId id="577"/>
          </p14:sldIdLst>
        </p14:section>
        <p14:section name="Untitled Section" id="{4379AFB6-3806-4B1C-88EE-8922EE1CDF3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3542" autoAdjust="0"/>
  </p:normalViewPr>
  <p:slideViewPr>
    <p:cSldViewPr snapToGrid="0">
      <p:cViewPr>
        <p:scale>
          <a:sx n="121" d="100"/>
          <a:sy n="121" d="100"/>
        </p:scale>
        <p:origin x="-9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54B77-651E-41AC-8808-A84B4F713B24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496A-72F0-4A59-A137-3882333A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16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3522C-30CE-4347-A12B-7E1D378346AE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152AF-E56C-412E-AD3D-A6B7D48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1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5499719" cy="498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1"/>
          <p:cNvSpPr>
            <a:spLocks noGrp="1"/>
          </p:cNvSpPr>
          <p:nvPr>
            <p:ph type="title"/>
          </p:nvPr>
        </p:nvSpPr>
        <p:spPr>
          <a:xfrm>
            <a:off x="2263146" y="29050"/>
            <a:ext cx="9385516" cy="808383"/>
          </a:xfrm>
        </p:spPr>
        <p:txBody>
          <a:bodyPr>
            <a:normAutofit/>
          </a:bodyPr>
          <a:lstStyle/>
          <a:p>
            <a:pPr algn="ctr"/>
            <a:r>
              <a:rPr lang="vi-VN" sz="3400" b="1" dirty="0"/>
              <a:t>TRƯỜNG ĐẠI HỌC KHOA HỌC TỰ NHIÊN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41476" y="5824965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iêu đề phụ 2"/>
          <p:cNvSpPr txBox="1"/>
          <p:nvPr/>
        </p:nvSpPr>
        <p:spPr>
          <a:xfrm>
            <a:off x="3427090" y="774202"/>
            <a:ext cx="7655593" cy="577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KHOA ĐIỆN TỬ VIỄN THÔNG</a:t>
            </a:r>
          </a:p>
        </p:txBody>
      </p:sp>
      <p:pic>
        <p:nvPicPr>
          <p:cNvPr id="12" name="Hình ảnh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" y="149807"/>
            <a:ext cx="2305877" cy="1811432"/>
          </a:xfrm>
          <a:prstGeom prst="rect">
            <a:avLst/>
          </a:prstGeom>
        </p:spPr>
      </p:pic>
      <p:sp>
        <p:nvSpPr>
          <p:cNvPr id="13" name="Tiêu đề phụ 2"/>
          <p:cNvSpPr txBox="1"/>
          <p:nvPr/>
        </p:nvSpPr>
        <p:spPr>
          <a:xfrm>
            <a:off x="4260912" y="1679057"/>
            <a:ext cx="5987948" cy="1665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latin typeface="+mj-lt"/>
              </a:rPr>
              <a:t>MÔN HỌC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vi-VN" b="1" dirty="0">
              <a:latin typeface="+mj-lt"/>
            </a:endParaRPr>
          </a:p>
        </p:txBody>
      </p:sp>
      <p:sp>
        <p:nvSpPr>
          <p:cNvPr id="14" name="Hình chữ nhật 13"/>
          <p:cNvSpPr/>
          <p:nvPr/>
        </p:nvSpPr>
        <p:spPr>
          <a:xfrm>
            <a:off x="6440" y="1992545"/>
            <a:ext cx="2305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dirty="0">
                <a:solidFill>
                  <a:srgbClr val="002060"/>
                </a:solidFill>
                <a:latin typeface="+mj-lt"/>
              </a:rPr>
              <a:t>http://www.hcmus.edu.vn</a:t>
            </a:r>
          </a:p>
        </p:txBody>
      </p:sp>
      <p:sp>
        <p:nvSpPr>
          <p:cNvPr id="2" name="Hình chữ nhật 23"/>
          <p:cNvSpPr/>
          <p:nvPr/>
        </p:nvSpPr>
        <p:spPr>
          <a:xfrm>
            <a:off x="15875" y="577977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15" name="Rectangle 162">
            <a:extLst>
              <a:ext uri="{FF2B5EF4-FFF2-40B4-BE49-F238E27FC236}">
                <a16:creationId xmlns:a16="http://schemas.microsoft.com/office/drawing/2014/main" xmlns="" id="{B5365D56-BF27-4BD3-857F-078FB504765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741983" y="3343111"/>
            <a:ext cx="9138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04265A5E-705C-48B0-AF87-6A79DFA2356A}"/>
              </a:ext>
            </a:extLst>
          </p:cNvPr>
          <p:cNvSpPr/>
          <p:nvPr/>
        </p:nvSpPr>
        <p:spPr>
          <a:xfrm>
            <a:off x="2048941" y="2962643"/>
            <a:ext cx="93855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THỪA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Overiding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7893402" y="1287910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2">
            <a:extLst>
              <a:ext uri="{FF2B5EF4-FFF2-40B4-BE49-F238E27FC236}">
                <a16:creationId xmlns:a16="http://schemas.microsoft.com/office/drawing/2014/main" xmlns="" id="{3844C819-F370-46DE-B9E6-B3CEAA7F8F6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530339" y="3196544"/>
            <a:ext cx="55622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FFDE1C-B964-49AA-AE07-B29DFD2EAAAD}"/>
              </a:ext>
            </a:extLst>
          </p:cNvPr>
          <p:cNvSpPr/>
          <p:nvPr/>
        </p:nvSpPr>
        <p:spPr>
          <a:xfrm>
            <a:off x="30126" y="1179293"/>
            <a:ext cx="11506150" cy="3147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Override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runtime(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overloading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(compile)).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con. Ở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6588369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FADD0A9-EB1F-4970-BA91-03FE0B81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" y="1032181"/>
            <a:ext cx="5524618" cy="534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782337-0FE5-41B3-A0FA-8AB309B8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5" y="1014425"/>
            <a:ext cx="5681708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6588369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62">
            <a:extLst>
              <a:ext uri="{FF2B5EF4-FFF2-40B4-BE49-F238E27FC236}">
                <a16:creationId xmlns:a16="http://schemas.microsoft.com/office/drawing/2014/main" xmlns="" id="{B1239C03-F478-400B-B039-BB54532AA45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06224" y="1084993"/>
            <a:ext cx="11275968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tu_khoa_truy_cap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kieu_tra_ve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ten_phuong_thuc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ten_lop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7751928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0F89AE-98E9-42DF-BCFE-B7EFA18C7CB6}"/>
              </a:ext>
            </a:extLst>
          </p:cNvPr>
          <p:cNvSpPr/>
          <p:nvPr/>
        </p:nvSpPr>
        <p:spPr>
          <a:xfrm>
            <a:off x="-624396" y="1226421"/>
            <a:ext cx="12160672" cy="297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override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hằng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abstract.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F33F7F-2E57-4B8A-82A3-827E3D6E92A2}"/>
              </a:ext>
            </a:extLst>
          </p:cNvPr>
          <p:cNvSpPr/>
          <p:nvPr/>
        </p:nvSpPr>
        <p:spPr>
          <a:xfrm>
            <a:off x="233612" y="1155710"/>
            <a:ext cx="3734706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gray">
          <a:xfrm>
            <a:off x="0" y="77987"/>
            <a:ext cx="7751928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ENCAPSULATION AND INHERITANCE</a:t>
            </a: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BEA8FE-D8A2-42A0-8C86-DBB84EA8D8F1}"/>
              </a:ext>
            </a:extLst>
          </p:cNvPr>
          <p:cNvSpPr/>
          <p:nvPr/>
        </p:nvSpPr>
        <p:spPr>
          <a:xfrm>
            <a:off x="233612" y="1765072"/>
            <a:ext cx="111653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(Encapsulation)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Java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ẩn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7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7751928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ENCAPSULATION AND INHERITANCE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3A9DA2-B44A-4F9C-8C18-1071E7731174}"/>
              </a:ext>
            </a:extLst>
          </p:cNvPr>
          <p:cNvSpPr/>
          <p:nvPr/>
        </p:nvSpPr>
        <p:spPr>
          <a:xfrm>
            <a:off x="461886" y="1217853"/>
            <a:ext cx="518763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E3FE88-04DD-4036-BAE7-AB06CD92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67" y="2068352"/>
            <a:ext cx="6130361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0B3501-7738-4106-AD6C-132371C2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2" y="2068352"/>
            <a:ext cx="4981575" cy="3438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03E389-7ACC-4EB1-A135-6068B4C3085C}"/>
              </a:ext>
            </a:extLst>
          </p:cNvPr>
          <p:cNvSpPr/>
          <p:nvPr/>
        </p:nvSpPr>
        <p:spPr>
          <a:xfrm>
            <a:off x="428500" y="1644683"/>
            <a:ext cx="155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7751928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INHERITANCE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5482BE-08DB-4178-B2AA-D6D0E2C0ADA0}"/>
              </a:ext>
            </a:extLst>
          </p:cNvPr>
          <p:cNvSpPr/>
          <p:nvPr/>
        </p:nvSpPr>
        <p:spPr>
          <a:xfrm>
            <a:off x="0" y="1084993"/>
            <a:ext cx="545207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Cylinder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Circle: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419C11-3E65-453E-BE91-1B698CBE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" y="1529638"/>
            <a:ext cx="5249261" cy="360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46F3DE-C32E-4762-8683-59D1EE18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43" y="1529638"/>
            <a:ext cx="6343674" cy="35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4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77987"/>
            <a:ext cx="7751928" cy="936438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INHERITANCE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E55427A-76B5-495E-BDCC-CF67640593F8}"/>
              </a:ext>
            </a:extLst>
          </p:cNvPr>
          <p:cNvSpPr/>
          <p:nvPr/>
        </p:nvSpPr>
        <p:spPr>
          <a:xfrm>
            <a:off x="82857" y="1240589"/>
            <a:ext cx="1128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Cylinder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public hay protected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class cha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private.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pivate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getter hay setter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39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E8A471C-4E32-4741-B59B-8E6FC45503C2}"/>
              </a:ext>
            </a:extLst>
          </p:cNvPr>
          <p:cNvSpPr/>
          <p:nvPr/>
        </p:nvSpPr>
        <p:spPr>
          <a:xfrm>
            <a:off x="100612" y="1101418"/>
            <a:ext cx="11245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phàn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DEF27E-6147-414A-B024-552F9BFAD30D}"/>
              </a:ext>
            </a:extLst>
          </p:cNvPr>
          <p:cNvSpPr/>
          <p:nvPr/>
        </p:nvSpPr>
        <p:spPr>
          <a:xfrm>
            <a:off x="187007" y="2048563"/>
            <a:ext cx="11245048" cy="13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public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public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D51492-1E08-4409-814C-A0053D4F1B23}"/>
              </a:ext>
            </a:extLst>
          </p:cNvPr>
          <p:cNvSpPr/>
          <p:nvPr/>
        </p:nvSpPr>
        <p:spPr>
          <a:xfrm>
            <a:off x="187007" y="3618091"/>
            <a:ext cx="11158654" cy="136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protected: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(bao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3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65A71FB-7DC5-400E-9BAD-05BBAA85636D}"/>
              </a:ext>
            </a:extLst>
          </p:cNvPr>
          <p:cNvSpPr/>
          <p:nvPr/>
        </p:nvSpPr>
        <p:spPr>
          <a:xfrm>
            <a:off x="198268" y="1221324"/>
            <a:ext cx="11262804" cy="390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 :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41951" y="5711195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Bảng 1"/>
          <p:cNvGraphicFramePr>
            <a:graphicFrameLocks noGrp="1"/>
          </p:cNvGraphicFramePr>
          <p:nvPr/>
        </p:nvGraphicFramePr>
        <p:xfrm>
          <a:off x="4227443" y="3710609"/>
          <a:ext cx="636105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6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304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06992"/>
              </p:ext>
            </p:extLst>
          </p:nvPr>
        </p:nvGraphicFramePr>
        <p:xfrm>
          <a:off x="4696261" y="1303050"/>
          <a:ext cx="6586883" cy="41738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6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Phan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Quốc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C</a:t>
                      </a:r>
                      <a:r>
                        <a:rPr lang="vi-VN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ư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ờng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Trần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Vũ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Ngọc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Hoàng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065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2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Huỳnh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Ngọc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Linh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vi-VN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vi-VN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Hoài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vi-VN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1520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Lê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Hoàng</a:t>
                      </a:r>
                      <a:r>
                        <a:rPr lang="en-US" altLang="vi-V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vi-VN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Phúc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vi-VN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vi-VN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altLang="vi-VN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1520231</a:t>
                      </a: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0130127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algn="ctr"/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184">
                <a:tc>
                  <a:txBody>
                    <a:bodyPr/>
                    <a:lstStyle/>
                    <a:p>
                      <a:pPr algn="ctr"/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vi-V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50" name="Group 5"/>
          <p:cNvGrpSpPr/>
          <p:nvPr/>
        </p:nvGrpSpPr>
        <p:grpSpPr bwMode="auto">
          <a:xfrm>
            <a:off x="818333" y="1942292"/>
            <a:ext cx="3003550" cy="2771775"/>
            <a:chOff x="862" y="713"/>
            <a:chExt cx="3780" cy="3490"/>
          </a:xfrm>
        </p:grpSpPr>
        <p:grpSp>
          <p:nvGrpSpPr>
            <p:cNvPr id="51" name="Group 6"/>
            <p:cNvGrpSpPr/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64" name="Freeform 7"/>
              <p:cNvSpPr/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8"/>
              <p:cNvSpPr/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9"/>
              <p:cNvSpPr/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10"/>
            <p:cNvGrpSpPr/>
            <p:nvPr/>
          </p:nvGrpSpPr>
          <p:grpSpPr bwMode="auto">
            <a:xfrm>
              <a:off x="1009" y="1723"/>
              <a:ext cx="3527" cy="1993"/>
              <a:chOff x="1082" y="2355"/>
              <a:chExt cx="3406" cy="1993"/>
            </a:xfrm>
          </p:grpSpPr>
          <p:sp>
            <p:nvSpPr>
              <p:cNvPr id="61" name="Freeform 11"/>
              <p:cNvSpPr/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2"/>
              <p:cNvSpPr/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Freeform 13"/>
              <p:cNvSpPr/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14"/>
            <p:cNvGrpSpPr/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58" name="Freeform 15"/>
              <p:cNvSpPr/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6"/>
              <p:cNvSpPr/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17"/>
              <p:cNvSpPr/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" name="Group 18"/>
            <p:cNvGrpSpPr/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55" name="Freeform 19"/>
              <p:cNvSpPr/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0"/>
              <p:cNvSpPr/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21"/>
              <p:cNvSpPr/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>
                      <a:gamma/>
                      <a:shade val="86275"/>
                      <a:invGamma/>
                    </a:srgbClr>
                  </a:gs>
                  <a:gs pos="100000">
                    <a:srgbClr val="F8F8F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4" name="AutoShape 8"/>
          <p:cNvSpPr>
            <a:spLocks noChangeArrowheads="1"/>
          </p:cNvSpPr>
          <p:nvPr/>
        </p:nvSpPr>
        <p:spPr bwMode="gray">
          <a:xfrm rot="379162">
            <a:off x="726629" y="977169"/>
            <a:ext cx="2996025" cy="2372431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  <a:contourClr>
              <a:srgbClr val="F8F8F8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>
              <a:cs typeface="Arial" panose="020B0604020202020204" pitchFamily="34" charset="0"/>
            </a:endParaRPr>
          </a:p>
        </p:txBody>
      </p:sp>
      <p:grpSp>
        <p:nvGrpSpPr>
          <p:cNvPr id="85" name="Group 13"/>
          <p:cNvGrpSpPr/>
          <p:nvPr/>
        </p:nvGrpSpPr>
        <p:grpSpPr bwMode="auto">
          <a:xfrm rot="425309">
            <a:off x="715823" y="886389"/>
            <a:ext cx="2996028" cy="2372432"/>
            <a:chOff x="1345" y="1682"/>
            <a:chExt cx="1573" cy="1251"/>
          </a:xfrm>
          <a:solidFill>
            <a:schemeClr val="accent1">
              <a:lumMod val="75000"/>
            </a:schemeClr>
          </a:solidFill>
        </p:grpSpPr>
        <p:sp>
          <p:nvSpPr>
            <p:cNvPr id="86" name="AutoShape 14"/>
            <p:cNvSpPr>
              <a:spLocks noChangeArrowheads="1"/>
            </p:cNvSpPr>
            <p:nvPr/>
          </p:nvSpPr>
          <p:spPr bwMode="gray">
            <a:xfrm>
              <a:off x="1345" y="1682"/>
              <a:ext cx="1573" cy="1251"/>
            </a:xfrm>
            <a:prstGeom prst="diamond">
              <a:avLst/>
            </a:prstGeom>
            <a:grpFill/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 altLang="vi-VN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grp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 Box 20"/>
          <p:cNvSpPr txBox="1">
            <a:spLocks noChangeArrowheads="1"/>
          </p:cNvSpPr>
          <p:nvPr/>
        </p:nvSpPr>
        <p:spPr bwMode="gray">
          <a:xfrm>
            <a:off x="852940" y="1751673"/>
            <a:ext cx="2934335" cy="4616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vi-V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15DTV-NHÚNG</a:t>
            </a:r>
          </a:p>
        </p:txBody>
      </p:sp>
      <p:sp>
        <p:nvSpPr>
          <p:cNvPr id="3" name="Hình chữ nhật 23"/>
          <p:cNvSpPr/>
          <p:nvPr/>
        </p:nvSpPr>
        <p:spPr>
          <a:xfrm>
            <a:off x="15875" y="577977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35" name="Rectangle 162">
            <a:extLst>
              <a:ext uri="{FF2B5EF4-FFF2-40B4-BE49-F238E27FC236}">
                <a16:creationId xmlns:a16="http://schemas.microsoft.com/office/drawing/2014/main" xmlns="" id="{BA62957F-1564-45DF-812E-C506CB7F4B6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450208" y="693662"/>
            <a:ext cx="4934072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NHÓM 5</a:t>
            </a:r>
            <a:endParaRPr lang="en-US" alt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299618" y="1094921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3203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tĩnh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0679C3-05C7-4C1B-AD64-B3FC0B332646}"/>
              </a:ext>
            </a:extLst>
          </p:cNvPr>
          <p:cNvSpPr/>
          <p:nvPr/>
        </p:nvSpPr>
        <p:spPr>
          <a:xfrm>
            <a:off x="203618" y="1516494"/>
            <a:ext cx="11266332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Public ,private, protected , package access,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tĩnh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299618" y="1094921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5855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B33346-8F85-4E8D-80A8-2BE5BDA752E6}"/>
              </a:ext>
            </a:extLst>
          </p:cNvPr>
          <p:cNvSpPr/>
          <p:nvPr/>
        </p:nvSpPr>
        <p:spPr>
          <a:xfrm>
            <a:off x="203618" y="1556586"/>
            <a:ext cx="11088778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HourlyEmployee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EFF966-F8F4-4193-B458-C701397D1CEA}"/>
              </a:ext>
            </a:extLst>
          </p:cNvPr>
          <p:cNvSpPr/>
          <p:nvPr/>
        </p:nvSpPr>
        <p:spPr>
          <a:xfrm>
            <a:off x="203618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public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String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 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//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HourlyEmployee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return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getName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 + " " +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getHireDate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().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 "\n$" +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wageRate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+ " per hour for " + hours + " hours");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A3F6-454B-4FE6-92A9-5A69664EC02C}"/>
              </a:ext>
            </a:extLst>
          </p:cNvPr>
          <p:cNvSpPr/>
          <p:nvPr/>
        </p:nvSpPr>
        <p:spPr>
          <a:xfrm>
            <a:off x="202293" y="3556958"/>
            <a:ext cx="10308868" cy="187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Overrides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 Employee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ADE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public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String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 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//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Employee</a:t>
            </a:r>
            <a:b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return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(name + " " +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hireDate.toString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());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299618" y="1094921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5855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7BBA22-AFE0-4B6B-89ED-CA4972C6DA93}"/>
              </a:ext>
            </a:extLst>
          </p:cNvPr>
          <p:cNvSpPr/>
          <p:nvPr/>
        </p:nvSpPr>
        <p:spPr>
          <a:xfrm>
            <a:off x="203618" y="1443910"/>
            <a:ext cx="11204188" cy="258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super.toString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Employee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HourlyEmployee</a:t>
            </a:r>
            <a: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"\n$" +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wageRate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" per hour for " + hours + " hours");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F8214DE-7623-4490-9262-4E32BEB3A2CD}"/>
              </a:ext>
            </a:extLst>
          </p:cNvPr>
          <p:cNvSpPr/>
          <p:nvPr/>
        </p:nvSpPr>
        <p:spPr>
          <a:xfrm>
            <a:off x="202292" y="4270852"/>
            <a:ext cx="11045715" cy="106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Overriden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299618" y="1094921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Object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1D4299-E29A-4397-B5A0-7E0746925927}"/>
              </a:ext>
            </a:extLst>
          </p:cNvPr>
          <p:cNvSpPr/>
          <p:nvPr/>
        </p:nvSpPr>
        <p:spPr>
          <a:xfrm>
            <a:off x="331432" y="1556586"/>
            <a:ext cx="11058617" cy="136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Java,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cháu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Object.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Object,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299618" y="1094921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1D4299-E29A-4397-B5A0-7E0746925927}"/>
              </a:ext>
            </a:extLst>
          </p:cNvPr>
          <p:cNvSpPr/>
          <p:nvPr/>
        </p:nvSpPr>
        <p:spPr>
          <a:xfrm>
            <a:off x="331432" y="1556586"/>
            <a:ext cx="11058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equals,khi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B224F4-40BB-44AB-B804-B17688A7D509}"/>
              </a:ext>
            </a:extLst>
          </p:cNvPr>
          <p:cNvSpPr/>
          <p:nvPr/>
        </p:nvSpPr>
        <p:spPr>
          <a:xfrm>
            <a:off x="331432" y="2447302"/>
            <a:ext cx="6096000" cy="10640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000" dirty="0" err="1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equals(Employee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otherEmployee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000" dirty="0" err="1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equals(Object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otherObj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239B98-4D47-4A2D-AA59-F9A0B080EBF6}"/>
              </a:ext>
            </a:extLst>
          </p:cNvPr>
          <p:cNvSpPr/>
          <p:nvPr/>
        </p:nvSpPr>
        <p:spPr>
          <a:xfrm>
            <a:off x="331432" y="3975888"/>
            <a:ext cx="10566726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overridden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equals.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thuần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overloaded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equals.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Employee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13595"/>
            <a:ext cx="7751928" cy="868650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Inheritance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12430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F4B1F-4BA7-4FD0-9F7D-56DBB83D8335}"/>
              </a:ext>
            </a:extLst>
          </p:cNvPr>
          <p:cNvSpPr/>
          <p:nvPr/>
        </p:nvSpPr>
        <p:spPr>
          <a:xfrm>
            <a:off x="202293" y="982245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D71DE4D-788E-4719-A410-59DC580765F8}"/>
              </a:ext>
            </a:extLst>
          </p:cNvPr>
          <p:cNvSpPr/>
          <p:nvPr/>
        </p:nvSpPr>
        <p:spPr>
          <a:xfrm>
            <a:off x="203618" y="1562026"/>
            <a:ext cx="11248576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Employee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Employee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0E1FC0-7528-487E-8391-E6613D96E6A9}"/>
              </a:ext>
            </a:extLst>
          </p:cNvPr>
          <p:cNvSpPr/>
          <p:nvPr/>
        </p:nvSpPr>
        <p:spPr>
          <a:xfrm>
            <a:off x="203618" y="2436116"/>
            <a:ext cx="10694540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equals(Object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otherObject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otherEmployee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(Employee)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otherObject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ADE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name.equals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(otherEmployee.name)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hireDate.equals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otherEmployee.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hireDate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b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2270C0-6411-47DA-B04C-3AC55919450D}"/>
              </a:ext>
            </a:extLst>
          </p:cNvPr>
          <p:cNvSpPr/>
          <p:nvPr/>
        </p:nvSpPr>
        <p:spPr>
          <a:xfrm>
            <a:off x="202293" y="4661345"/>
            <a:ext cx="10974693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equals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E94865E-C657-4224-9CFD-FC203A6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1"/>
            <a:ext cx="12173384" cy="67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1571" y="1219094"/>
            <a:ext cx="10739550" cy="225198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vi-V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 rot="21421389">
            <a:off x="10193716" y="4904051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z="3200" smtClean="0">
                <a:solidFill>
                  <a:schemeClr val="bg1">
                    <a:lumMod val="95000"/>
                  </a:schemeClr>
                </a:solidFill>
              </a:rPr>
              <a:t>27</a:t>
            </a:fld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"/>
            <a:ext cx="4426226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KẾ 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62">
            <a:extLst>
              <a:ext uri="{FF2B5EF4-FFF2-40B4-BE49-F238E27FC236}">
                <a16:creationId xmlns:a16="http://schemas.microsoft.com/office/drawing/2014/main" xmlns="" id="{B1239C03-F478-400B-B039-BB54532AA45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03583" y="1527741"/>
            <a:ext cx="1023067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1"/>
            <a:ext cx="4426226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62">
            <a:extLst>
              <a:ext uri="{FF2B5EF4-FFF2-40B4-BE49-F238E27FC236}">
                <a16:creationId xmlns:a16="http://schemas.microsoft.com/office/drawing/2014/main" xmlns="" id="{B1239C03-F478-400B-B039-BB54532AA45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05694" y="1049024"/>
            <a:ext cx="102338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9BB965-03E7-4461-9C6B-F9B97C49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1102873"/>
            <a:ext cx="4716487" cy="43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62">
            <a:extLst>
              <a:ext uri="{FF2B5EF4-FFF2-40B4-BE49-F238E27FC236}">
                <a16:creationId xmlns:a16="http://schemas.microsoft.com/office/drawing/2014/main" xmlns="" id="{B1239C03-F478-400B-B039-BB54532AA45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38424" y="1927496"/>
            <a:ext cx="55622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800" dirty="0"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3BC5852-1DFB-4510-AC36-5BCB72946625}"/>
              </a:ext>
            </a:extLst>
          </p:cNvPr>
          <p:cNvSpPr/>
          <p:nvPr/>
        </p:nvSpPr>
        <p:spPr>
          <a:xfrm>
            <a:off x="295287" y="1274537"/>
            <a:ext cx="11068130" cy="270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C++)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Thú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Bò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….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6369402" y="1084993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0E26C1-3218-4211-BE04-22E271D9B6A5}"/>
              </a:ext>
            </a:extLst>
          </p:cNvPr>
          <p:cNvSpPr/>
          <p:nvPr/>
        </p:nvSpPr>
        <p:spPr>
          <a:xfrm>
            <a:off x="273402" y="1889782"/>
            <a:ext cx="11415015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chịu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7893402" y="1287910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2">
            <a:extLst>
              <a:ext uri="{FF2B5EF4-FFF2-40B4-BE49-F238E27FC236}">
                <a16:creationId xmlns:a16="http://schemas.microsoft.com/office/drawing/2014/main" xmlns="" id="{3844C819-F370-46DE-B9E6-B3CEAA7F8F6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530339" y="3196544"/>
            <a:ext cx="55622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9B03875-842D-4E7F-8C46-C2C040C3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6" y="1814102"/>
            <a:ext cx="7940775" cy="4361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EE3388-F47A-4D46-B9F5-131FFAA1FD78}"/>
              </a:ext>
            </a:extLst>
          </p:cNvPr>
          <p:cNvSpPr/>
          <p:nvPr/>
        </p:nvSpPr>
        <p:spPr>
          <a:xfrm>
            <a:off x="0" y="1028405"/>
            <a:ext cx="1128056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7893402" y="1287910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2">
            <a:extLst>
              <a:ext uri="{FF2B5EF4-FFF2-40B4-BE49-F238E27FC236}">
                <a16:creationId xmlns:a16="http://schemas.microsoft.com/office/drawing/2014/main" xmlns="" id="{3844C819-F370-46DE-B9E6-B3CEAA7F8F6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530339" y="3196544"/>
            <a:ext cx="55622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6065B3-38DC-478C-8CB5-867CC597D34C}"/>
              </a:ext>
            </a:extLst>
          </p:cNvPr>
          <p:cNvSpPr/>
          <p:nvPr/>
        </p:nvSpPr>
        <p:spPr>
          <a:xfrm>
            <a:off x="-1" y="1056030"/>
            <a:ext cx="11688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A45750-48CE-451C-B128-86939FAE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" y="1499452"/>
            <a:ext cx="835914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gray">
          <a:xfrm>
            <a:off x="0" y="6364"/>
            <a:ext cx="5416062" cy="1049666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C6B56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 flipV="1">
            <a:off x="0" y="982564"/>
            <a:ext cx="11688417" cy="132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0" y="5745880"/>
            <a:ext cx="835914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090" y="5773007"/>
            <a:ext cx="907186" cy="49847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Hình chữ nhật 8">
            <a:extLst>
              <a:ext uri="{FF2B5EF4-FFF2-40B4-BE49-F238E27FC236}">
                <a16:creationId xmlns:a16="http://schemas.microsoft.com/office/drawing/2014/main" xmlns="" id="{3D59178D-616A-4D7E-8A31-AE2AF6130F24}"/>
              </a:ext>
            </a:extLst>
          </p:cNvPr>
          <p:cNvSpPr/>
          <p:nvPr/>
        </p:nvSpPr>
        <p:spPr>
          <a:xfrm>
            <a:off x="7893402" y="1287910"/>
            <a:ext cx="45985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vi-V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chữ nhật 8">
            <a:extLst>
              <a:ext uri="{FF2B5EF4-FFF2-40B4-BE49-F238E27FC236}">
                <a16:creationId xmlns:a16="http://schemas.microsoft.com/office/drawing/2014/main" xmlns="" id="{C25B2769-FCBA-4DBB-8183-1E4CDECAB8E8}"/>
              </a:ext>
            </a:extLst>
          </p:cNvPr>
          <p:cNvSpPr/>
          <p:nvPr/>
        </p:nvSpPr>
        <p:spPr>
          <a:xfrm>
            <a:off x="8031939" y="2747704"/>
            <a:ext cx="36564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endParaRPr lang="vi-V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2">
            <a:extLst>
              <a:ext uri="{FF2B5EF4-FFF2-40B4-BE49-F238E27FC236}">
                <a16:creationId xmlns:a16="http://schemas.microsoft.com/office/drawing/2014/main" xmlns="" id="{3844C819-F370-46DE-B9E6-B3CEAA7F8F6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530339" y="3196544"/>
            <a:ext cx="55622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C5362F9-D38B-4E73-9699-FF464BCBF694}"/>
              </a:ext>
            </a:extLst>
          </p:cNvPr>
          <p:cNvSpPr/>
          <p:nvPr/>
        </p:nvSpPr>
        <p:spPr>
          <a:xfrm>
            <a:off x="-24826" y="995818"/>
            <a:ext cx="1156110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D27419-7877-42C5-9DF2-11D95B80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" y="1651852"/>
            <a:ext cx="7932569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ự kiện Chính">
  <a:themeElements>
    <a:clrScheme name="Sự kiện Chính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Sự kiện Chính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ự kiện Chính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1725</Words>
  <Application>Microsoft Office PowerPoint</Application>
  <PresentationFormat>Custom</PresentationFormat>
  <Paragraphs>241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Sự kiện Chính</vt:lpstr>
      <vt:lpstr>TRƯỜNG ĐẠI HỌC KHOA HỌC TỰ NHIÊN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CÁM ƠN THẦY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Thy Quynh</dc:creator>
  <cp:lastModifiedBy>Windows User</cp:lastModifiedBy>
  <cp:revision>335</cp:revision>
  <dcterms:created xsi:type="dcterms:W3CDTF">2015-12-26T10:07:00Z</dcterms:created>
  <dcterms:modified xsi:type="dcterms:W3CDTF">2018-11-07T16:19:21Z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