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5" r:id="rId3"/>
    <p:sldId id="336" r:id="rId4"/>
    <p:sldId id="337" r:id="rId5"/>
    <p:sldId id="25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9" autoAdjust="0"/>
    <p:restoredTop sz="50000" autoAdjust="0"/>
  </p:normalViewPr>
  <p:slideViewPr>
    <p:cSldViewPr snapToGrid="0">
      <p:cViewPr varScale="1">
        <p:scale>
          <a:sx n="88" d="100"/>
          <a:sy n="88" d="100"/>
        </p:scale>
        <p:origin x="120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140704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4413016"/>
            <a:ext cx="7860421" cy="1936840"/>
          </a:xfrm>
        </p:spPr>
        <p:txBody>
          <a:bodyPr rtlCol="0">
            <a:normAutofit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</a:t>
            </a:r>
            <a:r>
              <a:rPr lang="es-ES_tradnl" sz="1800" b="1" dirty="0">
                <a:latin typeface="Calibri (Body)"/>
              </a:rPr>
              <a:t>NHÓM </a:t>
            </a:r>
            <a:r>
              <a:rPr lang="vi-VN" sz="1800" b="1" dirty="0">
                <a:latin typeface="Calibri (Body)"/>
              </a:rPr>
              <a:t>SINH VIÊN</a:t>
            </a:r>
            <a:r>
              <a:rPr lang="es-ES_tradnl" sz="1800" b="1" dirty="0">
                <a:latin typeface="Calibri (Body)"/>
              </a:rPr>
              <a:t>:    </a:t>
            </a:r>
            <a:r>
              <a:rPr lang="vi-VN" sz="1800" b="1" dirty="0">
                <a:latin typeface="Calibri (Body)"/>
              </a:rPr>
              <a:t>1. </a:t>
            </a:r>
            <a:r>
              <a:rPr lang="en-US" sz="1800" b="1" dirty="0" smtClean="0">
                <a:latin typeface="Calibri (Body)"/>
              </a:rPr>
              <a:t>Trần Hoàng Chuẩn</a:t>
            </a:r>
            <a:endParaRPr lang="vi-VN" sz="1800" b="1" dirty="0">
              <a:latin typeface="Calibri (Body)"/>
            </a:endParaRPr>
          </a:p>
          <a:p>
            <a:pPr algn="l"/>
            <a:r>
              <a:rPr lang="en-US" sz="1800" b="1" dirty="0" smtClean="0">
                <a:latin typeface="Calibri (Body)"/>
              </a:rPr>
              <a:t> </a:t>
            </a:r>
            <a:r>
              <a:rPr lang="vi-VN" sz="1800" b="1" dirty="0" smtClean="0">
                <a:latin typeface="Calibri (Body)"/>
              </a:rPr>
              <a:t>                                                 </a:t>
            </a:r>
            <a:r>
              <a:rPr lang="vi-VN" sz="1800" b="1" dirty="0">
                <a:latin typeface="Calibri (Body)"/>
              </a:rPr>
              <a:t>2</a:t>
            </a:r>
            <a:r>
              <a:rPr lang="vi-VN" sz="1800" b="1" dirty="0" smtClean="0">
                <a:latin typeface="Calibri (Body)"/>
              </a:rPr>
              <a:t>.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 err="1" smtClean="0">
                <a:latin typeface="Calibri (Body)"/>
              </a:rPr>
              <a:t>Đinh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 err="1" smtClean="0">
                <a:latin typeface="Calibri (Body)"/>
              </a:rPr>
              <a:t>Văn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 err="1" smtClean="0">
                <a:latin typeface="Calibri (Body)"/>
              </a:rPr>
              <a:t>Hiếu</a:t>
            </a:r>
            <a:endParaRPr lang="vi-VN" sz="1800" b="1" dirty="0">
              <a:latin typeface="Calibri (Body)"/>
            </a:endParaRPr>
          </a:p>
          <a:p>
            <a:pPr algn="l"/>
            <a:r>
              <a:rPr lang="es-ES_tradnl" sz="1800" b="1" dirty="0">
                <a:latin typeface="Calibri (Body)"/>
              </a:rPr>
              <a:t>                                                   </a:t>
            </a:r>
          </a:p>
          <a:p>
            <a:pPr algn="l"/>
            <a:r>
              <a:rPr lang="es-ES_tradnl" sz="1800" b="1" dirty="0">
                <a:latin typeface="Calibri (Body)"/>
              </a:rPr>
              <a:t>   	 </a:t>
            </a:r>
            <a:endParaRPr lang="es-ES_tradnl" sz="1800" dirty="0">
              <a:latin typeface="Calibri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40145" y="2101706"/>
            <a:ext cx="8811491" cy="178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en-US" sz="1600" u="sng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</a:t>
            </a:r>
            <a:endParaRPr lang="en-US" sz="2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defRPr/>
            </a:pPr>
            <a:endParaRPr lang="en-US" sz="1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 Packing</a:t>
            </a:r>
            <a:endParaRPr lang="en-US" sz="235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143000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/2020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oict.hust.edu.vn/images/SoICT_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62" y="249382"/>
            <a:ext cx="458621" cy="7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5818909" y="471058"/>
            <a:ext cx="2522753" cy="4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</a:rPr>
              <a:t>VIỆN CÔNG NGHỆ THÔNG TIN VÀ TRUYỀN THÔNG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12" y="1832590"/>
            <a:ext cx="8775510" cy="3556726"/>
          </a:xfrm>
        </p:spPr>
        <p:txBody>
          <a:bodyPr/>
          <a:lstStyle/>
          <a:p>
            <a:r>
              <a:rPr lang="vi-VN" dirty="0"/>
              <a:t>Có N khách hàng 1, 2, …, N, trong đó khách hàng i yêu cầu mua một lượng hàng d(i) và tổng số tiền hang là c(i</a:t>
            </a:r>
            <a:r>
              <a:rPr lang="vi-VN" dirty="0" smtClean="0"/>
              <a:t>).</a:t>
            </a:r>
            <a:endParaRPr lang="en-US" dirty="0" smtClean="0"/>
          </a:p>
          <a:p>
            <a:r>
              <a:rPr lang="vi-VN" dirty="0" smtClean="0"/>
              <a:t>Có </a:t>
            </a:r>
            <a:r>
              <a:rPr lang="vi-VN" dirty="0"/>
              <a:t>K xe 1, 2, …, K thực hiện vận chuyện hàng hóa, trong đó xe k có tải trọng tối thiểu và tối đa là c1(k) và c2(k).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vi-VN" dirty="0"/>
              <a:t>Mỗi khách hang chỉ nhận giao hang bởi nhiều nhất 1 xe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/>
              <a:t>Tổng </a:t>
            </a:r>
            <a:r>
              <a:rPr lang="vi-VN" dirty="0"/>
              <a:t>lượng </a:t>
            </a:r>
            <a:r>
              <a:rPr lang="vi-VN" dirty="0" smtClean="0"/>
              <a:t>h</a:t>
            </a:r>
            <a:r>
              <a:rPr lang="en-US" dirty="0"/>
              <a:t>à</a:t>
            </a:r>
            <a:r>
              <a:rPr lang="vi-VN" dirty="0" smtClean="0"/>
              <a:t>ng </a:t>
            </a:r>
            <a:r>
              <a:rPr lang="vi-VN" dirty="0"/>
              <a:t>trên xe phải nằm trong giới hạn tối thiểu và tối đa tải trọng xe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74469" y="5110641"/>
            <a:ext cx="809897" cy="27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 txBox="1">
            <a:spLocks/>
          </p:cNvSpPr>
          <p:nvPr/>
        </p:nvSpPr>
        <p:spPr bwMode="auto">
          <a:xfrm>
            <a:off x="1362372" y="5077823"/>
            <a:ext cx="7259114" cy="1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dirty="0" smtClean="0"/>
              <a:t>Tổng </a:t>
            </a:r>
            <a:r>
              <a:rPr lang="vi-VN" dirty="0"/>
              <a:t>số tiền hàng thu được của các khách hàng được phục vụ là lớn nhất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62372" y="5077823"/>
            <a:ext cx="6727891" cy="974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2094-42F7-478D-A42D-A4347E7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7D906-CEFF-4F35-95F3-713553BDF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069" y="1881050"/>
                <a:ext cx="8775510" cy="3675019"/>
              </a:xfrm>
            </p:spPr>
            <p:txBody>
              <a:bodyPr/>
              <a:lstStyle/>
              <a:p>
                <a:r>
                  <a:rPr lang="en-US" dirty="0" smtClean="0"/>
                  <a:t>Khai </a:t>
                </a:r>
                <a:r>
                  <a:rPr lang="en-US" dirty="0" err="1" smtClean="0"/>
                  <a:t>báo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X(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j):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khách</a:t>
                </a:r>
                <a:r>
                  <a:rPr lang="en-US" dirty="0" smtClean="0"/>
                  <a:t> j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chuyển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0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ì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Sum: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xe</a:t>
                </a:r>
                <a:r>
                  <a:rPr lang="en-US" dirty="0" smtClean="0"/>
                  <a:t>:</a:t>
                </a:r>
              </a:p>
              <a:p>
                <a:pPr marL="3429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nằm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xe</a:t>
                </a:r>
                <a:r>
                  <a:rPr lang="en-US" dirty="0" smtClean="0"/>
                  <a:t>:</a:t>
                </a:r>
              </a:p>
              <a:p>
                <a:pPr marL="3429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mục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tiêu</a:t>
                </a:r>
                <a:r>
                  <a:rPr lang="en-US" dirty="0" smtClean="0"/>
                  <a:t>:</a:t>
                </a:r>
              </a:p>
              <a:p>
                <a:pPr marL="3429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/>
                  <a:t>	</a:t>
                </a:r>
                <a:r>
                  <a:rPr lang="en-US" dirty="0" smtClean="0"/>
                  <a:t>Sum=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3429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7D906-CEFF-4F35-95F3-713553BDF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69" y="1881050"/>
                <a:ext cx="8775510" cy="3675019"/>
              </a:xfrm>
              <a:blipFill>
                <a:blip r:embed="rId2"/>
                <a:stretch>
                  <a:fillRect l="-694" t="-199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9302094-42F7-478D-A42D-A4347E735A3C}"/>
              </a:ext>
            </a:extLst>
          </p:cNvPr>
          <p:cNvSpPr txBox="1">
            <a:spLocks/>
          </p:cNvSpPr>
          <p:nvPr/>
        </p:nvSpPr>
        <p:spPr bwMode="auto">
          <a:xfrm>
            <a:off x="191069" y="1240971"/>
            <a:ext cx="1245845" cy="55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7383" y="1724297"/>
            <a:ext cx="345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653143" y="5921829"/>
            <a:ext cx="783771" cy="28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302094-42F7-478D-A42D-A4347E735A3C}"/>
              </a:ext>
            </a:extLst>
          </p:cNvPr>
          <p:cNvSpPr txBox="1">
            <a:spLocks/>
          </p:cNvSpPr>
          <p:nvPr/>
        </p:nvSpPr>
        <p:spPr bwMode="auto">
          <a:xfrm>
            <a:off x="1606211" y="5789022"/>
            <a:ext cx="4176280" cy="55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r>
              <a:rPr lang="en-US" sz="2000" b="0" dirty="0" err="1" smtClean="0">
                <a:solidFill>
                  <a:schemeClr val="tx1"/>
                </a:solidFill>
              </a:rPr>
              <a:t>Cực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đại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hóa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hàm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mục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tiêu</a:t>
            </a:r>
            <a:r>
              <a:rPr lang="en-US" sz="2000" b="0" dirty="0" smtClean="0">
                <a:solidFill>
                  <a:schemeClr val="tx1"/>
                </a:solidFill>
              </a:rPr>
              <a:t>: Sum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33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4E0-BAAE-425C-ADE3-98971D0A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KHÓ KHĂN – KIẾN NGHỊ - ĐỀ XUẤT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02F3-E7DF-4F5F-92D5-8A46866F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538288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vi-VN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Em xin chân thành cảm Thầy cô và các bạn đã lắng nghe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2104</TotalTime>
  <Words>247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Cambria Math</vt:lpstr>
      <vt:lpstr>Tahoma</vt:lpstr>
      <vt:lpstr>Times New Roman</vt:lpstr>
      <vt:lpstr>Wingdings</vt:lpstr>
      <vt:lpstr>Office Theme</vt:lpstr>
      <vt:lpstr>Báo cáo bài tập lớn</vt:lpstr>
      <vt:lpstr>Phát biểu bài toán</vt:lpstr>
      <vt:lpstr>Linear model</vt:lpstr>
      <vt:lpstr>KHÓ KHĂN – KIẾN NGHỊ - ĐỀ XUẤT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Trần Hoàng Chuẩn</cp:lastModifiedBy>
  <cp:revision>133</cp:revision>
  <dcterms:created xsi:type="dcterms:W3CDTF">2016-07-25T07:53:11Z</dcterms:created>
  <dcterms:modified xsi:type="dcterms:W3CDTF">2020-12-07T10:09:50Z</dcterms:modified>
</cp:coreProperties>
</file>