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0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510" r:id="rId14"/>
    <p:sldId id="1498" r:id="rId15"/>
    <p:sldId id="1500" r:id="rId16"/>
    <p:sldId id="1511" r:id="rId17"/>
    <p:sldId id="1512" r:id="rId18"/>
    <p:sldId id="1513" r:id="rId19"/>
    <p:sldId id="1514" r:id="rId20"/>
    <p:sldId id="1515" r:id="rId21"/>
    <p:sldId id="1516" r:id="rId22"/>
    <p:sldId id="1517" r:id="rId23"/>
    <p:sldId id="1502" r:id="rId24"/>
    <p:sldId id="1504" r:id="rId25"/>
    <p:sldId id="1503" r:id="rId26"/>
    <p:sldId id="1505" r:id="rId27"/>
    <p:sldId id="1507" r:id="rId28"/>
    <p:sldId id="1519" r:id="rId29"/>
    <p:sldId id="1487" r:id="rId30"/>
    <p:sldId id="1488" r:id="rId31"/>
    <p:sldId id="1491" r:id="rId32"/>
    <p:sldId id="1492" r:id="rId33"/>
    <p:sldId id="1490" r:id="rId34"/>
    <p:sldId id="1495" r:id="rId35"/>
    <p:sldId id="1493" r:id="rId36"/>
    <p:sldId id="1494" r:id="rId37"/>
    <p:sldId id="1496" r:id="rId38"/>
    <p:sldId id="1518" r:id="rId3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510"/>
            <p14:sldId id="1498"/>
            <p14:sldId id="1500"/>
          </p14:sldIdLst>
        </p14:section>
        <p14:section name="Mobile" id="{3273CFE5-E2C7-4421-A594-3F3B8E014333}">
          <p14:sldIdLst>
            <p14:sldId id="1511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WEB" id="{68CF0041-706F-4D96-BEF9-BC5C92A5AC98}">
          <p14:sldIdLst>
            <p14:sldId id="1502"/>
            <p14:sldId id="1504"/>
            <p14:sldId id="1503"/>
            <p14:sldId id="1505"/>
            <p14:sldId id="1507"/>
            <p14:sldId id="1519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444"/>
    <a:srgbClr val="FFCC32"/>
    <a:srgbClr val="5B84CB"/>
    <a:srgbClr val="F2A46E"/>
    <a:srgbClr val="26BC6A"/>
    <a:srgbClr val="5B9BD5"/>
    <a:srgbClr val="8FABDC"/>
    <a:srgbClr val="F2A26B"/>
    <a:srgbClr val="F19D64"/>
    <a:srgbClr val="99C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35" d="100"/>
          <a:sy n="35" d="100"/>
        </p:scale>
        <p:origin x="534" y="6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D2CC8-F934-40D8-9D92-266CF4DF52E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34CD20D-0A3D-44CC-87A1-06829DA6F9DD}">
      <dgm:prSet phldrT="[Text]" custT="1"/>
      <dgm:spPr/>
      <dgm:t>
        <a:bodyPr/>
        <a:lstStyle/>
        <a:p>
          <a:r>
            <a:rPr lang="en-US" sz="4400"/>
            <a:t>Đơn hàng</a:t>
          </a:r>
        </a:p>
      </dgm:t>
    </dgm:pt>
    <dgm:pt modelId="{DA625A6C-E823-4B72-991A-CD0E783E4A5D}" type="parTrans" cxnId="{6BD553D3-9392-4D03-A029-EB4572C97170}">
      <dgm:prSet/>
      <dgm:spPr/>
      <dgm:t>
        <a:bodyPr/>
        <a:lstStyle/>
        <a:p>
          <a:endParaRPr lang="en-US"/>
        </a:p>
      </dgm:t>
    </dgm:pt>
    <dgm:pt modelId="{8F8BCAE2-BEBC-4BEA-B6AE-A49D46EF009A}" type="sibTrans" cxnId="{6BD553D3-9392-4D03-A029-EB4572C97170}">
      <dgm:prSet/>
      <dgm:spPr/>
      <dgm:t>
        <a:bodyPr/>
        <a:lstStyle/>
        <a:p>
          <a:endParaRPr lang="en-US"/>
        </a:p>
      </dgm:t>
    </dgm:pt>
    <dgm:pt modelId="{CB40915D-5552-49A9-A6BF-116076CDBAC1}">
      <dgm:prSet phldrT="[Text]" custT="1"/>
      <dgm:spPr/>
      <dgm:t>
        <a:bodyPr/>
        <a:lstStyle/>
        <a:p>
          <a:r>
            <a:rPr lang="en-US" sz="4400"/>
            <a:t>Dịch vụ 1</a:t>
          </a:r>
        </a:p>
      </dgm:t>
    </dgm:pt>
    <dgm:pt modelId="{0559464B-B7B8-4CCB-B8BF-7219D5797726}" type="parTrans" cxnId="{C6A1EB70-ABC4-4C5B-BD50-F5905C8FD296}">
      <dgm:prSet/>
      <dgm:spPr/>
      <dgm:t>
        <a:bodyPr/>
        <a:lstStyle/>
        <a:p>
          <a:endParaRPr lang="en-US"/>
        </a:p>
      </dgm:t>
    </dgm:pt>
    <dgm:pt modelId="{30D76287-F190-4905-9BA4-305131B7DFA8}" type="sibTrans" cxnId="{C6A1EB70-ABC4-4C5B-BD50-F5905C8FD296}">
      <dgm:prSet/>
      <dgm:spPr/>
      <dgm:t>
        <a:bodyPr/>
        <a:lstStyle/>
        <a:p>
          <a:endParaRPr lang="en-US"/>
        </a:p>
      </dgm:t>
    </dgm:pt>
    <dgm:pt modelId="{7FB48E85-D850-4D0F-92D3-62E4319C1649}">
      <dgm:prSet phldrT="[Text]" custT="1"/>
      <dgm:spPr/>
      <dgm:t>
        <a:bodyPr/>
        <a:lstStyle/>
        <a:p>
          <a:r>
            <a:rPr lang="en-US" sz="4400"/>
            <a:t>Dịch vụ 2</a:t>
          </a:r>
        </a:p>
      </dgm:t>
    </dgm:pt>
    <dgm:pt modelId="{57B89526-A521-4EB5-88AF-08A5A70BB116}" type="parTrans" cxnId="{5FD946F9-5B77-4A2F-ACB5-F9FCF1D6F16A}">
      <dgm:prSet/>
      <dgm:spPr/>
      <dgm:t>
        <a:bodyPr/>
        <a:lstStyle/>
        <a:p>
          <a:endParaRPr lang="en-US"/>
        </a:p>
      </dgm:t>
    </dgm:pt>
    <dgm:pt modelId="{AED4F5B3-0D94-46FF-A0C9-5CE9EBE1B7AE}" type="sibTrans" cxnId="{5FD946F9-5B77-4A2F-ACB5-F9FCF1D6F16A}">
      <dgm:prSet/>
      <dgm:spPr/>
      <dgm:t>
        <a:bodyPr/>
        <a:lstStyle/>
        <a:p>
          <a:endParaRPr lang="en-US"/>
        </a:p>
      </dgm:t>
    </dgm:pt>
    <dgm:pt modelId="{A8CFFAAC-0D25-4B2B-A4B6-091D5CBCB7F5}">
      <dgm:prSet custT="1"/>
      <dgm:spPr/>
      <dgm:t>
        <a:bodyPr/>
        <a:lstStyle/>
        <a:p>
          <a:r>
            <a:rPr lang="en-US" sz="4400"/>
            <a:t>Đồ 1</a:t>
          </a:r>
        </a:p>
      </dgm:t>
    </dgm:pt>
    <dgm:pt modelId="{4BF074FA-0C59-4E8D-A7DA-0EB6219FDF01}" type="parTrans" cxnId="{D86D3222-B28F-4CAB-8DA0-3E5014E3FB7F}">
      <dgm:prSet/>
      <dgm:spPr/>
      <dgm:t>
        <a:bodyPr/>
        <a:lstStyle/>
        <a:p>
          <a:endParaRPr lang="en-US"/>
        </a:p>
      </dgm:t>
    </dgm:pt>
    <dgm:pt modelId="{F62CC336-8300-4948-9A6E-407A2ADE8BA0}" type="sibTrans" cxnId="{D86D3222-B28F-4CAB-8DA0-3E5014E3FB7F}">
      <dgm:prSet/>
      <dgm:spPr/>
      <dgm:t>
        <a:bodyPr/>
        <a:lstStyle/>
        <a:p>
          <a:endParaRPr lang="en-US"/>
        </a:p>
      </dgm:t>
    </dgm:pt>
    <dgm:pt modelId="{B824C785-587F-4F46-B14B-8F50566A0BFF}">
      <dgm:prSet phldrT="[Text]" custT="1"/>
      <dgm:spPr/>
      <dgm:t>
        <a:bodyPr/>
        <a:lstStyle/>
        <a:p>
          <a:r>
            <a:rPr lang="en-US" sz="4400"/>
            <a:t>Đồ 2</a:t>
          </a:r>
        </a:p>
      </dgm:t>
    </dgm:pt>
    <dgm:pt modelId="{0C03A0D7-7392-493C-9F15-543FC2795E97}" type="parTrans" cxnId="{2D9B292D-B322-4A6F-A45C-C1A41AD1DF35}">
      <dgm:prSet/>
      <dgm:spPr/>
      <dgm:t>
        <a:bodyPr/>
        <a:lstStyle/>
        <a:p>
          <a:endParaRPr lang="en-US"/>
        </a:p>
      </dgm:t>
    </dgm:pt>
    <dgm:pt modelId="{023C6858-B6A1-4414-8B85-50B17EF1536A}" type="sibTrans" cxnId="{2D9B292D-B322-4A6F-A45C-C1A41AD1DF35}">
      <dgm:prSet/>
      <dgm:spPr/>
      <dgm:t>
        <a:bodyPr/>
        <a:lstStyle/>
        <a:p>
          <a:endParaRPr lang="en-US"/>
        </a:p>
      </dgm:t>
    </dgm:pt>
    <dgm:pt modelId="{9A6AE2C0-9BF3-45E7-96FB-59ACE039119F}">
      <dgm:prSet custT="1"/>
      <dgm:spPr/>
      <dgm:t>
        <a:bodyPr/>
        <a:lstStyle/>
        <a:p>
          <a:r>
            <a:rPr lang="en-US" sz="4400"/>
            <a:t>Kg</a:t>
          </a:r>
        </a:p>
      </dgm:t>
    </dgm:pt>
    <dgm:pt modelId="{F0968CA9-1F57-4DEB-8FC3-D6FC14D96358}" type="parTrans" cxnId="{2D7907EF-B7A0-4D2D-AE1C-9581CAB52622}">
      <dgm:prSet/>
      <dgm:spPr/>
      <dgm:t>
        <a:bodyPr/>
        <a:lstStyle/>
        <a:p>
          <a:endParaRPr lang="en-US"/>
        </a:p>
      </dgm:t>
    </dgm:pt>
    <dgm:pt modelId="{13C983DF-D99A-41B8-954C-5210F97ADFE8}" type="sibTrans" cxnId="{2D7907EF-B7A0-4D2D-AE1C-9581CAB52622}">
      <dgm:prSet/>
      <dgm:spPr/>
      <dgm:t>
        <a:bodyPr/>
        <a:lstStyle/>
        <a:p>
          <a:endParaRPr lang="en-US"/>
        </a:p>
      </dgm:t>
    </dgm:pt>
    <dgm:pt modelId="{49A83FA0-3379-4DA5-9295-911FA28313A3}">
      <dgm:prSet custT="1"/>
      <dgm:spPr/>
      <dgm:t>
        <a:bodyPr/>
        <a:lstStyle/>
        <a:p>
          <a:r>
            <a:rPr lang="en-US" sz="4400"/>
            <a:t>Nhãn hiệu</a:t>
          </a:r>
        </a:p>
      </dgm:t>
    </dgm:pt>
    <dgm:pt modelId="{0E929416-ED50-4D81-8D7C-E481F002E3F6}" type="parTrans" cxnId="{00F9079D-DB58-43CE-A238-8DE5A54B5FB8}">
      <dgm:prSet/>
      <dgm:spPr/>
      <dgm:t>
        <a:bodyPr/>
        <a:lstStyle/>
        <a:p>
          <a:endParaRPr lang="en-US"/>
        </a:p>
      </dgm:t>
    </dgm:pt>
    <dgm:pt modelId="{9408F070-CFC9-43CF-B716-4A987F729E1A}" type="sibTrans" cxnId="{00F9079D-DB58-43CE-A238-8DE5A54B5FB8}">
      <dgm:prSet/>
      <dgm:spPr/>
      <dgm:t>
        <a:bodyPr/>
        <a:lstStyle/>
        <a:p>
          <a:endParaRPr lang="en-US"/>
        </a:p>
      </dgm:t>
    </dgm:pt>
    <dgm:pt modelId="{D01CEB02-8338-498F-8183-46BDF5F0193F}">
      <dgm:prSet custT="1"/>
      <dgm:spPr/>
      <dgm:t>
        <a:bodyPr/>
        <a:lstStyle/>
        <a:p>
          <a:r>
            <a:rPr lang="en-US" sz="4400"/>
            <a:t>Màu sắc</a:t>
          </a:r>
        </a:p>
      </dgm:t>
    </dgm:pt>
    <dgm:pt modelId="{9A8B5CBD-D10B-4EE2-A374-C259677C63D5}" type="parTrans" cxnId="{C9D39DF9-504C-4C36-9725-352FBB7A8406}">
      <dgm:prSet/>
      <dgm:spPr/>
      <dgm:t>
        <a:bodyPr/>
        <a:lstStyle/>
        <a:p>
          <a:endParaRPr lang="en-US"/>
        </a:p>
      </dgm:t>
    </dgm:pt>
    <dgm:pt modelId="{A1FB9B22-8CA8-4A5F-905C-DAAC42FA5455}" type="sibTrans" cxnId="{C9D39DF9-504C-4C36-9725-352FBB7A8406}">
      <dgm:prSet/>
      <dgm:spPr/>
      <dgm:t>
        <a:bodyPr/>
        <a:lstStyle/>
        <a:p>
          <a:endParaRPr lang="en-US"/>
        </a:p>
      </dgm:t>
    </dgm:pt>
    <dgm:pt modelId="{64CA1734-12C0-4939-B3E9-6F50E372A441}">
      <dgm:prSet custT="1"/>
      <dgm:spPr/>
      <dgm:t>
        <a:bodyPr/>
        <a:lstStyle/>
        <a:p>
          <a:r>
            <a:rPr lang="en-US" sz="4400"/>
            <a:t>Chất liệu</a:t>
          </a:r>
        </a:p>
      </dgm:t>
    </dgm:pt>
    <dgm:pt modelId="{206FD94A-8FB5-4FA3-8D26-82589E936CBB}" type="parTrans" cxnId="{8E83F825-383F-4DF8-8EC6-1CFC8BB984BB}">
      <dgm:prSet/>
      <dgm:spPr/>
      <dgm:t>
        <a:bodyPr/>
        <a:lstStyle/>
        <a:p>
          <a:endParaRPr lang="en-US"/>
        </a:p>
      </dgm:t>
    </dgm:pt>
    <dgm:pt modelId="{0C6479F8-488E-401A-8092-6646AEF577B1}" type="sibTrans" cxnId="{8E83F825-383F-4DF8-8EC6-1CFC8BB984BB}">
      <dgm:prSet/>
      <dgm:spPr/>
      <dgm:t>
        <a:bodyPr/>
        <a:lstStyle/>
        <a:p>
          <a:endParaRPr lang="en-US"/>
        </a:p>
      </dgm:t>
    </dgm:pt>
    <dgm:pt modelId="{D3220DC0-DF57-452A-AACB-41F16BF3E35F}">
      <dgm:prSet phldrT="[Text]" custT="1"/>
      <dgm:spPr/>
      <dgm:t>
        <a:bodyPr/>
        <a:lstStyle/>
        <a:p>
          <a:r>
            <a:rPr lang="en-US" sz="4400"/>
            <a:t>Cái</a:t>
          </a:r>
        </a:p>
      </dgm:t>
    </dgm:pt>
    <dgm:pt modelId="{99FD572D-B538-4587-8048-E9CCCEDBAA33}" type="parTrans" cxnId="{927702D0-4C10-4B5C-95CF-D2A81ABBF9D4}">
      <dgm:prSet/>
      <dgm:spPr/>
      <dgm:t>
        <a:bodyPr/>
        <a:lstStyle/>
        <a:p>
          <a:endParaRPr lang="en-US"/>
        </a:p>
      </dgm:t>
    </dgm:pt>
    <dgm:pt modelId="{5978B27F-6226-46D6-B0D8-975DB8D13831}" type="sibTrans" cxnId="{927702D0-4C10-4B5C-95CF-D2A81ABBF9D4}">
      <dgm:prSet/>
      <dgm:spPr/>
      <dgm:t>
        <a:bodyPr/>
        <a:lstStyle/>
        <a:p>
          <a:endParaRPr lang="en-US"/>
        </a:p>
      </dgm:t>
    </dgm:pt>
    <dgm:pt modelId="{9BE1C87C-2A39-469A-AE70-2710C172433C}">
      <dgm:prSet phldrT="[Text]" custT="1"/>
      <dgm:spPr/>
      <dgm:t>
        <a:bodyPr/>
        <a:lstStyle/>
        <a:p>
          <a:r>
            <a:rPr lang="en-US" sz="4400"/>
            <a:t>Số lượng</a:t>
          </a:r>
        </a:p>
      </dgm:t>
    </dgm:pt>
    <dgm:pt modelId="{A80AA7C9-8452-43FB-B2C8-8DF3B9EDF951}" type="parTrans" cxnId="{0446D8B8-DC16-4EE0-A45D-5D5010E433AF}">
      <dgm:prSet/>
      <dgm:spPr/>
      <dgm:t>
        <a:bodyPr/>
        <a:lstStyle/>
        <a:p>
          <a:endParaRPr lang="en-US"/>
        </a:p>
      </dgm:t>
    </dgm:pt>
    <dgm:pt modelId="{B6E3AB29-38DA-4670-864A-00B5FD689B86}" type="sibTrans" cxnId="{0446D8B8-DC16-4EE0-A45D-5D5010E433AF}">
      <dgm:prSet/>
      <dgm:spPr/>
      <dgm:t>
        <a:bodyPr/>
        <a:lstStyle/>
        <a:p>
          <a:endParaRPr lang="en-US"/>
        </a:p>
      </dgm:t>
    </dgm:pt>
    <dgm:pt modelId="{E5DD27A8-FECE-4683-90A5-9A4B5067E903}" type="pres">
      <dgm:prSet presAssocID="{10DD2CC8-F934-40D8-9D92-266CF4DF52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5CF60D-EEF3-4C61-8EE7-2F90F00C176B}" type="pres">
      <dgm:prSet presAssocID="{634CD20D-0A3D-44CC-87A1-06829DA6F9DD}" presName="root1" presStyleCnt="0"/>
      <dgm:spPr/>
    </dgm:pt>
    <dgm:pt modelId="{E130F7B1-39BB-43E9-90A8-425233765F79}" type="pres">
      <dgm:prSet presAssocID="{634CD20D-0A3D-44CC-87A1-06829DA6F9DD}" presName="LevelOneTextNode" presStyleLbl="node0" presStyleIdx="0" presStyleCnt="1">
        <dgm:presLayoutVars>
          <dgm:chPref val="3"/>
        </dgm:presLayoutVars>
      </dgm:prSet>
      <dgm:spPr/>
    </dgm:pt>
    <dgm:pt modelId="{DB151236-B42A-4435-BF2E-EC64DA467F5E}" type="pres">
      <dgm:prSet presAssocID="{634CD20D-0A3D-44CC-87A1-06829DA6F9DD}" presName="level2hierChild" presStyleCnt="0"/>
      <dgm:spPr/>
    </dgm:pt>
    <dgm:pt modelId="{E42277D1-0E00-4873-A0A3-31C2DFD59B98}" type="pres">
      <dgm:prSet presAssocID="{0559464B-B7B8-4CCB-B8BF-7219D5797726}" presName="conn2-1" presStyleLbl="parChTrans1D2" presStyleIdx="0" presStyleCnt="2"/>
      <dgm:spPr/>
    </dgm:pt>
    <dgm:pt modelId="{295A5E20-A096-4147-BD2D-3C439B8E640C}" type="pres">
      <dgm:prSet presAssocID="{0559464B-B7B8-4CCB-B8BF-7219D5797726}" presName="connTx" presStyleLbl="parChTrans1D2" presStyleIdx="0" presStyleCnt="2"/>
      <dgm:spPr/>
    </dgm:pt>
    <dgm:pt modelId="{22644C69-5CBF-4854-A0ED-EAE43EA3BE07}" type="pres">
      <dgm:prSet presAssocID="{CB40915D-5552-49A9-A6BF-116076CDBAC1}" presName="root2" presStyleCnt="0"/>
      <dgm:spPr/>
    </dgm:pt>
    <dgm:pt modelId="{217771DA-9D53-45EC-8E7E-8FA237A58CBE}" type="pres">
      <dgm:prSet presAssocID="{CB40915D-5552-49A9-A6BF-116076CDBAC1}" presName="LevelTwoTextNode" presStyleLbl="node2" presStyleIdx="0" presStyleCnt="2">
        <dgm:presLayoutVars>
          <dgm:chPref val="3"/>
        </dgm:presLayoutVars>
      </dgm:prSet>
      <dgm:spPr/>
    </dgm:pt>
    <dgm:pt modelId="{089B7A35-28D5-41A7-A03E-E6B52BCEE362}" type="pres">
      <dgm:prSet presAssocID="{CB40915D-5552-49A9-A6BF-116076CDBAC1}" presName="level3hierChild" presStyleCnt="0"/>
      <dgm:spPr/>
    </dgm:pt>
    <dgm:pt modelId="{1F0F60E1-15C5-4A09-B842-AB82E6F7E22D}" type="pres">
      <dgm:prSet presAssocID="{4BF074FA-0C59-4E8D-A7DA-0EB6219FDF01}" presName="conn2-1" presStyleLbl="parChTrans1D3" presStyleIdx="0" presStyleCnt="2"/>
      <dgm:spPr/>
    </dgm:pt>
    <dgm:pt modelId="{AA2A157E-EB94-4134-A144-5C5820510C59}" type="pres">
      <dgm:prSet presAssocID="{4BF074FA-0C59-4E8D-A7DA-0EB6219FDF01}" presName="connTx" presStyleLbl="parChTrans1D3" presStyleIdx="0" presStyleCnt="2"/>
      <dgm:spPr/>
    </dgm:pt>
    <dgm:pt modelId="{D21AB229-923A-4C63-8E23-AF5ABB58D248}" type="pres">
      <dgm:prSet presAssocID="{A8CFFAAC-0D25-4B2B-A4B6-091D5CBCB7F5}" presName="root2" presStyleCnt="0"/>
      <dgm:spPr/>
    </dgm:pt>
    <dgm:pt modelId="{2895C7BD-6E38-4E1C-B151-6B97242EB386}" type="pres">
      <dgm:prSet presAssocID="{A8CFFAAC-0D25-4B2B-A4B6-091D5CBCB7F5}" presName="LevelTwoTextNode" presStyleLbl="node3" presStyleIdx="0" presStyleCnt="2">
        <dgm:presLayoutVars>
          <dgm:chPref val="3"/>
        </dgm:presLayoutVars>
      </dgm:prSet>
      <dgm:spPr/>
    </dgm:pt>
    <dgm:pt modelId="{A8E11F55-2B9E-4276-AD38-3670226A5CA9}" type="pres">
      <dgm:prSet presAssocID="{A8CFFAAC-0D25-4B2B-A4B6-091D5CBCB7F5}" presName="level3hierChild" presStyleCnt="0"/>
      <dgm:spPr/>
    </dgm:pt>
    <dgm:pt modelId="{C4732948-AAE2-4DC8-BFCC-C56C88E93DE5}" type="pres">
      <dgm:prSet presAssocID="{F0968CA9-1F57-4DEB-8FC3-D6FC14D96358}" presName="conn2-1" presStyleLbl="parChTrans1D4" presStyleIdx="0" presStyleCnt="6"/>
      <dgm:spPr/>
    </dgm:pt>
    <dgm:pt modelId="{E254F284-5720-476E-9FF0-24F041515668}" type="pres">
      <dgm:prSet presAssocID="{F0968CA9-1F57-4DEB-8FC3-D6FC14D96358}" presName="connTx" presStyleLbl="parChTrans1D4" presStyleIdx="0" presStyleCnt="6"/>
      <dgm:spPr/>
    </dgm:pt>
    <dgm:pt modelId="{3EAD6935-DF2F-4206-B855-1A3DA356D529}" type="pres">
      <dgm:prSet presAssocID="{9A6AE2C0-9BF3-45E7-96FB-59ACE039119F}" presName="root2" presStyleCnt="0"/>
      <dgm:spPr/>
    </dgm:pt>
    <dgm:pt modelId="{13C77945-92AB-4724-B6FD-29AE22443CFE}" type="pres">
      <dgm:prSet presAssocID="{9A6AE2C0-9BF3-45E7-96FB-59ACE039119F}" presName="LevelTwoTextNode" presStyleLbl="node4" presStyleIdx="0" presStyleCnt="6">
        <dgm:presLayoutVars>
          <dgm:chPref val="3"/>
        </dgm:presLayoutVars>
      </dgm:prSet>
      <dgm:spPr/>
    </dgm:pt>
    <dgm:pt modelId="{0DF0AEFB-C9AE-4738-B16C-860E281D164B}" type="pres">
      <dgm:prSet presAssocID="{9A6AE2C0-9BF3-45E7-96FB-59ACE039119F}" presName="level3hierChild" presStyleCnt="0"/>
      <dgm:spPr/>
    </dgm:pt>
    <dgm:pt modelId="{CBB4C692-1503-4937-B2CB-108A9D248F7D}" type="pres">
      <dgm:prSet presAssocID="{0E929416-ED50-4D81-8D7C-E481F002E3F6}" presName="conn2-1" presStyleLbl="parChTrans1D4" presStyleIdx="1" presStyleCnt="6"/>
      <dgm:spPr/>
    </dgm:pt>
    <dgm:pt modelId="{B59A1D8D-D666-46C5-B0A1-1E51FF0FAE42}" type="pres">
      <dgm:prSet presAssocID="{0E929416-ED50-4D81-8D7C-E481F002E3F6}" presName="connTx" presStyleLbl="parChTrans1D4" presStyleIdx="1" presStyleCnt="6"/>
      <dgm:spPr/>
    </dgm:pt>
    <dgm:pt modelId="{0DB1EBB3-8881-4CB6-BD57-85419D162DFF}" type="pres">
      <dgm:prSet presAssocID="{49A83FA0-3379-4DA5-9295-911FA28313A3}" presName="root2" presStyleCnt="0"/>
      <dgm:spPr/>
    </dgm:pt>
    <dgm:pt modelId="{FE9CE7F6-74FD-407F-B588-1F863F317B8B}" type="pres">
      <dgm:prSet presAssocID="{49A83FA0-3379-4DA5-9295-911FA28313A3}" presName="LevelTwoTextNode" presStyleLbl="node4" presStyleIdx="1" presStyleCnt="6">
        <dgm:presLayoutVars>
          <dgm:chPref val="3"/>
        </dgm:presLayoutVars>
      </dgm:prSet>
      <dgm:spPr/>
    </dgm:pt>
    <dgm:pt modelId="{1E9EC13E-C734-4656-ACA7-0CE73260EC53}" type="pres">
      <dgm:prSet presAssocID="{49A83FA0-3379-4DA5-9295-911FA28313A3}" presName="level3hierChild" presStyleCnt="0"/>
      <dgm:spPr/>
    </dgm:pt>
    <dgm:pt modelId="{1FC83A79-6532-41A5-82CF-2C9571289889}" type="pres">
      <dgm:prSet presAssocID="{9A8B5CBD-D10B-4EE2-A374-C259677C63D5}" presName="conn2-1" presStyleLbl="parChTrans1D4" presStyleIdx="2" presStyleCnt="6"/>
      <dgm:spPr/>
    </dgm:pt>
    <dgm:pt modelId="{ECFA4374-1C1B-4DEC-B082-B5856BA1C9B0}" type="pres">
      <dgm:prSet presAssocID="{9A8B5CBD-D10B-4EE2-A374-C259677C63D5}" presName="connTx" presStyleLbl="parChTrans1D4" presStyleIdx="2" presStyleCnt="6"/>
      <dgm:spPr/>
    </dgm:pt>
    <dgm:pt modelId="{244464C5-9411-4CE9-8716-FD9D2A998942}" type="pres">
      <dgm:prSet presAssocID="{D01CEB02-8338-498F-8183-46BDF5F0193F}" presName="root2" presStyleCnt="0"/>
      <dgm:spPr/>
    </dgm:pt>
    <dgm:pt modelId="{0304D524-C5EF-4338-9337-D43A75E8AEE4}" type="pres">
      <dgm:prSet presAssocID="{D01CEB02-8338-498F-8183-46BDF5F0193F}" presName="LevelTwoTextNode" presStyleLbl="node4" presStyleIdx="2" presStyleCnt="6">
        <dgm:presLayoutVars>
          <dgm:chPref val="3"/>
        </dgm:presLayoutVars>
      </dgm:prSet>
      <dgm:spPr/>
    </dgm:pt>
    <dgm:pt modelId="{4E47FD6B-F38C-4B11-BFFD-80E23A55552B}" type="pres">
      <dgm:prSet presAssocID="{D01CEB02-8338-498F-8183-46BDF5F0193F}" presName="level3hierChild" presStyleCnt="0"/>
      <dgm:spPr/>
    </dgm:pt>
    <dgm:pt modelId="{109DCE6E-4EF9-4911-A22D-3FC6CACFC814}" type="pres">
      <dgm:prSet presAssocID="{206FD94A-8FB5-4FA3-8D26-82589E936CBB}" presName="conn2-1" presStyleLbl="parChTrans1D4" presStyleIdx="3" presStyleCnt="6"/>
      <dgm:spPr/>
    </dgm:pt>
    <dgm:pt modelId="{34957198-8620-4B6A-91C0-5FE135963233}" type="pres">
      <dgm:prSet presAssocID="{206FD94A-8FB5-4FA3-8D26-82589E936CBB}" presName="connTx" presStyleLbl="parChTrans1D4" presStyleIdx="3" presStyleCnt="6"/>
      <dgm:spPr/>
    </dgm:pt>
    <dgm:pt modelId="{B7CF9AD1-4E6D-41E2-948B-56ABC51E6C51}" type="pres">
      <dgm:prSet presAssocID="{64CA1734-12C0-4939-B3E9-6F50E372A441}" presName="root2" presStyleCnt="0"/>
      <dgm:spPr/>
    </dgm:pt>
    <dgm:pt modelId="{F043C32C-C6BE-45C3-8CD6-2E5A3D916122}" type="pres">
      <dgm:prSet presAssocID="{64CA1734-12C0-4939-B3E9-6F50E372A441}" presName="LevelTwoTextNode" presStyleLbl="node4" presStyleIdx="3" presStyleCnt="6">
        <dgm:presLayoutVars>
          <dgm:chPref val="3"/>
        </dgm:presLayoutVars>
      </dgm:prSet>
      <dgm:spPr/>
    </dgm:pt>
    <dgm:pt modelId="{72866AB7-6A2C-4DB8-8E08-6DB40B89335C}" type="pres">
      <dgm:prSet presAssocID="{64CA1734-12C0-4939-B3E9-6F50E372A441}" presName="level3hierChild" presStyleCnt="0"/>
      <dgm:spPr/>
    </dgm:pt>
    <dgm:pt modelId="{0BBFBE1F-6722-44CC-9F8B-97845B234E8C}" type="pres">
      <dgm:prSet presAssocID="{0C03A0D7-7392-493C-9F15-543FC2795E97}" presName="conn2-1" presStyleLbl="parChTrans1D3" presStyleIdx="1" presStyleCnt="2"/>
      <dgm:spPr/>
    </dgm:pt>
    <dgm:pt modelId="{B52607E9-CDC2-4F96-8746-4CAF64A51C35}" type="pres">
      <dgm:prSet presAssocID="{0C03A0D7-7392-493C-9F15-543FC2795E97}" presName="connTx" presStyleLbl="parChTrans1D3" presStyleIdx="1" presStyleCnt="2"/>
      <dgm:spPr/>
    </dgm:pt>
    <dgm:pt modelId="{05D55A11-C910-46D5-BF11-4B564D974DF4}" type="pres">
      <dgm:prSet presAssocID="{B824C785-587F-4F46-B14B-8F50566A0BFF}" presName="root2" presStyleCnt="0"/>
      <dgm:spPr/>
    </dgm:pt>
    <dgm:pt modelId="{ADD8C1D5-CB96-4A25-8635-73179BA678B0}" type="pres">
      <dgm:prSet presAssocID="{B824C785-587F-4F46-B14B-8F50566A0BFF}" presName="LevelTwoTextNode" presStyleLbl="node3" presStyleIdx="1" presStyleCnt="2">
        <dgm:presLayoutVars>
          <dgm:chPref val="3"/>
        </dgm:presLayoutVars>
      </dgm:prSet>
      <dgm:spPr/>
    </dgm:pt>
    <dgm:pt modelId="{E7293094-25CF-420D-9707-88FBC138BB0B}" type="pres">
      <dgm:prSet presAssocID="{B824C785-587F-4F46-B14B-8F50566A0BFF}" presName="level3hierChild" presStyleCnt="0"/>
      <dgm:spPr/>
    </dgm:pt>
    <dgm:pt modelId="{88F0EA9B-7799-45AE-BA1C-962E580C3B44}" type="pres">
      <dgm:prSet presAssocID="{99FD572D-B538-4587-8048-E9CCCEDBAA33}" presName="conn2-1" presStyleLbl="parChTrans1D4" presStyleIdx="4" presStyleCnt="6"/>
      <dgm:spPr/>
    </dgm:pt>
    <dgm:pt modelId="{2FE0972A-FA25-4579-BA47-3313E6693C62}" type="pres">
      <dgm:prSet presAssocID="{99FD572D-B538-4587-8048-E9CCCEDBAA33}" presName="connTx" presStyleLbl="parChTrans1D4" presStyleIdx="4" presStyleCnt="6"/>
      <dgm:spPr/>
    </dgm:pt>
    <dgm:pt modelId="{65EB0030-7CE4-4D30-BB7A-6A566EEC298A}" type="pres">
      <dgm:prSet presAssocID="{D3220DC0-DF57-452A-AACB-41F16BF3E35F}" presName="root2" presStyleCnt="0"/>
      <dgm:spPr/>
    </dgm:pt>
    <dgm:pt modelId="{12C43B02-CB47-4376-BB3F-42BD5CF6236C}" type="pres">
      <dgm:prSet presAssocID="{D3220DC0-DF57-452A-AACB-41F16BF3E35F}" presName="LevelTwoTextNode" presStyleLbl="node4" presStyleIdx="4" presStyleCnt="6">
        <dgm:presLayoutVars>
          <dgm:chPref val="3"/>
        </dgm:presLayoutVars>
      </dgm:prSet>
      <dgm:spPr/>
    </dgm:pt>
    <dgm:pt modelId="{3195DAC4-F0FD-4253-A08B-E6185D6C3667}" type="pres">
      <dgm:prSet presAssocID="{D3220DC0-DF57-452A-AACB-41F16BF3E35F}" presName="level3hierChild" presStyleCnt="0"/>
      <dgm:spPr/>
    </dgm:pt>
    <dgm:pt modelId="{303D57F9-A4F3-4C2D-99E6-D76A38D56D26}" type="pres">
      <dgm:prSet presAssocID="{A80AA7C9-8452-43FB-B2C8-8DF3B9EDF951}" presName="conn2-1" presStyleLbl="parChTrans1D4" presStyleIdx="5" presStyleCnt="6"/>
      <dgm:spPr/>
    </dgm:pt>
    <dgm:pt modelId="{0644D398-00CD-48F1-BF49-905D8F43D386}" type="pres">
      <dgm:prSet presAssocID="{A80AA7C9-8452-43FB-B2C8-8DF3B9EDF951}" presName="connTx" presStyleLbl="parChTrans1D4" presStyleIdx="5" presStyleCnt="6"/>
      <dgm:spPr/>
    </dgm:pt>
    <dgm:pt modelId="{57EE6C9D-3127-436C-A8CE-1E0886E5E089}" type="pres">
      <dgm:prSet presAssocID="{9BE1C87C-2A39-469A-AE70-2710C172433C}" presName="root2" presStyleCnt="0"/>
      <dgm:spPr/>
    </dgm:pt>
    <dgm:pt modelId="{E81A8CA1-C449-44A9-93CC-FDD026D913ED}" type="pres">
      <dgm:prSet presAssocID="{9BE1C87C-2A39-469A-AE70-2710C172433C}" presName="LevelTwoTextNode" presStyleLbl="node4" presStyleIdx="5" presStyleCnt="6">
        <dgm:presLayoutVars>
          <dgm:chPref val="3"/>
        </dgm:presLayoutVars>
      </dgm:prSet>
      <dgm:spPr/>
    </dgm:pt>
    <dgm:pt modelId="{65320F12-4199-4A98-9437-C006DEBAA0B1}" type="pres">
      <dgm:prSet presAssocID="{9BE1C87C-2A39-469A-AE70-2710C172433C}" presName="level3hierChild" presStyleCnt="0"/>
      <dgm:spPr/>
    </dgm:pt>
    <dgm:pt modelId="{00E4CB2E-57E3-459F-88D7-BE2FE6D18F08}" type="pres">
      <dgm:prSet presAssocID="{57B89526-A521-4EB5-88AF-08A5A70BB116}" presName="conn2-1" presStyleLbl="parChTrans1D2" presStyleIdx="1" presStyleCnt="2"/>
      <dgm:spPr/>
    </dgm:pt>
    <dgm:pt modelId="{5439E9E7-86B0-4557-8073-54A71CB55983}" type="pres">
      <dgm:prSet presAssocID="{57B89526-A521-4EB5-88AF-08A5A70BB116}" presName="connTx" presStyleLbl="parChTrans1D2" presStyleIdx="1" presStyleCnt="2"/>
      <dgm:spPr/>
    </dgm:pt>
    <dgm:pt modelId="{DD403025-52D3-4655-8BFF-ED80E8A3A867}" type="pres">
      <dgm:prSet presAssocID="{7FB48E85-D850-4D0F-92D3-62E4319C1649}" presName="root2" presStyleCnt="0"/>
      <dgm:spPr/>
    </dgm:pt>
    <dgm:pt modelId="{B1963A9E-6463-49E0-8F67-E906C42658D2}" type="pres">
      <dgm:prSet presAssocID="{7FB48E85-D850-4D0F-92D3-62E4319C1649}" presName="LevelTwoTextNode" presStyleLbl="node2" presStyleIdx="1" presStyleCnt="2">
        <dgm:presLayoutVars>
          <dgm:chPref val="3"/>
        </dgm:presLayoutVars>
      </dgm:prSet>
      <dgm:spPr/>
    </dgm:pt>
    <dgm:pt modelId="{BB125A9E-F196-4F45-A015-10880DCBB083}" type="pres">
      <dgm:prSet presAssocID="{7FB48E85-D850-4D0F-92D3-62E4319C1649}" presName="level3hierChild" presStyleCnt="0"/>
      <dgm:spPr/>
    </dgm:pt>
  </dgm:ptLst>
  <dgm:cxnLst>
    <dgm:cxn modelId="{FD931410-EE91-46CD-BA16-5D29C881D8A2}" type="presOf" srcId="{CB40915D-5552-49A9-A6BF-116076CDBAC1}" destId="{217771DA-9D53-45EC-8E7E-8FA237A58CBE}" srcOrd="0" destOrd="0" presId="urn:microsoft.com/office/officeart/2005/8/layout/hierarchy2"/>
    <dgm:cxn modelId="{0610D117-6910-4F69-BF71-FD2C5881EDF3}" type="presOf" srcId="{0C03A0D7-7392-493C-9F15-543FC2795E97}" destId="{B52607E9-CDC2-4F96-8746-4CAF64A51C35}" srcOrd="1" destOrd="0" presId="urn:microsoft.com/office/officeart/2005/8/layout/hierarchy2"/>
    <dgm:cxn modelId="{A96E081F-BBB3-43BC-B628-723807E5A6A4}" type="presOf" srcId="{206FD94A-8FB5-4FA3-8D26-82589E936CBB}" destId="{109DCE6E-4EF9-4911-A22D-3FC6CACFC814}" srcOrd="0" destOrd="0" presId="urn:microsoft.com/office/officeart/2005/8/layout/hierarchy2"/>
    <dgm:cxn modelId="{39CCEC21-250F-4160-826A-A1E498BC9ED6}" type="presOf" srcId="{10DD2CC8-F934-40D8-9D92-266CF4DF52E2}" destId="{E5DD27A8-FECE-4683-90A5-9A4B5067E903}" srcOrd="0" destOrd="0" presId="urn:microsoft.com/office/officeart/2005/8/layout/hierarchy2"/>
    <dgm:cxn modelId="{D86D3222-B28F-4CAB-8DA0-3E5014E3FB7F}" srcId="{CB40915D-5552-49A9-A6BF-116076CDBAC1}" destId="{A8CFFAAC-0D25-4B2B-A4B6-091D5CBCB7F5}" srcOrd="0" destOrd="0" parTransId="{4BF074FA-0C59-4E8D-A7DA-0EB6219FDF01}" sibTransId="{F62CC336-8300-4948-9A6E-407A2ADE8BA0}"/>
    <dgm:cxn modelId="{8E83F825-383F-4DF8-8EC6-1CFC8BB984BB}" srcId="{A8CFFAAC-0D25-4B2B-A4B6-091D5CBCB7F5}" destId="{64CA1734-12C0-4939-B3E9-6F50E372A441}" srcOrd="3" destOrd="0" parTransId="{206FD94A-8FB5-4FA3-8D26-82589E936CBB}" sibTransId="{0C6479F8-488E-401A-8092-6646AEF577B1}"/>
    <dgm:cxn modelId="{7FDC0827-7153-44C8-BF6F-7D7388D8BE91}" type="presOf" srcId="{D01CEB02-8338-498F-8183-46BDF5F0193F}" destId="{0304D524-C5EF-4338-9337-D43A75E8AEE4}" srcOrd="0" destOrd="0" presId="urn:microsoft.com/office/officeart/2005/8/layout/hierarchy2"/>
    <dgm:cxn modelId="{D6B23028-D17E-4743-8521-53ACD03BB135}" type="presOf" srcId="{206FD94A-8FB5-4FA3-8D26-82589E936CBB}" destId="{34957198-8620-4B6A-91C0-5FE135963233}" srcOrd="1" destOrd="0" presId="urn:microsoft.com/office/officeart/2005/8/layout/hierarchy2"/>
    <dgm:cxn modelId="{2D9B292D-B322-4A6F-A45C-C1A41AD1DF35}" srcId="{CB40915D-5552-49A9-A6BF-116076CDBAC1}" destId="{B824C785-587F-4F46-B14B-8F50566A0BFF}" srcOrd="1" destOrd="0" parTransId="{0C03A0D7-7392-493C-9F15-543FC2795E97}" sibTransId="{023C6858-B6A1-4414-8B85-50B17EF1536A}"/>
    <dgm:cxn modelId="{27A7123B-FCAE-409C-B086-9F2664596C89}" type="presOf" srcId="{F0968CA9-1F57-4DEB-8FC3-D6FC14D96358}" destId="{C4732948-AAE2-4DC8-BFCC-C56C88E93DE5}" srcOrd="0" destOrd="0" presId="urn:microsoft.com/office/officeart/2005/8/layout/hierarchy2"/>
    <dgm:cxn modelId="{0D755D3F-4A94-47C5-95C9-C244DAF623F5}" type="presOf" srcId="{B824C785-587F-4F46-B14B-8F50566A0BFF}" destId="{ADD8C1D5-CB96-4A25-8635-73179BA678B0}" srcOrd="0" destOrd="0" presId="urn:microsoft.com/office/officeart/2005/8/layout/hierarchy2"/>
    <dgm:cxn modelId="{8DDAA340-9B06-4BA2-96EE-AE25A4BEBA46}" type="presOf" srcId="{9A6AE2C0-9BF3-45E7-96FB-59ACE039119F}" destId="{13C77945-92AB-4724-B6FD-29AE22443CFE}" srcOrd="0" destOrd="0" presId="urn:microsoft.com/office/officeart/2005/8/layout/hierarchy2"/>
    <dgm:cxn modelId="{2115B948-87B9-4B99-96A2-C988DABCB17F}" type="presOf" srcId="{9A8B5CBD-D10B-4EE2-A374-C259677C63D5}" destId="{1FC83A79-6532-41A5-82CF-2C9571289889}" srcOrd="0" destOrd="0" presId="urn:microsoft.com/office/officeart/2005/8/layout/hierarchy2"/>
    <dgm:cxn modelId="{7BA72549-D5C2-4D3F-8F8F-E8EC18C1BC79}" type="presOf" srcId="{57B89526-A521-4EB5-88AF-08A5A70BB116}" destId="{00E4CB2E-57E3-459F-88D7-BE2FE6D18F08}" srcOrd="0" destOrd="0" presId="urn:microsoft.com/office/officeart/2005/8/layout/hierarchy2"/>
    <dgm:cxn modelId="{C557236E-BA28-4FDB-8447-873E66298ACF}" type="presOf" srcId="{7FB48E85-D850-4D0F-92D3-62E4319C1649}" destId="{B1963A9E-6463-49E0-8F67-E906C42658D2}" srcOrd="0" destOrd="0" presId="urn:microsoft.com/office/officeart/2005/8/layout/hierarchy2"/>
    <dgm:cxn modelId="{AE81806E-5121-402A-87CF-35BA21F48138}" type="presOf" srcId="{57B89526-A521-4EB5-88AF-08A5A70BB116}" destId="{5439E9E7-86B0-4557-8073-54A71CB55983}" srcOrd="1" destOrd="0" presId="urn:microsoft.com/office/officeart/2005/8/layout/hierarchy2"/>
    <dgm:cxn modelId="{C6A1EB70-ABC4-4C5B-BD50-F5905C8FD296}" srcId="{634CD20D-0A3D-44CC-87A1-06829DA6F9DD}" destId="{CB40915D-5552-49A9-A6BF-116076CDBAC1}" srcOrd="0" destOrd="0" parTransId="{0559464B-B7B8-4CCB-B8BF-7219D5797726}" sibTransId="{30D76287-F190-4905-9BA4-305131B7DFA8}"/>
    <dgm:cxn modelId="{9443F972-8FA0-4939-9195-389EEF3549AF}" type="presOf" srcId="{4BF074FA-0C59-4E8D-A7DA-0EB6219FDF01}" destId="{AA2A157E-EB94-4134-A144-5C5820510C59}" srcOrd="1" destOrd="0" presId="urn:microsoft.com/office/officeart/2005/8/layout/hierarchy2"/>
    <dgm:cxn modelId="{E0790A73-0251-4E38-919A-3B0DEAAFA5DE}" type="presOf" srcId="{0E929416-ED50-4D81-8D7C-E481F002E3F6}" destId="{B59A1D8D-D666-46C5-B0A1-1E51FF0FAE42}" srcOrd="1" destOrd="0" presId="urn:microsoft.com/office/officeart/2005/8/layout/hierarchy2"/>
    <dgm:cxn modelId="{56226576-8722-4CB0-A1C3-D9F1DD774625}" type="presOf" srcId="{64CA1734-12C0-4939-B3E9-6F50E372A441}" destId="{F043C32C-C6BE-45C3-8CD6-2E5A3D916122}" srcOrd="0" destOrd="0" presId="urn:microsoft.com/office/officeart/2005/8/layout/hierarchy2"/>
    <dgm:cxn modelId="{9E735A77-6B5B-49F6-B5B2-C33AD97D924E}" type="presOf" srcId="{99FD572D-B538-4587-8048-E9CCCEDBAA33}" destId="{88F0EA9B-7799-45AE-BA1C-962E580C3B44}" srcOrd="0" destOrd="0" presId="urn:microsoft.com/office/officeart/2005/8/layout/hierarchy2"/>
    <dgm:cxn modelId="{A0054659-3C6F-46D4-AC4A-BC32F9B90F78}" type="presOf" srcId="{0559464B-B7B8-4CCB-B8BF-7219D5797726}" destId="{E42277D1-0E00-4873-A0A3-31C2DFD59B98}" srcOrd="0" destOrd="0" presId="urn:microsoft.com/office/officeart/2005/8/layout/hierarchy2"/>
    <dgm:cxn modelId="{5C2FF879-C7D4-491E-9DEE-D2D31EA573AE}" type="presOf" srcId="{A80AA7C9-8452-43FB-B2C8-8DF3B9EDF951}" destId="{0644D398-00CD-48F1-BF49-905D8F43D386}" srcOrd="1" destOrd="0" presId="urn:microsoft.com/office/officeart/2005/8/layout/hierarchy2"/>
    <dgm:cxn modelId="{5C3DEB7B-4351-4DEF-AD63-454FED293331}" type="presOf" srcId="{634CD20D-0A3D-44CC-87A1-06829DA6F9DD}" destId="{E130F7B1-39BB-43E9-90A8-425233765F79}" srcOrd="0" destOrd="0" presId="urn:microsoft.com/office/officeart/2005/8/layout/hierarchy2"/>
    <dgm:cxn modelId="{D7737398-25A2-42EC-A49B-2B3321E604F7}" type="presOf" srcId="{49A83FA0-3379-4DA5-9295-911FA28313A3}" destId="{FE9CE7F6-74FD-407F-B588-1F863F317B8B}" srcOrd="0" destOrd="0" presId="urn:microsoft.com/office/officeart/2005/8/layout/hierarchy2"/>
    <dgm:cxn modelId="{00F9079D-DB58-43CE-A238-8DE5A54B5FB8}" srcId="{A8CFFAAC-0D25-4B2B-A4B6-091D5CBCB7F5}" destId="{49A83FA0-3379-4DA5-9295-911FA28313A3}" srcOrd="1" destOrd="0" parTransId="{0E929416-ED50-4D81-8D7C-E481F002E3F6}" sibTransId="{9408F070-CFC9-43CF-B716-4A987F729E1A}"/>
    <dgm:cxn modelId="{179DCFA1-9D23-4A16-A355-5B1A49E6B151}" type="presOf" srcId="{4BF074FA-0C59-4E8D-A7DA-0EB6219FDF01}" destId="{1F0F60E1-15C5-4A09-B842-AB82E6F7E22D}" srcOrd="0" destOrd="0" presId="urn:microsoft.com/office/officeart/2005/8/layout/hierarchy2"/>
    <dgm:cxn modelId="{7293C8B1-2BD4-44DE-8453-863B529A19CD}" type="presOf" srcId="{0E929416-ED50-4D81-8D7C-E481F002E3F6}" destId="{CBB4C692-1503-4937-B2CB-108A9D248F7D}" srcOrd="0" destOrd="0" presId="urn:microsoft.com/office/officeart/2005/8/layout/hierarchy2"/>
    <dgm:cxn modelId="{0446D8B8-DC16-4EE0-A45D-5D5010E433AF}" srcId="{B824C785-587F-4F46-B14B-8F50566A0BFF}" destId="{9BE1C87C-2A39-469A-AE70-2710C172433C}" srcOrd="1" destOrd="0" parTransId="{A80AA7C9-8452-43FB-B2C8-8DF3B9EDF951}" sibTransId="{B6E3AB29-38DA-4670-864A-00B5FD689B86}"/>
    <dgm:cxn modelId="{6B0E20BF-AA27-4C17-8934-530333D85A50}" type="presOf" srcId="{9A8B5CBD-D10B-4EE2-A374-C259677C63D5}" destId="{ECFA4374-1C1B-4DEC-B082-B5856BA1C9B0}" srcOrd="1" destOrd="0" presId="urn:microsoft.com/office/officeart/2005/8/layout/hierarchy2"/>
    <dgm:cxn modelId="{D76487C9-8C7E-4A5C-8464-95C213DE5680}" type="presOf" srcId="{0559464B-B7B8-4CCB-B8BF-7219D5797726}" destId="{295A5E20-A096-4147-BD2D-3C439B8E640C}" srcOrd="1" destOrd="0" presId="urn:microsoft.com/office/officeart/2005/8/layout/hierarchy2"/>
    <dgm:cxn modelId="{927702D0-4C10-4B5C-95CF-D2A81ABBF9D4}" srcId="{B824C785-587F-4F46-B14B-8F50566A0BFF}" destId="{D3220DC0-DF57-452A-AACB-41F16BF3E35F}" srcOrd="0" destOrd="0" parTransId="{99FD572D-B538-4587-8048-E9CCCEDBAA33}" sibTransId="{5978B27F-6226-46D6-B0D8-975DB8D13831}"/>
    <dgm:cxn modelId="{C8A739D0-EA10-457C-ADBF-2820C11DAF78}" type="presOf" srcId="{99FD572D-B538-4587-8048-E9CCCEDBAA33}" destId="{2FE0972A-FA25-4579-BA47-3313E6693C62}" srcOrd="1" destOrd="0" presId="urn:microsoft.com/office/officeart/2005/8/layout/hierarchy2"/>
    <dgm:cxn modelId="{6BD553D3-9392-4D03-A029-EB4572C97170}" srcId="{10DD2CC8-F934-40D8-9D92-266CF4DF52E2}" destId="{634CD20D-0A3D-44CC-87A1-06829DA6F9DD}" srcOrd="0" destOrd="0" parTransId="{DA625A6C-E823-4B72-991A-CD0E783E4A5D}" sibTransId="{8F8BCAE2-BEBC-4BEA-B6AE-A49D46EF009A}"/>
    <dgm:cxn modelId="{564004D5-F1C7-4CB5-9F7A-887F3A6CD22E}" type="presOf" srcId="{F0968CA9-1F57-4DEB-8FC3-D6FC14D96358}" destId="{E254F284-5720-476E-9FF0-24F041515668}" srcOrd="1" destOrd="0" presId="urn:microsoft.com/office/officeart/2005/8/layout/hierarchy2"/>
    <dgm:cxn modelId="{23BA9AE4-6540-4EBF-91E5-4DE0757C5CBC}" type="presOf" srcId="{A8CFFAAC-0D25-4B2B-A4B6-091D5CBCB7F5}" destId="{2895C7BD-6E38-4E1C-B151-6B97242EB386}" srcOrd="0" destOrd="0" presId="urn:microsoft.com/office/officeart/2005/8/layout/hierarchy2"/>
    <dgm:cxn modelId="{097CDDEC-265F-4F7D-A9A9-754E92CFC53F}" type="presOf" srcId="{9BE1C87C-2A39-469A-AE70-2710C172433C}" destId="{E81A8CA1-C449-44A9-93CC-FDD026D913ED}" srcOrd="0" destOrd="0" presId="urn:microsoft.com/office/officeart/2005/8/layout/hierarchy2"/>
    <dgm:cxn modelId="{2D7907EF-B7A0-4D2D-AE1C-9581CAB52622}" srcId="{A8CFFAAC-0D25-4B2B-A4B6-091D5CBCB7F5}" destId="{9A6AE2C0-9BF3-45E7-96FB-59ACE039119F}" srcOrd="0" destOrd="0" parTransId="{F0968CA9-1F57-4DEB-8FC3-D6FC14D96358}" sibTransId="{13C983DF-D99A-41B8-954C-5210F97ADFE8}"/>
    <dgm:cxn modelId="{789877F1-226B-426C-9F88-256A1271BFF3}" type="presOf" srcId="{0C03A0D7-7392-493C-9F15-543FC2795E97}" destId="{0BBFBE1F-6722-44CC-9F8B-97845B234E8C}" srcOrd="0" destOrd="0" presId="urn:microsoft.com/office/officeart/2005/8/layout/hierarchy2"/>
    <dgm:cxn modelId="{9241B5F2-B39D-43C7-9E36-95397A308FE8}" type="presOf" srcId="{A80AA7C9-8452-43FB-B2C8-8DF3B9EDF951}" destId="{303D57F9-A4F3-4C2D-99E6-D76A38D56D26}" srcOrd="0" destOrd="0" presId="urn:microsoft.com/office/officeart/2005/8/layout/hierarchy2"/>
    <dgm:cxn modelId="{7E5430F9-1128-4182-83F9-36642C8C744E}" type="presOf" srcId="{D3220DC0-DF57-452A-AACB-41F16BF3E35F}" destId="{12C43B02-CB47-4376-BB3F-42BD5CF6236C}" srcOrd="0" destOrd="0" presId="urn:microsoft.com/office/officeart/2005/8/layout/hierarchy2"/>
    <dgm:cxn modelId="{5FD946F9-5B77-4A2F-ACB5-F9FCF1D6F16A}" srcId="{634CD20D-0A3D-44CC-87A1-06829DA6F9DD}" destId="{7FB48E85-D850-4D0F-92D3-62E4319C1649}" srcOrd="1" destOrd="0" parTransId="{57B89526-A521-4EB5-88AF-08A5A70BB116}" sibTransId="{AED4F5B3-0D94-46FF-A0C9-5CE9EBE1B7AE}"/>
    <dgm:cxn modelId="{C9D39DF9-504C-4C36-9725-352FBB7A8406}" srcId="{A8CFFAAC-0D25-4B2B-A4B6-091D5CBCB7F5}" destId="{D01CEB02-8338-498F-8183-46BDF5F0193F}" srcOrd="2" destOrd="0" parTransId="{9A8B5CBD-D10B-4EE2-A374-C259677C63D5}" sibTransId="{A1FB9B22-8CA8-4A5F-905C-DAAC42FA5455}"/>
    <dgm:cxn modelId="{55FFDE48-99EB-4AB1-AFF4-E921FABEE38E}" type="presParOf" srcId="{E5DD27A8-FECE-4683-90A5-9A4B5067E903}" destId="{625CF60D-EEF3-4C61-8EE7-2F90F00C176B}" srcOrd="0" destOrd="0" presId="urn:microsoft.com/office/officeart/2005/8/layout/hierarchy2"/>
    <dgm:cxn modelId="{39BBC76D-C1CE-4923-B2E0-2AA228373857}" type="presParOf" srcId="{625CF60D-EEF3-4C61-8EE7-2F90F00C176B}" destId="{E130F7B1-39BB-43E9-90A8-425233765F79}" srcOrd="0" destOrd="0" presId="urn:microsoft.com/office/officeart/2005/8/layout/hierarchy2"/>
    <dgm:cxn modelId="{FD28C7B7-B5DC-41A6-9CB3-719D36872D35}" type="presParOf" srcId="{625CF60D-EEF3-4C61-8EE7-2F90F00C176B}" destId="{DB151236-B42A-4435-BF2E-EC64DA467F5E}" srcOrd="1" destOrd="0" presId="urn:microsoft.com/office/officeart/2005/8/layout/hierarchy2"/>
    <dgm:cxn modelId="{D0FEF991-54BD-4E94-AE31-2672BD18D1BB}" type="presParOf" srcId="{DB151236-B42A-4435-BF2E-EC64DA467F5E}" destId="{E42277D1-0E00-4873-A0A3-31C2DFD59B98}" srcOrd="0" destOrd="0" presId="urn:microsoft.com/office/officeart/2005/8/layout/hierarchy2"/>
    <dgm:cxn modelId="{AA292A00-26EF-4C27-BCE9-DEE5647704CD}" type="presParOf" srcId="{E42277D1-0E00-4873-A0A3-31C2DFD59B98}" destId="{295A5E20-A096-4147-BD2D-3C439B8E640C}" srcOrd="0" destOrd="0" presId="urn:microsoft.com/office/officeart/2005/8/layout/hierarchy2"/>
    <dgm:cxn modelId="{C0FFA3EF-B07A-4F34-8B55-222F351E7D7A}" type="presParOf" srcId="{DB151236-B42A-4435-BF2E-EC64DA467F5E}" destId="{22644C69-5CBF-4854-A0ED-EAE43EA3BE07}" srcOrd="1" destOrd="0" presId="urn:microsoft.com/office/officeart/2005/8/layout/hierarchy2"/>
    <dgm:cxn modelId="{C3403D2E-D878-413F-B90A-30CE957F7623}" type="presParOf" srcId="{22644C69-5CBF-4854-A0ED-EAE43EA3BE07}" destId="{217771DA-9D53-45EC-8E7E-8FA237A58CBE}" srcOrd="0" destOrd="0" presId="urn:microsoft.com/office/officeart/2005/8/layout/hierarchy2"/>
    <dgm:cxn modelId="{CEAB7F1B-2B1A-45F5-802D-0405A611AC3F}" type="presParOf" srcId="{22644C69-5CBF-4854-A0ED-EAE43EA3BE07}" destId="{089B7A35-28D5-41A7-A03E-E6B52BCEE362}" srcOrd="1" destOrd="0" presId="urn:microsoft.com/office/officeart/2005/8/layout/hierarchy2"/>
    <dgm:cxn modelId="{21E971E4-C257-4FD9-A1EF-B4BD29B05F3C}" type="presParOf" srcId="{089B7A35-28D5-41A7-A03E-E6B52BCEE362}" destId="{1F0F60E1-15C5-4A09-B842-AB82E6F7E22D}" srcOrd="0" destOrd="0" presId="urn:microsoft.com/office/officeart/2005/8/layout/hierarchy2"/>
    <dgm:cxn modelId="{FBC21C71-6B0A-454A-914B-5C58CCA8C364}" type="presParOf" srcId="{1F0F60E1-15C5-4A09-B842-AB82E6F7E22D}" destId="{AA2A157E-EB94-4134-A144-5C5820510C59}" srcOrd="0" destOrd="0" presId="urn:microsoft.com/office/officeart/2005/8/layout/hierarchy2"/>
    <dgm:cxn modelId="{522B9C72-5D90-40FD-8CEF-CAF627721EEB}" type="presParOf" srcId="{089B7A35-28D5-41A7-A03E-E6B52BCEE362}" destId="{D21AB229-923A-4C63-8E23-AF5ABB58D248}" srcOrd="1" destOrd="0" presId="urn:microsoft.com/office/officeart/2005/8/layout/hierarchy2"/>
    <dgm:cxn modelId="{F30D3ED4-1C64-4920-BFBE-D6027162F236}" type="presParOf" srcId="{D21AB229-923A-4C63-8E23-AF5ABB58D248}" destId="{2895C7BD-6E38-4E1C-B151-6B97242EB386}" srcOrd="0" destOrd="0" presId="urn:microsoft.com/office/officeart/2005/8/layout/hierarchy2"/>
    <dgm:cxn modelId="{D8749F66-9572-4E50-A204-489C637EB192}" type="presParOf" srcId="{D21AB229-923A-4C63-8E23-AF5ABB58D248}" destId="{A8E11F55-2B9E-4276-AD38-3670226A5CA9}" srcOrd="1" destOrd="0" presId="urn:microsoft.com/office/officeart/2005/8/layout/hierarchy2"/>
    <dgm:cxn modelId="{A5EDC880-7E6A-4C2E-9B82-972A1290C720}" type="presParOf" srcId="{A8E11F55-2B9E-4276-AD38-3670226A5CA9}" destId="{C4732948-AAE2-4DC8-BFCC-C56C88E93DE5}" srcOrd="0" destOrd="0" presId="urn:microsoft.com/office/officeart/2005/8/layout/hierarchy2"/>
    <dgm:cxn modelId="{5BBCA61A-E674-49FC-A093-DCD9F7482CE8}" type="presParOf" srcId="{C4732948-AAE2-4DC8-BFCC-C56C88E93DE5}" destId="{E254F284-5720-476E-9FF0-24F041515668}" srcOrd="0" destOrd="0" presId="urn:microsoft.com/office/officeart/2005/8/layout/hierarchy2"/>
    <dgm:cxn modelId="{66EC0F3B-5F4A-4885-BE0B-5B3BB10E2766}" type="presParOf" srcId="{A8E11F55-2B9E-4276-AD38-3670226A5CA9}" destId="{3EAD6935-DF2F-4206-B855-1A3DA356D529}" srcOrd="1" destOrd="0" presId="urn:microsoft.com/office/officeart/2005/8/layout/hierarchy2"/>
    <dgm:cxn modelId="{7608F47D-505C-433B-8EAB-AF8A6248EB53}" type="presParOf" srcId="{3EAD6935-DF2F-4206-B855-1A3DA356D529}" destId="{13C77945-92AB-4724-B6FD-29AE22443CFE}" srcOrd="0" destOrd="0" presId="urn:microsoft.com/office/officeart/2005/8/layout/hierarchy2"/>
    <dgm:cxn modelId="{EDE536D5-7BF0-4B60-A5C2-0344FB226754}" type="presParOf" srcId="{3EAD6935-DF2F-4206-B855-1A3DA356D529}" destId="{0DF0AEFB-C9AE-4738-B16C-860E281D164B}" srcOrd="1" destOrd="0" presId="urn:microsoft.com/office/officeart/2005/8/layout/hierarchy2"/>
    <dgm:cxn modelId="{F1131E4A-65B3-42EC-B5F2-9EF06BAC6D40}" type="presParOf" srcId="{A8E11F55-2B9E-4276-AD38-3670226A5CA9}" destId="{CBB4C692-1503-4937-B2CB-108A9D248F7D}" srcOrd="2" destOrd="0" presId="urn:microsoft.com/office/officeart/2005/8/layout/hierarchy2"/>
    <dgm:cxn modelId="{B28A4593-8755-445B-9C2A-2A9BF2CB818B}" type="presParOf" srcId="{CBB4C692-1503-4937-B2CB-108A9D248F7D}" destId="{B59A1D8D-D666-46C5-B0A1-1E51FF0FAE42}" srcOrd="0" destOrd="0" presId="urn:microsoft.com/office/officeart/2005/8/layout/hierarchy2"/>
    <dgm:cxn modelId="{08D81CE3-53D8-4280-B783-63FE7C61146A}" type="presParOf" srcId="{A8E11F55-2B9E-4276-AD38-3670226A5CA9}" destId="{0DB1EBB3-8881-4CB6-BD57-85419D162DFF}" srcOrd="3" destOrd="0" presId="urn:microsoft.com/office/officeart/2005/8/layout/hierarchy2"/>
    <dgm:cxn modelId="{667A9452-F84A-42FD-A213-44AC0E006CEA}" type="presParOf" srcId="{0DB1EBB3-8881-4CB6-BD57-85419D162DFF}" destId="{FE9CE7F6-74FD-407F-B588-1F863F317B8B}" srcOrd="0" destOrd="0" presId="urn:microsoft.com/office/officeart/2005/8/layout/hierarchy2"/>
    <dgm:cxn modelId="{9A7EEED5-CBD0-4103-B360-B7E8D6956B00}" type="presParOf" srcId="{0DB1EBB3-8881-4CB6-BD57-85419D162DFF}" destId="{1E9EC13E-C734-4656-ACA7-0CE73260EC53}" srcOrd="1" destOrd="0" presId="urn:microsoft.com/office/officeart/2005/8/layout/hierarchy2"/>
    <dgm:cxn modelId="{0B8B3F03-0E94-4355-8192-EDCFA43F43E9}" type="presParOf" srcId="{A8E11F55-2B9E-4276-AD38-3670226A5CA9}" destId="{1FC83A79-6532-41A5-82CF-2C9571289889}" srcOrd="4" destOrd="0" presId="urn:microsoft.com/office/officeart/2005/8/layout/hierarchy2"/>
    <dgm:cxn modelId="{2D14C8DA-F933-4FC3-958C-CDFB8841020E}" type="presParOf" srcId="{1FC83A79-6532-41A5-82CF-2C9571289889}" destId="{ECFA4374-1C1B-4DEC-B082-B5856BA1C9B0}" srcOrd="0" destOrd="0" presId="urn:microsoft.com/office/officeart/2005/8/layout/hierarchy2"/>
    <dgm:cxn modelId="{E46C0806-83EC-4AB2-B92D-EF84C52A2FBB}" type="presParOf" srcId="{A8E11F55-2B9E-4276-AD38-3670226A5CA9}" destId="{244464C5-9411-4CE9-8716-FD9D2A998942}" srcOrd="5" destOrd="0" presId="urn:microsoft.com/office/officeart/2005/8/layout/hierarchy2"/>
    <dgm:cxn modelId="{B5414F20-A9FB-405E-B6C9-4FDAF4AE5D57}" type="presParOf" srcId="{244464C5-9411-4CE9-8716-FD9D2A998942}" destId="{0304D524-C5EF-4338-9337-D43A75E8AEE4}" srcOrd="0" destOrd="0" presId="urn:microsoft.com/office/officeart/2005/8/layout/hierarchy2"/>
    <dgm:cxn modelId="{8063C452-7BC2-4F41-B3EF-65EFFEA60AF5}" type="presParOf" srcId="{244464C5-9411-4CE9-8716-FD9D2A998942}" destId="{4E47FD6B-F38C-4B11-BFFD-80E23A55552B}" srcOrd="1" destOrd="0" presId="urn:microsoft.com/office/officeart/2005/8/layout/hierarchy2"/>
    <dgm:cxn modelId="{DBDF4C37-0573-46DF-82CC-0CA084D0143F}" type="presParOf" srcId="{A8E11F55-2B9E-4276-AD38-3670226A5CA9}" destId="{109DCE6E-4EF9-4911-A22D-3FC6CACFC814}" srcOrd="6" destOrd="0" presId="urn:microsoft.com/office/officeart/2005/8/layout/hierarchy2"/>
    <dgm:cxn modelId="{411535F1-49A8-459A-A1C5-503F1B55F61F}" type="presParOf" srcId="{109DCE6E-4EF9-4911-A22D-3FC6CACFC814}" destId="{34957198-8620-4B6A-91C0-5FE135963233}" srcOrd="0" destOrd="0" presId="urn:microsoft.com/office/officeart/2005/8/layout/hierarchy2"/>
    <dgm:cxn modelId="{D80BA462-4D62-4F14-9D41-69C3D1B36A70}" type="presParOf" srcId="{A8E11F55-2B9E-4276-AD38-3670226A5CA9}" destId="{B7CF9AD1-4E6D-41E2-948B-56ABC51E6C51}" srcOrd="7" destOrd="0" presId="urn:microsoft.com/office/officeart/2005/8/layout/hierarchy2"/>
    <dgm:cxn modelId="{172D7AF8-86D9-4A23-A52B-3EE2E59B870F}" type="presParOf" srcId="{B7CF9AD1-4E6D-41E2-948B-56ABC51E6C51}" destId="{F043C32C-C6BE-45C3-8CD6-2E5A3D916122}" srcOrd="0" destOrd="0" presId="urn:microsoft.com/office/officeart/2005/8/layout/hierarchy2"/>
    <dgm:cxn modelId="{BE6814B7-F15E-4F39-85C4-C33ECA906C0A}" type="presParOf" srcId="{B7CF9AD1-4E6D-41E2-948B-56ABC51E6C51}" destId="{72866AB7-6A2C-4DB8-8E08-6DB40B89335C}" srcOrd="1" destOrd="0" presId="urn:microsoft.com/office/officeart/2005/8/layout/hierarchy2"/>
    <dgm:cxn modelId="{1C44515F-94CE-4507-B716-6FD0F1369D75}" type="presParOf" srcId="{089B7A35-28D5-41A7-A03E-E6B52BCEE362}" destId="{0BBFBE1F-6722-44CC-9F8B-97845B234E8C}" srcOrd="2" destOrd="0" presId="urn:microsoft.com/office/officeart/2005/8/layout/hierarchy2"/>
    <dgm:cxn modelId="{442FE4B9-4DDC-45B1-879F-F125A010E6A1}" type="presParOf" srcId="{0BBFBE1F-6722-44CC-9F8B-97845B234E8C}" destId="{B52607E9-CDC2-4F96-8746-4CAF64A51C35}" srcOrd="0" destOrd="0" presId="urn:microsoft.com/office/officeart/2005/8/layout/hierarchy2"/>
    <dgm:cxn modelId="{4F6CCBB2-C137-487C-8ACB-603A67A0BCF0}" type="presParOf" srcId="{089B7A35-28D5-41A7-A03E-E6B52BCEE362}" destId="{05D55A11-C910-46D5-BF11-4B564D974DF4}" srcOrd="3" destOrd="0" presId="urn:microsoft.com/office/officeart/2005/8/layout/hierarchy2"/>
    <dgm:cxn modelId="{1ACD7037-6FE6-4218-8314-C1DB249CFA14}" type="presParOf" srcId="{05D55A11-C910-46D5-BF11-4B564D974DF4}" destId="{ADD8C1D5-CB96-4A25-8635-73179BA678B0}" srcOrd="0" destOrd="0" presId="urn:microsoft.com/office/officeart/2005/8/layout/hierarchy2"/>
    <dgm:cxn modelId="{E7AA5165-2DBE-4D40-AA92-90E546F592EF}" type="presParOf" srcId="{05D55A11-C910-46D5-BF11-4B564D974DF4}" destId="{E7293094-25CF-420D-9707-88FBC138BB0B}" srcOrd="1" destOrd="0" presId="urn:microsoft.com/office/officeart/2005/8/layout/hierarchy2"/>
    <dgm:cxn modelId="{5BCFE123-66B3-443A-999C-1135333056F6}" type="presParOf" srcId="{E7293094-25CF-420D-9707-88FBC138BB0B}" destId="{88F0EA9B-7799-45AE-BA1C-962E580C3B44}" srcOrd="0" destOrd="0" presId="urn:microsoft.com/office/officeart/2005/8/layout/hierarchy2"/>
    <dgm:cxn modelId="{B895C284-AA5A-48BE-B040-ADAD118C3DEA}" type="presParOf" srcId="{88F0EA9B-7799-45AE-BA1C-962E580C3B44}" destId="{2FE0972A-FA25-4579-BA47-3313E6693C62}" srcOrd="0" destOrd="0" presId="urn:microsoft.com/office/officeart/2005/8/layout/hierarchy2"/>
    <dgm:cxn modelId="{35188187-D71C-47BD-91EB-B92BB53BBD4A}" type="presParOf" srcId="{E7293094-25CF-420D-9707-88FBC138BB0B}" destId="{65EB0030-7CE4-4D30-BB7A-6A566EEC298A}" srcOrd="1" destOrd="0" presId="urn:microsoft.com/office/officeart/2005/8/layout/hierarchy2"/>
    <dgm:cxn modelId="{9609B90A-4863-4DB2-939D-2FB832D63EF6}" type="presParOf" srcId="{65EB0030-7CE4-4D30-BB7A-6A566EEC298A}" destId="{12C43B02-CB47-4376-BB3F-42BD5CF6236C}" srcOrd="0" destOrd="0" presId="urn:microsoft.com/office/officeart/2005/8/layout/hierarchy2"/>
    <dgm:cxn modelId="{8207DA86-FDFB-41B3-ADF1-AFDE9CDECB36}" type="presParOf" srcId="{65EB0030-7CE4-4D30-BB7A-6A566EEC298A}" destId="{3195DAC4-F0FD-4253-A08B-E6185D6C3667}" srcOrd="1" destOrd="0" presId="urn:microsoft.com/office/officeart/2005/8/layout/hierarchy2"/>
    <dgm:cxn modelId="{6555137D-91D5-4950-B602-FD5599B22F36}" type="presParOf" srcId="{E7293094-25CF-420D-9707-88FBC138BB0B}" destId="{303D57F9-A4F3-4C2D-99E6-D76A38D56D26}" srcOrd="2" destOrd="0" presId="urn:microsoft.com/office/officeart/2005/8/layout/hierarchy2"/>
    <dgm:cxn modelId="{04BAE563-E7ED-4923-8832-7961327B7A70}" type="presParOf" srcId="{303D57F9-A4F3-4C2D-99E6-D76A38D56D26}" destId="{0644D398-00CD-48F1-BF49-905D8F43D386}" srcOrd="0" destOrd="0" presId="urn:microsoft.com/office/officeart/2005/8/layout/hierarchy2"/>
    <dgm:cxn modelId="{B96ADBCF-2523-4C57-8124-30A19BA02BDB}" type="presParOf" srcId="{E7293094-25CF-420D-9707-88FBC138BB0B}" destId="{57EE6C9D-3127-436C-A8CE-1E0886E5E089}" srcOrd="3" destOrd="0" presId="urn:microsoft.com/office/officeart/2005/8/layout/hierarchy2"/>
    <dgm:cxn modelId="{149AF28B-C2A4-4DAB-B11E-EE710402BC26}" type="presParOf" srcId="{57EE6C9D-3127-436C-A8CE-1E0886E5E089}" destId="{E81A8CA1-C449-44A9-93CC-FDD026D913ED}" srcOrd="0" destOrd="0" presId="urn:microsoft.com/office/officeart/2005/8/layout/hierarchy2"/>
    <dgm:cxn modelId="{3F549FF2-6A0A-4B27-A936-85E72385319D}" type="presParOf" srcId="{57EE6C9D-3127-436C-A8CE-1E0886E5E089}" destId="{65320F12-4199-4A98-9437-C006DEBAA0B1}" srcOrd="1" destOrd="0" presId="urn:microsoft.com/office/officeart/2005/8/layout/hierarchy2"/>
    <dgm:cxn modelId="{CE018179-08A9-463C-ADD4-4BB653049095}" type="presParOf" srcId="{DB151236-B42A-4435-BF2E-EC64DA467F5E}" destId="{00E4CB2E-57E3-459F-88D7-BE2FE6D18F08}" srcOrd="2" destOrd="0" presId="urn:microsoft.com/office/officeart/2005/8/layout/hierarchy2"/>
    <dgm:cxn modelId="{9726541C-FE5F-40F2-9C15-DD99584B63C6}" type="presParOf" srcId="{00E4CB2E-57E3-459F-88D7-BE2FE6D18F08}" destId="{5439E9E7-86B0-4557-8073-54A71CB55983}" srcOrd="0" destOrd="0" presId="urn:microsoft.com/office/officeart/2005/8/layout/hierarchy2"/>
    <dgm:cxn modelId="{15C12E92-5454-4F25-A4D9-3C52FCAEAF72}" type="presParOf" srcId="{DB151236-B42A-4435-BF2E-EC64DA467F5E}" destId="{DD403025-52D3-4655-8BFF-ED80E8A3A867}" srcOrd="3" destOrd="0" presId="urn:microsoft.com/office/officeart/2005/8/layout/hierarchy2"/>
    <dgm:cxn modelId="{5FD55830-E6C7-48C1-9925-0A447102C914}" type="presParOf" srcId="{DD403025-52D3-4655-8BFF-ED80E8A3A867}" destId="{B1963A9E-6463-49E0-8F67-E906C42658D2}" srcOrd="0" destOrd="0" presId="urn:microsoft.com/office/officeart/2005/8/layout/hierarchy2"/>
    <dgm:cxn modelId="{93877B1D-A76D-4598-AD39-F57E10AB1F8F}" type="presParOf" srcId="{DD403025-52D3-4655-8BFF-ED80E8A3A867}" destId="{BB125A9E-F196-4F45-A015-10880DCBB0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CỬA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endParaRPr lang="en-US"/>
        </a:p>
      </dgm:t>
    </dgm:pt>
    <dgm:pt modelId="{E846AE33-5406-44EB-A1B9-BE56A69166C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GẦN NHẤT</a:t>
          </a:r>
        </a:p>
      </dgm:t>
    </dgm:pt>
    <dgm:pt modelId="{43E35346-7BA4-441F-8BDA-38A972E952E9}" type="parTrans" cxnId="{5DE71973-0DE9-4015-853C-8A5B73DB7180}">
      <dgm:prSet/>
      <dgm:spPr/>
      <dgm:t>
        <a:bodyPr/>
        <a:lstStyle/>
        <a:p>
          <a:endParaRPr lang="en-US"/>
        </a:p>
      </dgm:t>
    </dgm:pt>
    <dgm:pt modelId="{60B02549-E405-4508-B76C-A4CC45630690}" type="sibTrans" cxnId="{5DE71973-0DE9-4015-853C-8A5B73DB7180}">
      <dgm:prSet/>
      <dgm:spPr/>
      <dgm:t>
        <a:bodyPr/>
        <a:lstStyle/>
        <a:p>
          <a:endParaRPr lang="en-US"/>
        </a:p>
      </dgm:t>
    </dgm:pt>
    <dgm:pt modelId="{97D8FE34-ED70-4F1F-B695-35BCE264D03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BÁN KÍNH </a:t>
          </a:r>
        </a:p>
        <a:p>
          <a:r>
            <a:rPr lang="en-US" sz="4400"/>
            <a:t>5 KM – 10 KM</a:t>
          </a:r>
        </a:p>
      </dgm:t>
    </dgm:pt>
    <dgm:pt modelId="{D62D8F22-AC64-41F6-A1C0-9CC6C81055CE}" type="parTrans" cxnId="{6D11AAA7-D6D1-4950-8287-90C3B6C8459F}">
      <dgm:prSet/>
      <dgm:spPr/>
      <dgm:t>
        <a:bodyPr/>
        <a:lstStyle/>
        <a:p>
          <a:endParaRPr lang="en-US"/>
        </a:p>
      </dgm:t>
    </dgm:pt>
    <dgm:pt modelId="{B1C1AE51-BB7F-4B20-8539-CD24EF38A8AF}" type="sibTrans" cxnId="{6D11AAA7-D6D1-4950-8287-90C3B6C8459F}">
      <dgm:prSet/>
      <dgm:spPr/>
      <dgm:t>
        <a:bodyPr/>
        <a:lstStyle/>
        <a:p>
          <a:endParaRPr lang="en-US"/>
        </a:p>
      </dgm:t>
    </dgm:pt>
    <dgm:pt modelId="{32FA5210-91CB-4363-88B9-2D2F08A27C2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ĐẦY ĐỦ DỊCH VỤ</a:t>
          </a:r>
        </a:p>
      </dgm:t>
    </dgm:pt>
    <dgm:pt modelId="{7716CF55-5D47-45FD-A7E8-B3FDD04392C1}" type="parTrans" cxnId="{67363015-6C77-4884-AF43-495F10872FB1}">
      <dgm:prSet/>
      <dgm:spPr/>
      <dgm:t>
        <a:bodyPr/>
        <a:lstStyle/>
        <a:p>
          <a:endParaRPr lang="en-US"/>
        </a:p>
      </dgm:t>
    </dgm:pt>
    <dgm:pt modelId="{849A1A74-98B9-446F-8F64-40A60EBA7CF5}" type="sibTrans" cxnId="{67363015-6C77-4884-AF43-495F10872FB1}">
      <dgm:prSet/>
      <dgm:spPr/>
      <dgm:t>
        <a:bodyPr/>
        <a:lstStyle/>
        <a:p>
          <a:endParaRPr lang="en-US"/>
        </a:p>
      </dgm:t>
    </dgm:pt>
    <dgm:pt modelId="{2BB7EF68-EB91-4C22-B512-D2D898C84BA8}" type="pres">
      <dgm:prSet presAssocID="{03A64CB1-43DC-4BB2-9D51-E1D7727D74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9C764-DE41-4CC7-9466-68D3EDC76350}" type="pres">
      <dgm:prSet presAssocID="{1635DC73-44B1-49A3-A97A-7125B070F3D8}" presName="root1" presStyleCnt="0"/>
      <dgm:spPr/>
    </dgm:pt>
    <dgm:pt modelId="{F800B949-5F72-48FB-A804-0B5F749DC350}" type="pres">
      <dgm:prSet presAssocID="{1635DC73-44B1-49A3-A97A-7125B070F3D8}" presName="LevelOneTextNode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18F5F968-E619-4FEE-ABDA-02E58E62FB50}" type="pres">
      <dgm:prSet presAssocID="{1635DC73-44B1-49A3-A97A-7125B070F3D8}" presName="level2hierChild" presStyleCnt="0"/>
      <dgm:spPr/>
    </dgm:pt>
    <dgm:pt modelId="{1F53DC99-FFD3-44A7-B397-0131941C276A}" type="pres">
      <dgm:prSet presAssocID="{43E35346-7BA4-441F-8BDA-38A972E952E9}" presName="conn2-1" presStyleLbl="parChTrans1D2" presStyleIdx="0" presStyleCnt="2"/>
      <dgm:spPr/>
    </dgm:pt>
    <dgm:pt modelId="{5F08A518-5C31-4815-8CED-6703C95E3023}" type="pres">
      <dgm:prSet presAssocID="{43E35346-7BA4-441F-8BDA-38A972E952E9}" presName="connTx" presStyleLbl="parChTrans1D2" presStyleIdx="0" presStyleCnt="2"/>
      <dgm:spPr/>
    </dgm:pt>
    <dgm:pt modelId="{BA5A4380-3DA3-4930-AF97-93895FA7B6FD}" type="pres">
      <dgm:prSet presAssocID="{E846AE33-5406-44EB-A1B9-BE56A69166C6}" presName="root2" presStyleCnt="0"/>
      <dgm:spPr/>
    </dgm:pt>
    <dgm:pt modelId="{5DFCA849-AFD9-48A3-9684-3E0EBECD86F9}" type="pres">
      <dgm:prSet presAssocID="{E846AE33-5406-44EB-A1B9-BE56A69166C6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6A4BE11D-5629-4E8E-ADE1-285AEC1168F1}" type="pres">
      <dgm:prSet presAssocID="{E846AE33-5406-44EB-A1B9-BE56A69166C6}" presName="level3hierChild" presStyleCnt="0"/>
      <dgm:spPr/>
    </dgm:pt>
    <dgm:pt modelId="{6973E376-94E5-494E-913E-65E86B456BFD}" type="pres">
      <dgm:prSet presAssocID="{D62D8F22-AC64-41F6-A1C0-9CC6C81055CE}" presName="conn2-1" presStyleLbl="parChTrans1D3" presStyleIdx="0" presStyleCnt="1"/>
      <dgm:spPr/>
    </dgm:pt>
    <dgm:pt modelId="{FAC80E1F-FEDF-4A46-8CE0-554E30016455}" type="pres">
      <dgm:prSet presAssocID="{D62D8F22-AC64-41F6-A1C0-9CC6C81055CE}" presName="connTx" presStyleLbl="parChTrans1D3" presStyleIdx="0" presStyleCnt="1"/>
      <dgm:spPr/>
    </dgm:pt>
    <dgm:pt modelId="{DA6A62A1-256D-41A3-92BE-3887F300E7A5}" type="pres">
      <dgm:prSet presAssocID="{97D8FE34-ED70-4F1F-B695-35BCE264D038}" presName="root2" presStyleCnt="0"/>
      <dgm:spPr/>
    </dgm:pt>
    <dgm:pt modelId="{118B8B0B-11D0-4A3A-BDDE-577D8EC68A95}" type="pres">
      <dgm:prSet presAssocID="{97D8FE34-ED70-4F1F-B695-35BCE264D038}" presName="LevelTwoTextNode" presStyleLbl="node3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6779DF29-1FB7-44E4-A882-880BDFE8CB6D}" type="pres">
      <dgm:prSet presAssocID="{97D8FE34-ED70-4F1F-B695-35BCE264D038}" presName="level3hierChild" presStyleCnt="0"/>
      <dgm:spPr/>
    </dgm:pt>
    <dgm:pt modelId="{2FD32682-E55E-4F39-B4A1-8F4E7D187537}" type="pres">
      <dgm:prSet presAssocID="{7716CF55-5D47-45FD-A7E8-B3FDD04392C1}" presName="conn2-1" presStyleLbl="parChTrans1D2" presStyleIdx="1" presStyleCnt="2"/>
      <dgm:spPr/>
    </dgm:pt>
    <dgm:pt modelId="{12635F15-BF63-4854-9BAA-B5BE384D8D97}" type="pres">
      <dgm:prSet presAssocID="{7716CF55-5D47-45FD-A7E8-B3FDD04392C1}" presName="connTx" presStyleLbl="parChTrans1D2" presStyleIdx="1" presStyleCnt="2"/>
      <dgm:spPr/>
    </dgm:pt>
    <dgm:pt modelId="{966D13B9-FC23-4893-ADFC-5303081A15DF}" type="pres">
      <dgm:prSet presAssocID="{32FA5210-91CB-4363-88B9-2D2F08A27C2D}" presName="root2" presStyleCnt="0"/>
      <dgm:spPr/>
    </dgm:pt>
    <dgm:pt modelId="{D8475129-F37C-4F5B-8638-C63BEC2196EA}" type="pres">
      <dgm:prSet presAssocID="{32FA5210-91CB-4363-88B9-2D2F08A27C2D}" presName="LevelTwoTextNode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FFEF4DF0-9AB7-4D59-9869-F52F79A6BF6B}" type="pres">
      <dgm:prSet presAssocID="{32FA5210-91CB-4363-88B9-2D2F08A27C2D}" presName="level3hierChild" presStyleCnt="0"/>
      <dgm:spPr/>
    </dgm:pt>
  </dgm:ptLst>
  <dgm:cxnLst>
    <dgm:cxn modelId="{67363015-6C77-4884-AF43-495F10872FB1}" srcId="{1635DC73-44B1-49A3-A97A-7125B070F3D8}" destId="{32FA5210-91CB-4363-88B9-2D2F08A27C2D}" srcOrd="1" destOrd="0" parTransId="{7716CF55-5D47-45FD-A7E8-B3FDD04392C1}" sibTransId="{849A1A74-98B9-446F-8F64-40A60EBA7CF5}"/>
    <dgm:cxn modelId="{76ADF822-E024-4088-A8B6-FFC861307D08}" type="presOf" srcId="{E846AE33-5406-44EB-A1B9-BE56A69166C6}" destId="{5DFCA849-AFD9-48A3-9684-3E0EBECD86F9}" srcOrd="0" destOrd="0" presId="urn:microsoft.com/office/officeart/2005/8/layout/hierarchy2"/>
    <dgm:cxn modelId="{4C400340-615A-44E0-B367-70FA85E606DD}" type="presOf" srcId="{7716CF55-5D47-45FD-A7E8-B3FDD04392C1}" destId="{12635F15-BF63-4854-9BAA-B5BE384D8D97}" srcOrd="1" destOrd="0" presId="urn:microsoft.com/office/officeart/2005/8/layout/hierarchy2"/>
    <dgm:cxn modelId="{5DE71973-0DE9-4015-853C-8A5B73DB7180}" srcId="{1635DC73-44B1-49A3-A97A-7125B070F3D8}" destId="{E846AE33-5406-44EB-A1B9-BE56A69166C6}" srcOrd="0" destOrd="0" parTransId="{43E35346-7BA4-441F-8BDA-38A972E952E9}" sibTransId="{60B02549-E405-4508-B76C-A4CC45630690}"/>
    <dgm:cxn modelId="{E9AAE974-894D-404C-9CA0-D9AA6CEAB822}" type="presOf" srcId="{32FA5210-91CB-4363-88B9-2D2F08A27C2D}" destId="{D8475129-F37C-4F5B-8638-C63BEC2196EA}" srcOrd="0" destOrd="0" presId="urn:microsoft.com/office/officeart/2005/8/layout/hierarchy2"/>
    <dgm:cxn modelId="{D309617B-AE8F-4CDF-9428-B8E061E5DC3E}" type="presOf" srcId="{03A64CB1-43DC-4BB2-9D51-E1D7727D744A}" destId="{2BB7EF68-EB91-4C22-B512-D2D898C84BA8}" srcOrd="0" destOrd="0" presId="urn:microsoft.com/office/officeart/2005/8/layout/hierarchy2"/>
    <dgm:cxn modelId="{A341777C-3A3B-4172-AA9D-6211C88763A0}" type="presOf" srcId="{97D8FE34-ED70-4F1F-B695-35BCE264D038}" destId="{118B8B0B-11D0-4A3A-BDDE-577D8EC68A95}" srcOrd="0" destOrd="0" presId="urn:microsoft.com/office/officeart/2005/8/layout/hierarchy2"/>
    <dgm:cxn modelId="{BB54FD9B-2B5F-48E6-AD1F-9F511E557768}" type="presOf" srcId="{43E35346-7BA4-441F-8BDA-38A972E952E9}" destId="{5F08A518-5C31-4815-8CED-6703C95E3023}" srcOrd="1" destOrd="0" presId="urn:microsoft.com/office/officeart/2005/8/layout/hierarchy2"/>
    <dgm:cxn modelId="{6D11AAA7-D6D1-4950-8287-90C3B6C8459F}" srcId="{E846AE33-5406-44EB-A1B9-BE56A69166C6}" destId="{97D8FE34-ED70-4F1F-B695-35BCE264D038}" srcOrd="0" destOrd="0" parTransId="{D62D8F22-AC64-41F6-A1C0-9CC6C81055CE}" sibTransId="{B1C1AE51-BB7F-4B20-8539-CD24EF38A8AF}"/>
    <dgm:cxn modelId="{136FC1BC-5149-44E7-BEB8-F53432466E0A}" type="presOf" srcId="{1635DC73-44B1-49A3-A97A-7125B070F3D8}" destId="{F800B949-5F72-48FB-A804-0B5F749DC350}" srcOrd="0" destOrd="0" presId="urn:microsoft.com/office/officeart/2005/8/layout/hierarchy2"/>
    <dgm:cxn modelId="{C15174BD-240C-456C-B31D-2E0DC1843770}" type="presOf" srcId="{7716CF55-5D47-45FD-A7E8-B3FDD04392C1}" destId="{2FD32682-E55E-4F39-B4A1-8F4E7D187537}" srcOrd="0" destOrd="0" presId="urn:microsoft.com/office/officeart/2005/8/layout/hierarchy2"/>
    <dgm:cxn modelId="{CB8F6BD0-0DA2-40B1-8F9D-28B2AD126965}" type="presOf" srcId="{43E35346-7BA4-441F-8BDA-38A972E952E9}" destId="{1F53DC99-FFD3-44A7-B397-0131941C276A}" srcOrd="0" destOrd="0" presId="urn:microsoft.com/office/officeart/2005/8/layout/hierarchy2"/>
    <dgm:cxn modelId="{8B7FC4E6-2FD8-4EE2-8A4D-6A27CCD3D334}" type="presOf" srcId="{D62D8F22-AC64-41F6-A1C0-9CC6C81055CE}" destId="{FAC80E1F-FEDF-4A46-8CE0-554E30016455}" srcOrd="1" destOrd="0" presId="urn:microsoft.com/office/officeart/2005/8/layout/hierarchy2"/>
    <dgm:cxn modelId="{38AA68EC-8996-4532-824C-AFAC9DCA3E52}" type="presOf" srcId="{D62D8F22-AC64-41F6-A1C0-9CC6C81055CE}" destId="{6973E376-94E5-494E-913E-65E86B456BFD}" srcOrd="0" destOrd="0" presId="urn:microsoft.com/office/officeart/2005/8/layout/hierarchy2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309098F4-C70B-4CA7-987C-56CAC560651F}" type="presParOf" srcId="{2BB7EF68-EB91-4C22-B512-D2D898C84BA8}" destId="{4299C764-DE41-4CC7-9466-68D3EDC76350}" srcOrd="0" destOrd="0" presId="urn:microsoft.com/office/officeart/2005/8/layout/hierarchy2"/>
    <dgm:cxn modelId="{6A35903E-C449-48E9-B7C8-35A73F361AD5}" type="presParOf" srcId="{4299C764-DE41-4CC7-9466-68D3EDC76350}" destId="{F800B949-5F72-48FB-A804-0B5F749DC350}" srcOrd="0" destOrd="0" presId="urn:microsoft.com/office/officeart/2005/8/layout/hierarchy2"/>
    <dgm:cxn modelId="{1B8397B8-B1BF-40E1-89F8-301A0FD336D1}" type="presParOf" srcId="{4299C764-DE41-4CC7-9466-68D3EDC76350}" destId="{18F5F968-E619-4FEE-ABDA-02E58E62FB50}" srcOrd="1" destOrd="0" presId="urn:microsoft.com/office/officeart/2005/8/layout/hierarchy2"/>
    <dgm:cxn modelId="{8622C347-F1DE-42E0-8A8F-FAB171F2496E}" type="presParOf" srcId="{18F5F968-E619-4FEE-ABDA-02E58E62FB50}" destId="{1F53DC99-FFD3-44A7-B397-0131941C276A}" srcOrd="0" destOrd="0" presId="urn:microsoft.com/office/officeart/2005/8/layout/hierarchy2"/>
    <dgm:cxn modelId="{EE607034-67E2-4CA5-9914-4843CCFE90E7}" type="presParOf" srcId="{1F53DC99-FFD3-44A7-B397-0131941C276A}" destId="{5F08A518-5C31-4815-8CED-6703C95E3023}" srcOrd="0" destOrd="0" presId="urn:microsoft.com/office/officeart/2005/8/layout/hierarchy2"/>
    <dgm:cxn modelId="{AFC42B3E-2D2B-45EF-AA0F-D41CA6C6A3FB}" type="presParOf" srcId="{18F5F968-E619-4FEE-ABDA-02E58E62FB50}" destId="{BA5A4380-3DA3-4930-AF97-93895FA7B6FD}" srcOrd="1" destOrd="0" presId="urn:microsoft.com/office/officeart/2005/8/layout/hierarchy2"/>
    <dgm:cxn modelId="{B7E7B37C-F3AA-41BE-BED3-0AE6134D0F31}" type="presParOf" srcId="{BA5A4380-3DA3-4930-AF97-93895FA7B6FD}" destId="{5DFCA849-AFD9-48A3-9684-3E0EBECD86F9}" srcOrd="0" destOrd="0" presId="urn:microsoft.com/office/officeart/2005/8/layout/hierarchy2"/>
    <dgm:cxn modelId="{E7A4A186-37CC-4BFF-BF49-72A8C5307062}" type="presParOf" srcId="{BA5A4380-3DA3-4930-AF97-93895FA7B6FD}" destId="{6A4BE11D-5629-4E8E-ADE1-285AEC1168F1}" srcOrd="1" destOrd="0" presId="urn:microsoft.com/office/officeart/2005/8/layout/hierarchy2"/>
    <dgm:cxn modelId="{83B1C933-250D-4BAF-9ACD-D941C4B5A3CD}" type="presParOf" srcId="{6A4BE11D-5629-4E8E-ADE1-285AEC1168F1}" destId="{6973E376-94E5-494E-913E-65E86B456BFD}" srcOrd="0" destOrd="0" presId="urn:microsoft.com/office/officeart/2005/8/layout/hierarchy2"/>
    <dgm:cxn modelId="{9B9AA753-8C70-490E-887A-ED83C75B6978}" type="presParOf" srcId="{6973E376-94E5-494E-913E-65E86B456BFD}" destId="{FAC80E1F-FEDF-4A46-8CE0-554E30016455}" srcOrd="0" destOrd="0" presId="urn:microsoft.com/office/officeart/2005/8/layout/hierarchy2"/>
    <dgm:cxn modelId="{3C04BC93-C007-4A7F-A519-A15EC51B801E}" type="presParOf" srcId="{6A4BE11D-5629-4E8E-ADE1-285AEC1168F1}" destId="{DA6A62A1-256D-41A3-92BE-3887F300E7A5}" srcOrd="1" destOrd="0" presId="urn:microsoft.com/office/officeart/2005/8/layout/hierarchy2"/>
    <dgm:cxn modelId="{EA5E10DA-DF64-42B8-B60D-B5AD7B5C99DD}" type="presParOf" srcId="{DA6A62A1-256D-41A3-92BE-3887F300E7A5}" destId="{118B8B0B-11D0-4A3A-BDDE-577D8EC68A95}" srcOrd="0" destOrd="0" presId="urn:microsoft.com/office/officeart/2005/8/layout/hierarchy2"/>
    <dgm:cxn modelId="{DA470DC8-A370-4EFA-BCD4-A55DA7BDD8B9}" type="presParOf" srcId="{DA6A62A1-256D-41A3-92BE-3887F300E7A5}" destId="{6779DF29-1FB7-44E4-A882-880BDFE8CB6D}" srcOrd="1" destOrd="0" presId="urn:microsoft.com/office/officeart/2005/8/layout/hierarchy2"/>
    <dgm:cxn modelId="{20B61339-B5BF-45DC-AF04-DE8F24C75680}" type="presParOf" srcId="{18F5F968-E619-4FEE-ABDA-02E58E62FB50}" destId="{2FD32682-E55E-4F39-B4A1-8F4E7D187537}" srcOrd="2" destOrd="0" presId="urn:microsoft.com/office/officeart/2005/8/layout/hierarchy2"/>
    <dgm:cxn modelId="{981CDBE8-E4C8-4234-8D00-F52030EF5112}" type="presParOf" srcId="{2FD32682-E55E-4F39-B4A1-8F4E7D187537}" destId="{12635F15-BF63-4854-9BAA-B5BE384D8D97}" srcOrd="0" destOrd="0" presId="urn:microsoft.com/office/officeart/2005/8/layout/hierarchy2"/>
    <dgm:cxn modelId="{8F420535-6F7E-4BDC-ADEE-39069462769F}" type="presParOf" srcId="{18F5F968-E619-4FEE-ABDA-02E58E62FB50}" destId="{966D13B9-FC23-4893-ADFC-5303081A15DF}" srcOrd="3" destOrd="0" presId="urn:microsoft.com/office/officeart/2005/8/layout/hierarchy2"/>
    <dgm:cxn modelId="{3FADC162-A018-4374-9041-235F7230F503}" type="presParOf" srcId="{966D13B9-FC23-4893-ADFC-5303081A15DF}" destId="{D8475129-F37C-4F5B-8638-C63BEC2196EA}" srcOrd="0" destOrd="0" presId="urn:microsoft.com/office/officeart/2005/8/layout/hierarchy2"/>
    <dgm:cxn modelId="{9EA2A042-12BB-4BAA-976E-B1E52F1429E3}" type="presParOf" srcId="{966D13B9-FC23-4893-ADFC-5303081A15DF}" destId="{FFEF4DF0-9AB7-4D59-9869-F52F79A6BF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GIAO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HIỆN TẠI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DỰ KIẾN GIAO ĐỒ CỦA CỬA HÀNG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223A59BC-B1CA-43BC-BFA6-AC4DC1E8DC4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&gt;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THỜI GIAN GIAO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TỐI THIỂU 5 TIẾNG</a:t>
          </a:r>
        </a:p>
      </dgm:t>
    </dgm:pt>
    <dgm:pt modelId="{7DA6020F-6358-48EC-86D7-D9FDC31CAE90}" type="parTrans" cxnId="{612713FC-DA9E-4C57-908B-6268B214DD37}">
      <dgm:prSet/>
      <dgm:spPr/>
      <dgm:t>
        <a:bodyPr/>
        <a:lstStyle/>
        <a:p>
          <a:endParaRPr lang="en-US"/>
        </a:p>
      </dgm:t>
    </dgm:pt>
    <dgm:pt modelId="{C7D659D8-3E2D-44D0-B596-473D7C3CD356}" type="sibTrans" cxnId="{612713FC-DA9E-4C57-908B-6268B214DD37}">
      <dgm:prSet/>
      <dgm:spPr/>
      <dgm:t>
        <a:bodyPr/>
        <a:lstStyle/>
        <a:p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E1D5246E-F28F-4934-80E0-3EBFA9AF791E}" type="pres">
      <dgm:prSet presAssocID="{80DFB04F-66D6-43D7-BAA6-8F64C9376B7F}" presName="sibTrans" presStyleCnt="0"/>
      <dgm:spPr/>
    </dgm:pt>
    <dgm:pt modelId="{D200B8C5-92D7-45BE-B2E8-855512916BB1}" type="pres">
      <dgm:prSet presAssocID="{223A59BC-B1CA-43BC-BFA6-AC4DC1E8DC4E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1D52BE7C-EE09-46C1-B368-6576F378ADE6}" type="presOf" srcId="{223A59BC-B1CA-43BC-BFA6-AC4DC1E8DC4E}" destId="{D200B8C5-92D7-45BE-B2E8-855512916BB1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612713FC-DA9E-4C57-908B-6268B214DD37}" srcId="{03A64CB1-43DC-4BB2-9D51-E1D7727D744A}" destId="{223A59BC-B1CA-43BC-BFA6-AC4DC1E8DC4E}" srcOrd="2" destOrd="0" parTransId="{7DA6020F-6358-48EC-86D7-D9FDC31CAE90}" sibTransId="{C7D659D8-3E2D-44D0-B596-473D7C3CD356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  <dgm:cxn modelId="{29248ECE-BFBD-45AF-AB04-6AAA2DADBB73}" type="presParOf" srcId="{5F8C21F8-97F3-4853-8065-27915A9532B8}" destId="{E1D5246E-F28F-4934-80E0-3EBFA9AF791E}" srcOrd="3" destOrd="0" presId="urn:microsoft.com/office/officeart/2005/8/layout/default"/>
    <dgm:cxn modelId="{A14F2B02-A512-4CAA-9851-97153DFB7AF8}" type="presParOf" srcId="{5F8C21F8-97F3-4853-8065-27915A9532B8}" destId="{D200B8C5-92D7-45BE-B2E8-855512916B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DANH SÁCH ĐƠN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 Light"/>
            </a:rPr>
            <a:t>THÔNG BÁO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0F7B1-39BB-43E9-90A8-425233765F79}">
      <dsp:nvSpPr>
        <dsp:cNvPr id="0" name=""/>
        <dsp:cNvSpPr/>
      </dsp:nvSpPr>
      <dsp:spPr>
        <a:xfrm>
          <a:off x="10583" y="6433343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Đơn hàng</a:t>
          </a:r>
        </a:p>
      </dsp:txBody>
      <dsp:txXfrm>
        <a:off x="56304" y="6479064"/>
        <a:ext cx="3030641" cy="1469599"/>
      </dsp:txXfrm>
    </dsp:sp>
    <dsp:sp modelId="{E42277D1-0E00-4873-A0A3-31C2DFD59B98}">
      <dsp:nvSpPr>
        <dsp:cNvPr id="0" name=""/>
        <dsp:cNvSpPr/>
      </dsp:nvSpPr>
      <dsp:spPr>
        <a:xfrm rot="19457599">
          <a:off x="2988112" y="6752101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8634" y="6726616"/>
        <a:ext cx="76897" cy="76897"/>
      </dsp:txXfrm>
    </dsp:sp>
    <dsp:sp modelId="{217771DA-9D53-45EC-8E7E-8FA237A58CBE}">
      <dsp:nvSpPr>
        <dsp:cNvPr id="0" name=""/>
        <dsp:cNvSpPr/>
      </dsp:nvSpPr>
      <dsp:spPr>
        <a:xfrm>
          <a:off x="4381500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Dịch vụ 1</a:t>
          </a:r>
        </a:p>
      </dsp:txBody>
      <dsp:txXfrm>
        <a:off x="4427221" y="5581465"/>
        <a:ext cx="3030641" cy="1469599"/>
      </dsp:txXfrm>
    </dsp:sp>
    <dsp:sp modelId="{1F0F60E1-15C5-4A09-B842-AB82E6F7E22D}">
      <dsp:nvSpPr>
        <dsp:cNvPr id="0" name=""/>
        <dsp:cNvSpPr/>
      </dsp:nvSpPr>
      <dsp:spPr>
        <a:xfrm rot="17692822">
          <a:off x="6643855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53792" y="4895659"/>
        <a:ext cx="148414" cy="148414"/>
      </dsp:txXfrm>
    </dsp:sp>
    <dsp:sp modelId="{2895C7BD-6E38-4E1C-B151-6B97242EB386}">
      <dsp:nvSpPr>
        <dsp:cNvPr id="0" name=""/>
        <dsp:cNvSpPr/>
      </dsp:nvSpPr>
      <dsp:spPr>
        <a:xfrm>
          <a:off x="8752416" y="2842947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Đồ 1</a:t>
          </a:r>
        </a:p>
      </dsp:txBody>
      <dsp:txXfrm>
        <a:off x="8798137" y="2888668"/>
        <a:ext cx="3030641" cy="1469599"/>
      </dsp:txXfrm>
    </dsp:sp>
    <dsp:sp modelId="{C4732948-AAE2-4DC8-BFCC-C56C88E93DE5}">
      <dsp:nvSpPr>
        <dsp:cNvPr id="0" name=""/>
        <dsp:cNvSpPr/>
      </dsp:nvSpPr>
      <dsp:spPr>
        <a:xfrm rot="17692822">
          <a:off x="11014772" y="2264106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424709" y="2202863"/>
        <a:ext cx="148414" cy="148414"/>
      </dsp:txXfrm>
    </dsp:sp>
    <dsp:sp modelId="{13C77945-92AB-4724-B6FD-29AE22443CFE}">
      <dsp:nvSpPr>
        <dsp:cNvPr id="0" name=""/>
        <dsp:cNvSpPr/>
      </dsp:nvSpPr>
      <dsp:spPr>
        <a:xfrm>
          <a:off x="13123333" y="15015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Kg</a:t>
          </a:r>
        </a:p>
      </dsp:txBody>
      <dsp:txXfrm>
        <a:off x="13169054" y="195872"/>
        <a:ext cx="3030641" cy="1469599"/>
      </dsp:txXfrm>
    </dsp:sp>
    <dsp:sp modelId="{CBB4C692-1503-4937-B2CB-108A9D248F7D}">
      <dsp:nvSpPr>
        <dsp:cNvPr id="0" name=""/>
        <dsp:cNvSpPr/>
      </dsp:nvSpPr>
      <dsp:spPr>
        <a:xfrm rot="19457599">
          <a:off x="11729945" y="3161705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3136220"/>
        <a:ext cx="76897" cy="76897"/>
      </dsp:txXfrm>
    </dsp:sp>
    <dsp:sp modelId="{FE9CE7F6-74FD-407F-B588-1F863F317B8B}">
      <dsp:nvSpPr>
        <dsp:cNvPr id="0" name=""/>
        <dsp:cNvSpPr/>
      </dsp:nvSpPr>
      <dsp:spPr>
        <a:xfrm>
          <a:off x="13123333" y="1945348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Nhãn hiệu</a:t>
          </a:r>
        </a:p>
      </dsp:txBody>
      <dsp:txXfrm>
        <a:off x="13169054" y="1991069"/>
        <a:ext cx="3030641" cy="1469599"/>
      </dsp:txXfrm>
    </dsp:sp>
    <dsp:sp modelId="{1FC83A79-6532-41A5-82CF-2C9571289889}">
      <dsp:nvSpPr>
        <dsp:cNvPr id="0" name=""/>
        <dsp:cNvSpPr/>
      </dsp:nvSpPr>
      <dsp:spPr>
        <a:xfrm rot="2142401">
          <a:off x="11729945" y="4059304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4033819"/>
        <a:ext cx="76897" cy="76897"/>
      </dsp:txXfrm>
    </dsp:sp>
    <dsp:sp modelId="{0304D524-C5EF-4338-9337-D43A75E8AEE4}">
      <dsp:nvSpPr>
        <dsp:cNvPr id="0" name=""/>
        <dsp:cNvSpPr/>
      </dsp:nvSpPr>
      <dsp:spPr>
        <a:xfrm>
          <a:off x="13123333" y="3740546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Màu sắc</a:t>
          </a:r>
        </a:p>
      </dsp:txBody>
      <dsp:txXfrm>
        <a:off x="13169054" y="3786267"/>
        <a:ext cx="3030641" cy="1469599"/>
      </dsp:txXfrm>
    </dsp:sp>
    <dsp:sp modelId="{109DCE6E-4EF9-4911-A22D-3FC6CACFC814}">
      <dsp:nvSpPr>
        <dsp:cNvPr id="0" name=""/>
        <dsp:cNvSpPr/>
      </dsp:nvSpPr>
      <dsp:spPr>
        <a:xfrm rot="3907178">
          <a:off x="11014772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424709" y="4895659"/>
        <a:ext cx="148414" cy="148414"/>
      </dsp:txXfrm>
    </dsp:sp>
    <dsp:sp modelId="{F043C32C-C6BE-45C3-8CD6-2E5A3D916122}">
      <dsp:nvSpPr>
        <dsp:cNvPr id="0" name=""/>
        <dsp:cNvSpPr/>
      </dsp:nvSpPr>
      <dsp:spPr>
        <a:xfrm>
          <a:off x="13123333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Chất liệu</a:t>
          </a:r>
        </a:p>
      </dsp:txBody>
      <dsp:txXfrm>
        <a:off x="13169054" y="5581465"/>
        <a:ext cx="3030641" cy="1469599"/>
      </dsp:txXfrm>
    </dsp:sp>
    <dsp:sp modelId="{0BBFBE1F-6722-44CC-9F8B-97845B234E8C}">
      <dsp:nvSpPr>
        <dsp:cNvPr id="0" name=""/>
        <dsp:cNvSpPr/>
      </dsp:nvSpPr>
      <dsp:spPr>
        <a:xfrm rot="3907178">
          <a:off x="6643855" y="7649699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53792" y="7588456"/>
        <a:ext cx="148414" cy="148414"/>
      </dsp:txXfrm>
    </dsp:sp>
    <dsp:sp modelId="{ADD8C1D5-CB96-4A25-8635-73179BA678B0}">
      <dsp:nvSpPr>
        <dsp:cNvPr id="0" name=""/>
        <dsp:cNvSpPr/>
      </dsp:nvSpPr>
      <dsp:spPr>
        <a:xfrm>
          <a:off x="8752416" y="822854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Đồ 2</a:t>
          </a:r>
        </a:p>
      </dsp:txBody>
      <dsp:txXfrm>
        <a:off x="8798137" y="8274262"/>
        <a:ext cx="3030641" cy="1469599"/>
      </dsp:txXfrm>
    </dsp:sp>
    <dsp:sp modelId="{88F0EA9B-7799-45AE-BA1C-962E580C3B44}">
      <dsp:nvSpPr>
        <dsp:cNvPr id="0" name=""/>
        <dsp:cNvSpPr/>
      </dsp:nvSpPr>
      <dsp:spPr>
        <a:xfrm rot="19457599">
          <a:off x="11729945" y="8547298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8521814"/>
        <a:ext cx="76897" cy="76897"/>
      </dsp:txXfrm>
    </dsp:sp>
    <dsp:sp modelId="{12C43B02-CB47-4376-BB3F-42BD5CF6236C}">
      <dsp:nvSpPr>
        <dsp:cNvPr id="0" name=""/>
        <dsp:cNvSpPr/>
      </dsp:nvSpPr>
      <dsp:spPr>
        <a:xfrm>
          <a:off x="13123333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Cái</a:t>
          </a:r>
        </a:p>
      </dsp:txBody>
      <dsp:txXfrm>
        <a:off x="13169054" y="7376663"/>
        <a:ext cx="3030641" cy="1469599"/>
      </dsp:txXfrm>
    </dsp:sp>
    <dsp:sp modelId="{303D57F9-A4F3-4C2D-99E6-D76A38D56D26}">
      <dsp:nvSpPr>
        <dsp:cNvPr id="0" name=""/>
        <dsp:cNvSpPr/>
      </dsp:nvSpPr>
      <dsp:spPr>
        <a:xfrm rot="2142401">
          <a:off x="11729945" y="9444897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9419413"/>
        <a:ext cx="76897" cy="76897"/>
      </dsp:txXfrm>
    </dsp:sp>
    <dsp:sp modelId="{E81A8CA1-C449-44A9-93CC-FDD026D913ED}">
      <dsp:nvSpPr>
        <dsp:cNvPr id="0" name=""/>
        <dsp:cNvSpPr/>
      </dsp:nvSpPr>
      <dsp:spPr>
        <a:xfrm>
          <a:off x="13123333" y="9126140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Số lượng</a:t>
          </a:r>
        </a:p>
      </dsp:txBody>
      <dsp:txXfrm>
        <a:off x="13169054" y="9171861"/>
        <a:ext cx="3030641" cy="1469599"/>
      </dsp:txXfrm>
    </dsp:sp>
    <dsp:sp modelId="{00E4CB2E-57E3-459F-88D7-BE2FE6D18F08}">
      <dsp:nvSpPr>
        <dsp:cNvPr id="0" name=""/>
        <dsp:cNvSpPr/>
      </dsp:nvSpPr>
      <dsp:spPr>
        <a:xfrm rot="2142401">
          <a:off x="2988112" y="7649699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8634" y="7624215"/>
        <a:ext cx="76897" cy="76897"/>
      </dsp:txXfrm>
    </dsp:sp>
    <dsp:sp modelId="{B1963A9E-6463-49E0-8F67-E906C42658D2}">
      <dsp:nvSpPr>
        <dsp:cNvPr id="0" name=""/>
        <dsp:cNvSpPr/>
      </dsp:nvSpPr>
      <dsp:spPr>
        <a:xfrm>
          <a:off x="4381500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Dịch vụ 2</a:t>
          </a:r>
        </a:p>
      </dsp:txBody>
      <dsp:txXfrm>
        <a:off x="4427221" y="7376663"/>
        <a:ext cx="3030641" cy="146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B949-5F72-48FB-A804-0B5F749DC350}">
      <dsp:nvSpPr>
        <dsp:cNvPr id="0" name=""/>
        <dsp:cNvSpPr/>
      </dsp:nvSpPr>
      <dsp:spPr>
        <a:xfrm>
          <a:off x="8588" y="3853968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CỬA HÀNG</a:t>
          </a:r>
        </a:p>
      </dsp:txBody>
      <dsp:txXfrm>
        <a:off x="112892" y="3958272"/>
        <a:ext cx="4064766" cy="1928079"/>
      </dsp:txXfrm>
    </dsp:sp>
    <dsp:sp modelId="{1F53DC99-FFD3-44A7-B397-0131941C276A}">
      <dsp:nvSpPr>
        <dsp:cNvPr id="0" name=""/>
        <dsp:cNvSpPr/>
      </dsp:nvSpPr>
      <dsp:spPr>
        <a:xfrm rot="19457599">
          <a:off x="4084102" y="4288480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84011" y="4255387"/>
        <a:ext cx="105253" cy="105253"/>
      </dsp:txXfrm>
    </dsp:sp>
    <dsp:sp modelId="{5DFCA849-AFD9-48A3-9684-3E0EBECD86F9}">
      <dsp:nvSpPr>
        <dsp:cNvPr id="0" name=""/>
        <dsp:cNvSpPr/>
      </dsp:nvSpPr>
      <dsp:spPr>
        <a:xfrm>
          <a:off x="5991312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GẦN NHẤT</a:t>
          </a:r>
        </a:p>
      </dsp:txBody>
      <dsp:txXfrm>
        <a:off x="6095616" y="2729677"/>
        <a:ext cx="4064766" cy="1928079"/>
      </dsp:txXfrm>
    </dsp:sp>
    <dsp:sp modelId="{6973E376-94E5-494E-913E-65E86B456BFD}">
      <dsp:nvSpPr>
        <dsp:cNvPr id="0" name=""/>
        <dsp:cNvSpPr/>
      </dsp:nvSpPr>
      <dsp:spPr>
        <a:xfrm>
          <a:off x="10264687" y="3674183"/>
          <a:ext cx="170934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709349" y="19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076628" y="3650983"/>
        <a:ext cx="85467" cy="85467"/>
      </dsp:txXfrm>
    </dsp:sp>
    <dsp:sp modelId="{118B8B0B-11D0-4A3A-BDDE-577D8EC68A95}">
      <dsp:nvSpPr>
        <dsp:cNvPr id="0" name=""/>
        <dsp:cNvSpPr/>
      </dsp:nvSpPr>
      <dsp:spPr>
        <a:xfrm>
          <a:off x="11974036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BÁN KÍNH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5 KM – 10 KM</a:t>
          </a:r>
        </a:p>
      </dsp:txBody>
      <dsp:txXfrm>
        <a:off x="12078340" y="2729677"/>
        <a:ext cx="4064766" cy="1928079"/>
      </dsp:txXfrm>
    </dsp:sp>
    <dsp:sp modelId="{2FD32682-E55E-4F39-B4A1-8F4E7D187537}">
      <dsp:nvSpPr>
        <dsp:cNvPr id="0" name=""/>
        <dsp:cNvSpPr/>
      </dsp:nvSpPr>
      <dsp:spPr>
        <a:xfrm rot="2142401">
          <a:off x="4084102" y="5517075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84011" y="5483982"/>
        <a:ext cx="105253" cy="105253"/>
      </dsp:txXfrm>
    </dsp:sp>
    <dsp:sp modelId="{D8475129-F37C-4F5B-8638-C63BEC2196EA}">
      <dsp:nvSpPr>
        <dsp:cNvPr id="0" name=""/>
        <dsp:cNvSpPr/>
      </dsp:nvSpPr>
      <dsp:spPr>
        <a:xfrm>
          <a:off x="5991312" y="508256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ĐẦY ĐỦ DỊCH VỤ</a:t>
          </a:r>
        </a:p>
      </dsp:txBody>
      <dsp:txXfrm>
        <a:off x="6095616" y="5186867"/>
        <a:ext cx="4064766" cy="1928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2118510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GIAO ĐỒ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&gt;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HIỆN TẠI</a:t>
          </a:r>
        </a:p>
      </dsp:txBody>
      <dsp:txXfrm>
        <a:off x="2329686" y="215276"/>
        <a:ext cx="6787586" cy="3903610"/>
      </dsp:txXfrm>
    </dsp:sp>
    <dsp:sp modelId="{CA77881F-1F04-4EE5-BBB2-4433EB409C01}">
      <dsp:nvSpPr>
        <dsp:cNvPr id="0" name=""/>
        <dsp:cNvSpPr/>
      </dsp:nvSpPr>
      <dsp:spPr>
        <a:xfrm>
          <a:off x="10049442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NHẬN ĐỒ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&gt;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DỰ KIẾN GIAO ĐỒ CỦA CỬA HÀNG</a:t>
          </a:r>
        </a:p>
      </dsp:txBody>
      <dsp:txXfrm>
        <a:off x="10260618" y="215276"/>
        <a:ext cx="6787586" cy="3903610"/>
      </dsp:txXfrm>
    </dsp:sp>
    <dsp:sp modelId="{D200B8C5-92D7-45BE-B2E8-855512916BB1}">
      <dsp:nvSpPr>
        <dsp:cNvPr id="0" name=""/>
        <dsp:cNvSpPr/>
      </dsp:nvSpPr>
      <dsp:spPr>
        <a:xfrm>
          <a:off x="6083976" y="5051057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NHẬN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&gt;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THỜI GIAN GIAO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TỐI THIỂU 5 TIẾNG</a:t>
          </a:r>
        </a:p>
      </dsp:txBody>
      <dsp:txXfrm>
        <a:off x="6295152" y="5262233"/>
        <a:ext cx="6787586" cy="3903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184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DANH SÁCH ĐƠN HÀNG</a:t>
          </a:r>
        </a:p>
      </dsp:txBody>
      <dsp:txXfrm>
        <a:off x="212074" y="1535088"/>
        <a:ext cx="6757313" cy="3886201"/>
      </dsp:txXfrm>
    </dsp:sp>
    <dsp:sp modelId="{CA77881F-1F04-4EE5-BBB2-4433EB409C01}">
      <dsp:nvSpPr>
        <dsp:cNvPr id="0" name=""/>
        <dsp:cNvSpPr/>
      </dsp:nvSpPr>
      <dsp:spPr>
        <a:xfrm>
          <a:off x="789740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 Light"/>
            </a:rPr>
            <a:t>THÔNG BÁO</a:t>
          </a:r>
        </a:p>
      </dsp:txBody>
      <dsp:txXfrm>
        <a:off x="8107634" y="1535088"/>
        <a:ext cx="6757313" cy="388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1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/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h𝑖𝑒𝑛𝑡𝑎𝑖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𝑥𝑢𝑙𝑖</m:t>
                          </m:r>
                        </m:sub>
                      </m:sSub>
                    </m:oMath>
                  </m:oMathPara>
                </a14:m>
                <a:endParaRPr lang="en-US" sz="16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/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ờ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/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𝑥𝑢𝑙𝑖</m:t>
                              </m:r>
                            </m:sub>
                          </m:s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=3 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756659" y="661433"/>
            <a:ext cx="88707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PHÂN HỆ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117999" y="1695235"/>
            <a:ext cx="6189200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ỚC TẠO Đ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25245" y="3651275"/>
            <a:ext cx="21933510" cy="6895573"/>
            <a:chOff x="1225245" y="3651275"/>
            <a:chExt cx="21933510" cy="6895573"/>
          </a:xfrm>
        </p:grpSpPr>
        <p:grpSp>
          <p:nvGrpSpPr>
            <p:cNvPr id="42" name="Group 41"/>
            <p:cNvGrpSpPr/>
            <p:nvPr/>
          </p:nvGrpSpPr>
          <p:grpSpPr>
            <a:xfrm>
              <a:off x="1328534" y="3651275"/>
              <a:ext cx="21726933" cy="2647423"/>
              <a:chOff x="1252918" y="3651275"/>
              <a:chExt cx="21726933" cy="264742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2918" y="3651275"/>
                <a:ext cx="2818400" cy="2647423"/>
                <a:chOff x="905759" y="3651275"/>
                <a:chExt cx="2818400" cy="264742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905759" y="5775350"/>
                  <a:ext cx="28184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DỊCH VỤ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2" name="Right Arrow 11"/>
              <p:cNvSpPr/>
              <p:nvPr/>
            </p:nvSpPr>
            <p:spPr>
              <a:xfrm>
                <a:off x="10375679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576261" y="3651275"/>
                <a:ext cx="3038011" cy="2647423"/>
                <a:chOff x="795957" y="3651275"/>
                <a:chExt cx="3038011" cy="264742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795957" y="5775350"/>
                  <a:ext cx="303801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11649709" y="3651275"/>
                <a:ext cx="5112297" cy="2647423"/>
                <a:chOff x="-241184" y="3651275"/>
                <a:chExt cx="5112297" cy="26474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241184" y="5775350"/>
                  <a:ext cx="5112297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THÔNG TIN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9" name="Right Arrow 18"/>
              <p:cNvSpPr/>
              <p:nvPr/>
            </p:nvSpPr>
            <p:spPr>
              <a:xfrm>
                <a:off x="4672606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16216340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7710460" y="3651275"/>
                <a:ext cx="5269391" cy="2647423"/>
                <a:chOff x="-319729" y="3651275"/>
                <a:chExt cx="5269391" cy="264742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-319729" y="5775350"/>
                  <a:ext cx="5269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THÊM QUẦN ÁO VÀO GIỎ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/>
            <p:cNvGrpSpPr/>
            <p:nvPr/>
          </p:nvGrpSpPr>
          <p:grpSpPr>
            <a:xfrm>
              <a:off x="1225245" y="7794946"/>
              <a:ext cx="21933510" cy="2751902"/>
              <a:chOff x="660832" y="7794946"/>
              <a:chExt cx="21933510" cy="27519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60832" y="7899425"/>
                <a:ext cx="5432321" cy="2647423"/>
                <a:chOff x="-401195" y="3651275"/>
                <a:chExt cx="5432321" cy="264742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-401195" y="5775350"/>
                  <a:ext cx="543232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NHẬP ĐỊA CHỈ GIAO-NHẬN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7002489" y="7899425"/>
                <a:ext cx="3358612" cy="2647423"/>
                <a:chOff x="635658" y="3651275"/>
                <a:chExt cx="3358612" cy="2647423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35658" y="5775350"/>
                  <a:ext cx="3358612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CHI NHÁNH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30" name="Right Arrow 29"/>
              <p:cNvSpPr/>
              <p:nvPr/>
            </p:nvSpPr>
            <p:spPr>
              <a:xfrm>
                <a:off x="5348356" y="8561362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0361084" y="8577646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894065" y="7899425"/>
                <a:ext cx="6016391" cy="2647423"/>
                <a:chOff x="-693224" y="3651275"/>
                <a:chExt cx="6016391" cy="264742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-693224" y="5775350"/>
                  <a:ext cx="6016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THỜI GIAN GIAO 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7573416" y="7794946"/>
                <a:ext cx="5020926" cy="2647423"/>
                <a:chOff x="-195487" y="3651275"/>
                <a:chExt cx="5020926" cy="264742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195487" y="5775350"/>
                  <a:ext cx="502092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XÁC NHẬN TẠO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41" name="Right Arrow 40"/>
              <p:cNvSpPr/>
              <p:nvPr/>
            </p:nvSpPr>
            <p:spPr>
              <a:xfrm>
                <a:off x="16530013" y="8626918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642;p38">
            <a:extLst>
              <a:ext uri="{FF2B5EF4-FFF2-40B4-BE49-F238E27FC236}">
                <a16:creationId xmlns:a16="http://schemas.microsoft.com/office/drawing/2014/main" id="{70500491-86F3-452B-A5CC-6543881C219C}"/>
              </a:ext>
            </a:extLst>
          </p:cNvPr>
          <p:cNvGrpSpPr/>
          <p:nvPr/>
        </p:nvGrpSpPr>
        <p:grpSpPr>
          <a:xfrm>
            <a:off x="14159903" y="5369161"/>
            <a:ext cx="1111837" cy="1110159"/>
            <a:chOff x="10493597" y="276707"/>
            <a:chExt cx="396900" cy="396300"/>
          </a:xfrm>
        </p:grpSpPr>
        <p:sp>
          <p:nvSpPr>
            <p:cNvPr id="34" name="Google Shape;643;p38">
              <a:extLst>
                <a:ext uri="{FF2B5EF4-FFF2-40B4-BE49-F238E27FC236}">
                  <a16:creationId xmlns:a16="http://schemas.microsoft.com/office/drawing/2014/main" id="{BCF33204-A69F-41D5-9809-D366F34C98F7}"/>
                </a:ext>
              </a:extLst>
            </p:cNvPr>
            <p:cNvSpPr/>
            <p:nvPr/>
          </p:nvSpPr>
          <p:spPr>
            <a:xfrm>
              <a:off x="10493597" y="276707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4;p38">
              <a:extLst>
                <a:ext uri="{FF2B5EF4-FFF2-40B4-BE49-F238E27FC236}">
                  <a16:creationId xmlns:a16="http://schemas.microsoft.com/office/drawing/2014/main" id="{4D625B42-E824-45C5-97AF-8BFC24587AD8}"/>
                </a:ext>
              </a:extLst>
            </p:cNvPr>
            <p:cNvSpPr/>
            <p:nvPr/>
          </p:nvSpPr>
          <p:spPr>
            <a:xfrm>
              <a:off x="10530235" y="313345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3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21969" y="4782891"/>
            <a:ext cx="20266587" cy="3854119"/>
            <a:chOff x="2466883" y="4782891"/>
            <a:chExt cx="20266587" cy="3854119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340826" y="5436610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8343007" y="5323501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646" y="5352153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1874609" y="4815762"/>
              <a:ext cx="6001964" cy="3158820"/>
              <a:chOff x="11874609" y="4815762"/>
              <a:chExt cx="6001964" cy="315882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874609" y="7451234"/>
                <a:ext cx="600196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GỢI Ý THỜI GIAN GIAO-NHẬN ĐỒ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677185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732054" y="4815762"/>
              <a:ext cx="4001416" cy="3158820"/>
              <a:chOff x="18732054" y="4815762"/>
              <a:chExt cx="4001416" cy="31588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779C65C-A368-4B05-9677-558C1BD6934B}"/>
                  </a:ext>
                </a:extLst>
              </p:cNvPr>
              <p:cNvGrpSpPr/>
              <p:nvPr/>
            </p:nvGrpSpPr>
            <p:grpSpPr>
              <a:xfrm>
                <a:off x="18732054" y="4815762"/>
                <a:ext cx="4001416" cy="3158820"/>
                <a:chOff x="18039326" y="4815762"/>
                <a:chExt cx="4001416" cy="315882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8039326" y="7451234"/>
                  <a:ext cx="400141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THEO DÕI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050627" y="4815762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oogle Shape;813;p40"/>
              <p:cNvGrpSpPr/>
              <p:nvPr/>
            </p:nvGrpSpPr>
            <p:grpSpPr>
              <a:xfrm>
                <a:off x="20336448" y="5369161"/>
                <a:ext cx="1005840" cy="1005840"/>
                <a:chOff x="5983625" y="301625"/>
                <a:chExt cx="403000" cy="395050"/>
              </a:xfrm>
            </p:grpSpPr>
            <p:sp>
              <p:nvSpPr>
                <p:cNvPr id="43" name="Google Shape;814;p40"/>
                <p:cNvSpPr/>
                <p:nvPr/>
              </p:nvSpPr>
              <p:spPr>
                <a:xfrm>
                  <a:off x="5983625" y="319925"/>
                  <a:ext cx="403000" cy="6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2688" extrusionOk="0">
                      <a:moveTo>
                        <a:pt x="3102" y="416"/>
                      </a:moveTo>
                      <a:lnTo>
                        <a:pt x="3273" y="465"/>
                      </a:lnTo>
                      <a:lnTo>
                        <a:pt x="3444" y="562"/>
                      </a:lnTo>
                      <a:lnTo>
                        <a:pt x="3566" y="660"/>
                      </a:lnTo>
                      <a:lnTo>
                        <a:pt x="3688" y="807"/>
                      </a:lnTo>
                      <a:lnTo>
                        <a:pt x="3762" y="953"/>
                      </a:lnTo>
                      <a:lnTo>
                        <a:pt x="3810" y="1124"/>
                      </a:lnTo>
                      <a:lnTo>
                        <a:pt x="3835" y="1320"/>
                      </a:lnTo>
                      <a:lnTo>
                        <a:pt x="3810" y="1491"/>
                      </a:lnTo>
                      <a:lnTo>
                        <a:pt x="3762" y="1661"/>
                      </a:lnTo>
                      <a:lnTo>
                        <a:pt x="3688" y="1808"/>
                      </a:lnTo>
                      <a:lnTo>
                        <a:pt x="3566" y="1955"/>
                      </a:lnTo>
                      <a:lnTo>
                        <a:pt x="3444" y="2052"/>
                      </a:lnTo>
                      <a:lnTo>
                        <a:pt x="3273" y="2150"/>
                      </a:lnTo>
                      <a:lnTo>
                        <a:pt x="3102" y="2199"/>
                      </a:lnTo>
                      <a:lnTo>
                        <a:pt x="2931" y="2223"/>
                      </a:lnTo>
                      <a:lnTo>
                        <a:pt x="2760" y="2199"/>
                      </a:lnTo>
                      <a:lnTo>
                        <a:pt x="2589" y="2150"/>
                      </a:lnTo>
                      <a:lnTo>
                        <a:pt x="2418" y="2052"/>
                      </a:lnTo>
                      <a:lnTo>
                        <a:pt x="2296" y="1955"/>
                      </a:lnTo>
                      <a:lnTo>
                        <a:pt x="2174" y="1808"/>
                      </a:lnTo>
                      <a:lnTo>
                        <a:pt x="2101" y="1661"/>
                      </a:lnTo>
                      <a:lnTo>
                        <a:pt x="2052" y="1491"/>
                      </a:lnTo>
                      <a:lnTo>
                        <a:pt x="2028" y="1320"/>
                      </a:lnTo>
                      <a:lnTo>
                        <a:pt x="2052" y="1124"/>
                      </a:lnTo>
                      <a:lnTo>
                        <a:pt x="2101" y="953"/>
                      </a:lnTo>
                      <a:lnTo>
                        <a:pt x="2174" y="807"/>
                      </a:lnTo>
                      <a:lnTo>
                        <a:pt x="2296" y="660"/>
                      </a:lnTo>
                      <a:lnTo>
                        <a:pt x="2418" y="562"/>
                      </a:lnTo>
                      <a:lnTo>
                        <a:pt x="2589" y="465"/>
                      </a:lnTo>
                      <a:lnTo>
                        <a:pt x="2760" y="416"/>
                      </a:lnTo>
                      <a:close/>
                      <a:moveTo>
                        <a:pt x="13360" y="416"/>
                      </a:moveTo>
                      <a:lnTo>
                        <a:pt x="13531" y="465"/>
                      </a:lnTo>
                      <a:lnTo>
                        <a:pt x="13702" y="562"/>
                      </a:lnTo>
                      <a:lnTo>
                        <a:pt x="13824" y="660"/>
                      </a:lnTo>
                      <a:lnTo>
                        <a:pt x="13946" y="807"/>
                      </a:lnTo>
                      <a:lnTo>
                        <a:pt x="14019" y="953"/>
                      </a:lnTo>
                      <a:lnTo>
                        <a:pt x="14068" y="1124"/>
                      </a:lnTo>
                      <a:lnTo>
                        <a:pt x="14093" y="1320"/>
                      </a:lnTo>
                      <a:lnTo>
                        <a:pt x="14068" y="1491"/>
                      </a:lnTo>
                      <a:lnTo>
                        <a:pt x="14019" y="1661"/>
                      </a:lnTo>
                      <a:lnTo>
                        <a:pt x="13946" y="1808"/>
                      </a:lnTo>
                      <a:lnTo>
                        <a:pt x="13824" y="1955"/>
                      </a:lnTo>
                      <a:lnTo>
                        <a:pt x="13702" y="2052"/>
                      </a:lnTo>
                      <a:lnTo>
                        <a:pt x="13531" y="2150"/>
                      </a:lnTo>
                      <a:lnTo>
                        <a:pt x="13360" y="2199"/>
                      </a:lnTo>
                      <a:lnTo>
                        <a:pt x="13189" y="2223"/>
                      </a:lnTo>
                      <a:lnTo>
                        <a:pt x="13018" y="2199"/>
                      </a:lnTo>
                      <a:lnTo>
                        <a:pt x="12847" y="2150"/>
                      </a:lnTo>
                      <a:lnTo>
                        <a:pt x="12676" y="2052"/>
                      </a:lnTo>
                      <a:lnTo>
                        <a:pt x="12554" y="1955"/>
                      </a:lnTo>
                      <a:lnTo>
                        <a:pt x="12432" y="1808"/>
                      </a:lnTo>
                      <a:lnTo>
                        <a:pt x="12359" y="1661"/>
                      </a:lnTo>
                      <a:lnTo>
                        <a:pt x="12310" y="1491"/>
                      </a:lnTo>
                      <a:lnTo>
                        <a:pt x="12285" y="1320"/>
                      </a:lnTo>
                      <a:lnTo>
                        <a:pt x="12310" y="1124"/>
                      </a:lnTo>
                      <a:lnTo>
                        <a:pt x="12359" y="953"/>
                      </a:lnTo>
                      <a:lnTo>
                        <a:pt x="12432" y="807"/>
                      </a:lnTo>
                      <a:lnTo>
                        <a:pt x="12554" y="660"/>
                      </a:lnTo>
                      <a:lnTo>
                        <a:pt x="12676" y="562"/>
                      </a:lnTo>
                      <a:lnTo>
                        <a:pt x="12847" y="465"/>
                      </a:lnTo>
                      <a:lnTo>
                        <a:pt x="13018" y="416"/>
                      </a:lnTo>
                      <a:close/>
                      <a:moveTo>
                        <a:pt x="0" y="1"/>
                      </a:moveTo>
                      <a:lnTo>
                        <a:pt x="0" y="2687"/>
                      </a:lnTo>
                      <a:lnTo>
                        <a:pt x="16120" y="2687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815;p40"/>
                <p:cNvSpPr/>
                <p:nvPr/>
              </p:nvSpPr>
              <p:spPr>
                <a:xfrm>
                  <a:off x="5983625" y="664900"/>
                  <a:ext cx="403000" cy="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271" extrusionOk="0">
                      <a:moveTo>
                        <a:pt x="0" y="1"/>
                      </a:moveTo>
                      <a:lnTo>
                        <a:pt x="0" y="489"/>
                      </a:lnTo>
                      <a:lnTo>
                        <a:pt x="25" y="660"/>
                      </a:lnTo>
                      <a:lnTo>
                        <a:pt x="74" y="807"/>
                      </a:lnTo>
                      <a:lnTo>
                        <a:pt x="147" y="929"/>
                      </a:lnTo>
                      <a:lnTo>
                        <a:pt x="220" y="1051"/>
                      </a:lnTo>
                      <a:lnTo>
                        <a:pt x="342" y="1149"/>
                      </a:lnTo>
                      <a:lnTo>
                        <a:pt x="489" y="1222"/>
                      </a:lnTo>
                      <a:lnTo>
                        <a:pt x="635" y="1271"/>
                      </a:lnTo>
                      <a:lnTo>
                        <a:pt x="15485" y="1271"/>
                      </a:lnTo>
                      <a:lnTo>
                        <a:pt x="15631" y="1222"/>
                      </a:lnTo>
                      <a:lnTo>
                        <a:pt x="15778" y="1149"/>
                      </a:lnTo>
                      <a:lnTo>
                        <a:pt x="15900" y="1051"/>
                      </a:lnTo>
                      <a:lnTo>
                        <a:pt x="15973" y="929"/>
                      </a:lnTo>
                      <a:lnTo>
                        <a:pt x="16046" y="807"/>
                      </a:lnTo>
                      <a:lnTo>
                        <a:pt x="16095" y="660"/>
                      </a:lnTo>
                      <a:lnTo>
                        <a:pt x="16120" y="489"/>
                      </a:lnTo>
                      <a:lnTo>
                        <a:pt x="16120" y="1"/>
                      </a:lnTo>
                      <a:lnTo>
                        <a:pt x="16095" y="172"/>
                      </a:lnTo>
                      <a:lnTo>
                        <a:pt x="16046" y="318"/>
                      </a:lnTo>
                      <a:lnTo>
                        <a:pt x="15973" y="440"/>
                      </a:lnTo>
                      <a:lnTo>
                        <a:pt x="15900" y="562"/>
                      </a:lnTo>
                      <a:lnTo>
                        <a:pt x="15778" y="660"/>
                      </a:lnTo>
                      <a:lnTo>
                        <a:pt x="15631" y="733"/>
                      </a:lnTo>
                      <a:lnTo>
                        <a:pt x="15485" y="782"/>
                      </a:lnTo>
                      <a:lnTo>
                        <a:pt x="635" y="782"/>
                      </a:lnTo>
                      <a:lnTo>
                        <a:pt x="489" y="733"/>
                      </a:lnTo>
                      <a:lnTo>
                        <a:pt x="342" y="660"/>
                      </a:lnTo>
                      <a:lnTo>
                        <a:pt x="220" y="562"/>
                      </a:lnTo>
                      <a:lnTo>
                        <a:pt x="147" y="440"/>
                      </a:lnTo>
                      <a:lnTo>
                        <a:pt x="74" y="318"/>
                      </a:lnTo>
                      <a:lnTo>
                        <a:pt x="25" y="1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816;p40"/>
                <p:cNvSpPr/>
                <p:nvPr/>
              </p:nvSpPr>
              <p:spPr>
                <a:xfrm>
                  <a:off x="6041025" y="301625"/>
                  <a:ext cx="293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2540" extrusionOk="0">
                      <a:moveTo>
                        <a:pt x="391" y="0"/>
                      </a:moveTo>
                      <a:lnTo>
                        <a:pt x="293" y="49"/>
                      </a:lnTo>
                      <a:lnTo>
                        <a:pt x="220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0" y="391"/>
                      </a:lnTo>
                      <a:lnTo>
                        <a:pt x="0" y="488"/>
                      </a:lnTo>
                      <a:lnTo>
                        <a:pt x="0" y="2052"/>
                      </a:lnTo>
                      <a:lnTo>
                        <a:pt x="0" y="2149"/>
                      </a:lnTo>
                      <a:lnTo>
                        <a:pt x="49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0" y="2467"/>
                      </a:lnTo>
                      <a:lnTo>
                        <a:pt x="293" y="2491"/>
                      </a:lnTo>
                      <a:lnTo>
                        <a:pt x="391" y="2540"/>
                      </a:lnTo>
                      <a:lnTo>
                        <a:pt x="782" y="2540"/>
                      </a:lnTo>
                      <a:lnTo>
                        <a:pt x="879" y="2491"/>
                      </a:lnTo>
                      <a:lnTo>
                        <a:pt x="953" y="2467"/>
                      </a:lnTo>
                      <a:lnTo>
                        <a:pt x="1026" y="2393"/>
                      </a:lnTo>
                      <a:lnTo>
                        <a:pt x="1099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099" y="220"/>
                      </a:lnTo>
                      <a:lnTo>
                        <a:pt x="1026" y="147"/>
                      </a:lnTo>
                      <a:lnTo>
                        <a:pt x="953" y="73"/>
                      </a:lnTo>
                      <a:lnTo>
                        <a:pt x="879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817;p40"/>
                <p:cNvSpPr/>
                <p:nvPr/>
              </p:nvSpPr>
              <p:spPr>
                <a:xfrm>
                  <a:off x="6297450" y="301625"/>
                  <a:ext cx="2935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2540" extrusionOk="0">
                      <a:moveTo>
                        <a:pt x="392" y="0"/>
                      </a:moveTo>
                      <a:lnTo>
                        <a:pt x="294" y="49"/>
                      </a:lnTo>
                      <a:lnTo>
                        <a:pt x="221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50" y="293"/>
                      </a:lnTo>
                      <a:lnTo>
                        <a:pt x="1" y="391"/>
                      </a:lnTo>
                      <a:lnTo>
                        <a:pt x="1" y="488"/>
                      </a:lnTo>
                      <a:lnTo>
                        <a:pt x="1" y="2052"/>
                      </a:lnTo>
                      <a:lnTo>
                        <a:pt x="1" y="2149"/>
                      </a:lnTo>
                      <a:lnTo>
                        <a:pt x="50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1" y="2467"/>
                      </a:lnTo>
                      <a:lnTo>
                        <a:pt x="294" y="2491"/>
                      </a:lnTo>
                      <a:lnTo>
                        <a:pt x="392" y="2540"/>
                      </a:lnTo>
                      <a:lnTo>
                        <a:pt x="782" y="2540"/>
                      </a:lnTo>
                      <a:lnTo>
                        <a:pt x="880" y="2491"/>
                      </a:lnTo>
                      <a:lnTo>
                        <a:pt x="953" y="2467"/>
                      </a:lnTo>
                      <a:lnTo>
                        <a:pt x="1027" y="2393"/>
                      </a:lnTo>
                      <a:lnTo>
                        <a:pt x="1100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100" y="220"/>
                      </a:lnTo>
                      <a:lnTo>
                        <a:pt x="1027" y="147"/>
                      </a:lnTo>
                      <a:lnTo>
                        <a:pt x="953" y="73"/>
                      </a:lnTo>
                      <a:lnTo>
                        <a:pt x="880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818;p40"/>
                <p:cNvSpPr/>
                <p:nvPr/>
              </p:nvSpPr>
              <p:spPr>
                <a:xfrm>
                  <a:off x="60972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7" y="2150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19;p40"/>
                <p:cNvSpPr/>
                <p:nvPr/>
              </p:nvSpPr>
              <p:spPr>
                <a:xfrm>
                  <a:off x="60972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820;p40"/>
                <p:cNvSpPr/>
                <p:nvPr/>
              </p:nvSpPr>
              <p:spPr>
                <a:xfrm>
                  <a:off x="60972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821;p40"/>
                <p:cNvSpPr/>
                <p:nvPr/>
              </p:nvSpPr>
              <p:spPr>
                <a:xfrm>
                  <a:off x="6160075" y="575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822;p40"/>
                <p:cNvSpPr/>
                <p:nvPr/>
              </p:nvSpPr>
              <p:spPr>
                <a:xfrm>
                  <a:off x="60343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823;p40"/>
                <p:cNvSpPr/>
                <p:nvPr/>
              </p:nvSpPr>
              <p:spPr>
                <a:xfrm>
                  <a:off x="60343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824;p40"/>
                <p:cNvSpPr/>
                <p:nvPr/>
              </p:nvSpPr>
              <p:spPr>
                <a:xfrm>
                  <a:off x="60343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825;p40"/>
                <p:cNvSpPr/>
                <p:nvPr/>
              </p:nvSpPr>
              <p:spPr>
                <a:xfrm>
                  <a:off x="6160075" y="509200"/>
                  <a:ext cx="501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03" y="2150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826;p40"/>
                <p:cNvSpPr/>
                <p:nvPr/>
              </p:nvSpPr>
              <p:spPr>
                <a:xfrm>
                  <a:off x="5983625" y="399300"/>
                  <a:ext cx="403000" cy="2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0918" extrusionOk="0">
                      <a:moveTo>
                        <a:pt x="14434" y="1466"/>
                      </a:moveTo>
                      <a:lnTo>
                        <a:pt x="14508" y="1515"/>
                      </a:lnTo>
                      <a:lnTo>
                        <a:pt x="14557" y="1613"/>
                      </a:lnTo>
                      <a:lnTo>
                        <a:pt x="14581" y="1710"/>
                      </a:lnTo>
                      <a:lnTo>
                        <a:pt x="14581" y="9233"/>
                      </a:lnTo>
                      <a:lnTo>
                        <a:pt x="14557" y="9330"/>
                      </a:lnTo>
                      <a:lnTo>
                        <a:pt x="14508" y="9404"/>
                      </a:lnTo>
                      <a:lnTo>
                        <a:pt x="14434" y="9452"/>
                      </a:lnTo>
                      <a:lnTo>
                        <a:pt x="14337" y="9477"/>
                      </a:lnTo>
                      <a:lnTo>
                        <a:pt x="1783" y="9477"/>
                      </a:lnTo>
                      <a:lnTo>
                        <a:pt x="1686" y="9452"/>
                      </a:lnTo>
                      <a:lnTo>
                        <a:pt x="1612" y="9404"/>
                      </a:lnTo>
                      <a:lnTo>
                        <a:pt x="1564" y="9330"/>
                      </a:lnTo>
                      <a:lnTo>
                        <a:pt x="1539" y="9233"/>
                      </a:lnTo>
                      <a:lnTo>
                        <a:pt x="1539" y="1710"/>
                      </a:lnTo>
                      <a:lnTo>
                        <a:pt x="1564" y="1613"/>
                      </a:lnTo>
                      <a:lnTo>
                        <a:pt x="1612" y="1515"/>
                      </a:lnTo>
                      <a:lnTo>
                        <a:pt x="1686" y="1466"/>
                      </a:lnTo>
                      <a:close/>
                      <a:moveTo>
                        <a:pt x="0" y="1"/>
                      </a:moveTo>
                      <a:lnTo>
                        <a:pt x="0" y="10332"/>
                      </a:lnTo>
                      <a:lnTo>
                        <a:pt x="25" y="10429"/>
                      </a:lnTo>
                      <a:lnTo>
                        <a:pt x="74" y="10527"/>
                      </a:lnTo>
                      <a:lnTo>
                        <a:pt x="147" y="10625"/>
                      </a:lnTo>
                      <a:lnTo>
                        <a:pt x="220" y="10722"/>
                      </a:lnTo>
                      <a:lnTo>
                        <a:pt x="342" y="10796"/>
                      </a:lnTo>
                      <a:lnTo>
                        <a:pt x="489" y="10869"/>
                      </a:lnTo>
                      <a:lnTo>
                        <a:pt x="635" y="10918"/>
                      </a:lnTo>
                      <a:lnTo>
                        <a:pt x="15485" y="10918"/>
                      </a:lnTo>
                      <a:lnTo>
                        <a:pt x="15631" y="10869"/>
                      </a:lnTo>
                      <a:lnTo>
                        <a:pt x="15778" y="10796"/>
                      </a:lnTo>
                      <a:lnTo>
                        <a:pt x="15900" y="10698"/>
                      </a:lnTo>
                      <a:lnTo>
                        <a:pt x="15973" y="10576"/>
                      </a:lnTo>
                      <a:lnTo>
                        <a:pt x="16046" y="10454"/>
                      </a:lnTo>
                      <a:lnTo>
                        <a:pt x="16095" y="10307"/>
                      </a:lnTo>
                      <a:lnTo>
                        <a:pt x="16120" y="10136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27;p40"/>
                <p:cNvSpPr/>
                <p:nvPr/>
              </p:nvSpPr>
              <p:spPr>
                <a:xfrm>
                  <a:off x="62852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828;p40"/>
                <p:cNvSpPr/>
                <p:nvPr/>
              </p:nvSpPr>
              <p:spPr>
                <a:xfrm>
                  <a:off x="62852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29;p40"/>
                <p:cNvSpPr/>
                <p:nvPr/>
              </p:nvSpPr>
              <p:spPr>
                <a:xfrm>
                  <a:off x="62852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830;p40"/>
                <p:cNvSpPr/>
                <p:nvPr/>
              </p:nvSpPr>
              <p:spPr>
                <a:xfrm>
                  <a:off x="62223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831;p40"/>
                <p:cNvSpPr/>
                <p:nvPr/>
              </p:nvSpPr>
              <p:spPr>
                <a:xfrm>
                  <a:off x="6160075" y="448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832;p40"/>
                <p:cNvSpPr/>
                <p:nvPr/>
              </p:nvSpPr>
              <p:spPr>
                <a:xfrm>
                  <a:off x="62223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33;p40"/>
                <p:cNvSpPr/>
                <p:nvPr/>
              </p:nvSpPr>
              <p:spPr>
                <a:xfrm>
                  <a:off x="62223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5837656" y="4782891"/>
              <a:ext cx="5264070" cy="3191691"/>
              <a:chOff x="5837656" y="4782891"/>
              <a:chExt cx="5264070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DB3C81F-A647-45B8-AB62-0AF97821DB5C}"/>
                  </a:ext>
                </a:extLst>
              </p:cNvPr>
              <p:cNvGrpSpPr/>
              <p:nvPr/>
            </p:nvGrpSpPr>
            <p:grpSpPr>
              <a:xfrm>
                <a:off x="5837656" y="4782891"/>
                <a:ext cx="5264070" cy="3191691"/>
                <a:chOff x="6978482" y="4815762"/>
                <a:chExt cx="5264070" cy="3191691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78482" y="7484105"/>
                  <a:ext cx="526407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GỢI Ý CỬA HÀNG GẦN NHẤT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8503880" y="4815762"/>
                  <a:ext cx="2169462" cy="216946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Google Shape;812;p40"/>
              <p:cNvSpPr/>
              <p:nvPr/>
            </p:nvSpPr>
            <p:spPr>
              <a:xfrm>
                <a:off x="8054490" y="5466062"/>
                <a:ext cx="783702" cy="723964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072" extrusionOk="0">
                    <a:moveTo>
                      <a:pt x="9208" y="1"/>
                    </a:moveTo>
                    <a:lnTo>
                      <a:pt x="1" y="8866"/>
                    </a:lnTo>
                    <a:lnTo>
                      <a:pt x="2882" y="8866"/>
                    </a:lnTo>
                    <a:lnTo>
                      <a:pt x="2882" y="15290"/>
                    </a:lnTo>
                    <a:lnTo>
                      <a:pt x="2907" y="15461"/>
                    </a:lnTo>
                    <a:lnTo>
                      <a:pt x="2956" y="15607"/>
                    </a:lnTo>
                    <a:lnTo>
                      <a:pt x="3029" y="15729"/>
                    </a:lnTo>
                    <a:lnTo>
                      <a:pt x="3102" y="15851"/>
                    </a:lnTo>
                    <a:lnTo>
                      <a:pt x="3224" y="15949"/>
                    </a:lnTo>
                    <a:lnTo>
                      <a:pt x="3371" y="16022"/>
                    </a:lnTo>
                    <a:lnTo>
                      <a:pt x="3517" y="16071"/>
                    </a:lnTo>
                    <a:lnTo>
                      <a:pt x="7425" y="16071"/>
                    </a:lnTo>
                    <a:lnTo>
                      <a:pt x="7425" y="13458"/>
                    </a:lnTo>
                    <a:lnTo>
                      <a:pt x="7450" y="13165"/>
                    </a:lnTo>
                    <a:lnTo>
                      <a:pt x="7547" y="12896"/>
                    </a:lnTo>
                    <a:lnTo>
                      <a:pt x="7669" y="12652"/>
                    </a:lnTo>
                    <a:lnTo>
                      <a:pt x="7840" y="12457"/>
                    </a:lnTo>
                    <a:lnTo>
                      <a:pt x="8060" y="12286"/>
                    </a:lnTo>
                    <a:lnTo>
                      <a:pt x="8280" y="12164"/>
                    </a:lnTo>
                    <a:lnTo>
                      <a:pt x="8549" y="12066"/>
                    </a:lnTo>
                    <a:lnTo>
                      <a:pt x="8842" y="12041"/>
                    </a:lnTo>
                    <a:lnTo>
                      <a:pt x="9574" y="12041"/>
                    </a:lnTo>
                    <a:lnTo>
                      <a:pt x="9867" y="12066"/>
                    </a:lnTo>
                    <a:lnTo>
                      <a:pt x="10136" y="12164"/>
                    </a:lnTo>
                    <a:lnTo>
                      <a:pt x="10356" y="12286"/>
                    </a:lnTo>
                    <a:lnTo>
                      <a:pt x="10576" y="12457"/>
                    </a:lnTo>
                    <a:lnTo>
                      <a:pt x="10747" y="12652"/>
                    </a:lnTo>
                    <a:lnTo>
                      <a:pt x="10869" y="12896"/>
                    </a:lnTo>
                    <a:lnTo>
                      <a:pt x="10967" y="13165"/>
                    </a:lnTo>
                    <a:lnTo>
                      <a:pt x="10991" y="13458"/>
                    </a:lnTo>
                    <a:lnTo>
                      <a:pt x="10991" y="16071"/>
                    </a:lnTo>
                    <a:lnTo>
                      <a:pt x="14899" y="16071"/>
                    </a:lnTo>
                    <a:lnTo>
                      <a:pt x="15045" y="16022"/>
                    </a:lnTo>
                    <a:lnTo>
                      <a:pt x="15192" y="15949"/>
                    </a:lnTo>
                    <a:lnTo>
                      <a:pt x="15314" y="15851"/>
                    </a:lnTo>
                    <a:lnTo>
                      <a:pt x="15387" y="15729"/>
                    </a:lnTo>
                    <a:lnTo>
                      <a:pt x="15460" y="15607"/>
                    </a:lnTo>
                    <a:lnTo>
                      <a:pt x="15509" y="15461"/>
                    </a:lnTo>
                    <a:lnTo>
                      <a:pt x="15534" y="15290"/>
                    </a:lnTo>
                    <a:lnTo>
                      <a:pt x="15534" y="8866"/>
                    </a:lnTo>
                    <a:lnTo>
                      <a:pt x="18416" y="8866"/>
                    </a:lnTo>
                    <a:lnTo>
                      <a:pt x="9208" y="1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466883" y="4867348"/>
              <a:ext cx="2181058" cy="3050305"/>
              <a:chOff x="2466883" y="4867348"/>
              <a:chExt cx="2181058" cy="305030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507610" y="7394305"/>
                <a:ext cx="214033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LINH HOẠT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466883" y="4867348"/>
                <a:ext cx="2169462" cy="2169462"/>
                <a:chOff x="2466883" y="4867348"/>
                <a:chExt cx="2169462" cy="216946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2466883" y="4867348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7184" y="5535609"/>
                  <a:ext cx="894938" cy="89493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0" name="Subtitle 2"/>
          <p:cNvSpPr txBox="1">
            <a:spLocks/>
          </p:cNvSpPr>
          <p:nvPr/>
        </p:nvSpPr>
        <p:spPr>
          <a:xfrm>
            <a:off x="11080878" y="1695235"/>
            <a:ext cx="2263445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ƯU ĐIỂM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01746" y="1695235"/>
            <a:ext cx="284257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LINH HOẠT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24094690"/>
              </p:ext>
            </p:extLst>
          </p:nvPr>
        </p:nvGraphicFramePr>
        <p:xfrm>
          <a:off x="3795035" y="2432042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0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811491" y="1695235"/>
            <a:ext cx="676101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CỬA HÀNG GẦN NHẤT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3103855"/>
              </p:ext>
            </p:extLst>
          </p:nvPr>
        </p:nvGraphicFramePr>
        <p:xfrm>
          <a:off x="4064000" y="2432042"/>
          <a:ext cx="16256000" cy="98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5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534400" y="1695235"/>
            <a:ext cx="7426036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THỜI GIAN GIAO NHẬN ĐỒ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2478033"/>
              </p:ext>
            </p:extLst>
          </p:nvPr>
        </p:nvGraphicFramePr>
        <p:xfrm>
          <a:off x="2503054" y="2895545"/>
          <a:ext cx="19377892" cy="938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146473" y="1695235"/>
            <a:ext cx="7813963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THEO DÕI ĐƠN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347205"/>
              </p:ext>
            </p:extLst>
          </p:nvPr>
        </p:nvGraphicFramePr>
        <p:xfrm>
          <a:off x="4653488" y="4159711"/>
          <a:ext cx="15077023" cy="695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9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1040001" y="1695235"/>
            <a:ext cx="2345199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3282" y="4913497"/>
            <a:ext cx="23088593" cy="3554177"/>
            <a:chOff x="639239" y="4913497"/>
            <a:chExt cx="17713876" cy="3554177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859881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995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841478" y="7420521"/>
              <a:ext cx="651163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TÀI KHOẢN CHƯA XÁC THỰC CHÍNH CHỦ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77327" y="7390456"/>
              <a:ext cx="6414482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NHẬN ĐƯỢC THÔNG BÁO </a:t>
              </a:r>
              <a:b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TRÊN THANH TRẠNG THÁI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239" y="7420521"/>
              <a:ext cx="447117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DỮ LIỆU KHÔNG REAL TIME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07612" y="4913497"/>
            <a:ext cx="1828800" cy="1828800"/>
            <a:chOff x="2258914" y="189320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2258914" y="1893206"/>
              <a:ext cx="1828800" cy="1828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75535" y="2253417"/>
              <a:ext cx="1157980" cy="923510"/>
              <a:chOff x="4787235" y="2058986"/>
              <a:chExt cx="1744043" cy="1114601"/>
            </a:xfrm>
          </p:grpSpPr>
          <p:sp>
            <p:nvSpPr>
              <p:cNvPr id="64" name="Google Shape;920;p40"/>
              <p:cNvSpPr/>
              <p:nvPr/>
            </p:nvSpPr>
            <p:spPr>
              <a:xfrm>
                <a:off x="4787235" y="2444046"/>
                <a:ext cx="833571" cy="729541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16120" extrusionOk="0">
                    <a:moveTo>
                      <a:pt x="7645" y="1"/>
                    </a:moveTo>
                    <a:lnTo>
                      <a:pt x="7303" y="25"/>
                    </a:lnTo>
                    <a:lnTo>
                      <a:pt x="7010" y="98"/>
                    </a:lnTo>
                    <a:lnTo>
                      <a:pt x="6766" y="172"/>
                    </a:lnTo>
                    <a:lnTo>
                      <a:pt x="6546" y="294"/>
                    </a:lnTo>
                    <a:lnTo>
                      <a:pt x="6351" y="391"/>
                    </a:lnTo>
                    <a:lnTo>
                      <a:pt x="6204" y="538"/>
                    </a:lnTo>
                    <a:lnTo>
                      <a:pt x="6058" y="660"/>
                    </a:lnTo>
                    <a:lnTo>
                      <a:pt x="5960" y="782"/>
                    </a:lnTo>
                    <a:lnTo>
                      <a:pt x="5569" y="856"/>
                    </a:lnTo>
                    <a:lnTo>
                      <a:pt x="5203" y="978"/>
                    </a:lnTo>
                    <a:lnTo>
                      <a:pt x="4885" y="1149"/>
                    </a:lnTo>
                    <a:lnTo>
                      <a:pt x="4617" y="1320"/>
                    </a:lnTo>
                    <a:lnTo>
                      <a:pt x="4372" y="1539"/>
                    </a:lnTo>
                    <a:lnTo>
                      <a:pt x="4177" y="1759"/>
                    </a:lnTo>
                    <a:lnTo>
                      <a:pt x="4030" y="2028"/>
                    </a:lnTo>
                    <a:lnTo>
                      <a:pt x="3908" y="2296"/>
                    </a:lnTo>
                    <a:lnTo>
                      <a:pt x="3811" y="2565"/>
                    </a:lnTo>
                    <a:lnTo>
                      <a:pt x="3737" y="2834"/>
                    </a:lnTo>
                    <a:lnTo>
                      <a:pt x="3689" y="3127"/>
                    </a:lnTo>
                    <a:lnTo>
                      <a:pt x="3640" y="3420"/>
                    </a:lnTo>
                    <a:lnTo>
                      <a:pt x="3640" y="3713"/>
                    </a:lnTo>
                    <a:lnTo>
                      <a:pt x="3640" y="3982"/>
                    </a:lnTo>
                    <a:lnTo>
                      <a:pt x="3689" y="4495"/>
                    </a:lnTo>
                    <a:lnTo>
                      <a:pt x="3689" y="4519"/>
                    </a:lnTo>
                    <a:lnTo>
                      <a:pt x="3566" y="4568"/>
                    </a:lnTo>
                    <a:lnTo>
                      <a:pt x="3469" y="4666"/>
                    </a:lnTo>
                    <a:lnTo>
                      <a:pt x="3395" y="4812"/>
                    </a:lnTo>
                    <a:lnTo>
                      <a:pt x="3322" y="4983"/>
                    </a:lnTo>
                    <a:lnTo>
                      <a:pt x="3273" y="5178"/>
                    </a:lnTo>
                    <a:lnTo>
                      <a:pt x="3249" y="5398"/>
                    </a:lnTo>
                    <a:lnTo>
                      <a:pt x="3224" y="5642"/>
                    </a:lnTo>
                    <a:lnTo>
                      <a:pt x="3249" y="5887"/>
                    </a:lnTo>
                    <a:lnTo>
                      <a:pt x="3298" y="6155"/>
                    </a:lnTo>
                    <a:lnTo>
                      <a:pt x="3347" y="6400"/>
                    </a:lnTo>
                    <a:lnTo>
                      <a:pt x="3444" y="6619"/>
                    </a:lnTo>
                    <a:lnTo>
                      <a:pt x="3542" y="6790"/>
                    </a:lnTo>
                    <a:lnTo>
                      <a:pt x="3640" y="6961"/>
                    </a:lnTo>
                    <a:lnTo>
                      <a:pt x="3762" y="7059"/>
                    </a:lnTo>
                    <a:lnTo>
                      <a:pt x="3884" y="7132"/>
                    </a:lnTo>
                    <a:lnTo>
                      <a:pt x="4030" y="7132"/>
                    </a:lnTo>
                    <a:lnTo>
                      <a:pt x="4104" y="7108"/>
                    </a:lnTo>
                    <a:lnTo>
                      <a:pt x="4275" y="7523"/>
                    </a:lnTo>
                    <a:lnTo>
                      <a:pt x="4494" y="7889"/>
                    </a:lnTo>
                    <a:lnTo>
                      <a:pt x="4714" y="8256"/>
                    </a:lnTo>
                    <a:lnTo>
                      <a:pt x="4983" y="8598"/>
                    </a:lnTo>
                    <a:lnTo>
                      <a:pt x="5252" y="8891"/>
                    </a:lnTo>
                    <a:lnTo>
                      <a:pt x="5545" y="9159"/>
                    </a:lnTo>
                    <a:lnTo>
                      <a:pt x="5862" y="9404"/>
                    </a:lnTo>
                    <a:lnTo>
                      <a:pt x="6180" y="9623"/>
                    </a:lnTo>
                    <a:lnTo>
                      <a:pt x="6180" y="10698"/>
                    </a:lnTo>
                    <a:lnTo>
                      <a:pt x="5667" y="10747"/>
                    </a:lnTo>
                    <a:lnTo>
                      <a:pt x="5081" y="10845"/>
                    </a:lnTo>
                    <a:lnTo>
                      <a:pt x="4519" y="10967"/>
                    </a:lnTo>
                    <a:lnTo>
                      <a:pt x="3957" y="11089"/>
                    </a:lnTo>
                    <a:lnTo>
                      <a:pt x="3420" y="11260"/>
                    </a:lnTo>
                    <a:lnTo>
                      <a:pt x="2931" y="11455"/>
                    </a:lnTo>
                    <a:lnTo>
                      <a:pt x="2467" y="11675"/>
                    </a:lnTo>
                    <a:lnTo>
                      <a:pt x="2028" y="11919"/>
                    </a:lnTo>
                    <a:lnTo>
                      <a:pt x="1637" y="12188"/>
                    </a:lnTo>
                    <a:lnTo>
                      <a:pt x="1271" y="12456"/>
                    </a:lnTo>
                    <a:lnTo>
                      <a:pt x="953" y="12774"/>
                    </a:lnTo>
                    <a:lnTo>
                      <a:pt x="684" y="13116"/>
                    </a:lnTo>
                    <a:lnTo>
                      <a:pt x="440" y="13458"/>
                    </a:lnTo>
                    <a:lnTo>
                      <a:pt x="269" y="13849"/>
                    </a:lnTo>
                    <a:lnTo>
                      <a:pt x="123" y="14239"/>
                    </a:lnTo>
                    <a:lnTo>
                      <a:pt x="49" y="14679"/>
                    </a:lnTo>
                    <a:lnTo>
                      <a:pt x="1" y="15119"/>
                    </a:lnTo>
                    <a:lnTo>
                      <a:pt x="49" y="15167"/>
                    </a:lnTo>
                    <a:lnTo>
                      <a:pt x="245" y="15265"/>
                    </a:lnTo>
                    <a:lnTo>
                      <a:pt x="416" y="15338"/>
                    </a:lnTo>
                    <a:lnTo>
                      <a:pt x="636" y="15436"/>
                    </a:lnTo>
                    <a:lnTo>
                      <a:pt x="904" y="15534"/>
                    </a:lnTo>
                    <a:lnTo>
                      <a:pt x="1271" y="15607"/>
                    </a:lnTo>
                    <a:lnTo>
                      <a:pt x="1710" y="15705"/>
                    </a:lnTo>
                    <a:lnTo>
                      <a:pt x="2223" y="15802"/>
                    </a:lnTo>
                    <a:lnTo>
                      <a:pt x="2834" y="15876"/>
                    </a:lnTo>
                    <a:lnTo>
                      <a:pt x="3566" y="15973"/>
                    </a:lnTo>
                    <a:lnTo>
                      <a:pt x="4397" y="16022"/>
                    </a:lnTo>
                    <a:lnTo>
                      <a:pt x="5325" y="16071"/>
                    </a:lnTo>
                    <a:lnTo>
                      <a:pt x="6399" y="16096"/>
                    </a:lnTo>
                    <a:lnTo>
                      <a:pt x="7621" y="16120"/>
                    </a:lnTo>
                    <a:lnTo>
                      <a:pt x="8817" y="16096"/>
                    </a:lnTo>
                    <a:lnTo>
                      <a:pt x="9892" y="16071"/>
                    </a:lnTo>
                    <a:lnTo>
                      <a:pt x="10844" y="16022"/>
                    </a:lnTo>
                    <a:lnTo>
                      <a:pt x="11675" y="15973"/>
                    </a:lnTo>
                    <a:lnTo>
                      <a:pt x="12408" y="15876"/>
                    </a:lnTo>
                    <a:lnTo>
                      <a:pt x="13018" y="15802"/>
                    </a:lnTo>
                    <a:lnTo>
                      <a:pt x="13555" y="15705"/>
                    </a:lnTo>
                    <a:lnTo>
                      <a:pt x="13995" y="15607"/>
                    </a:lnTo>
                    <a:lnTo>
                      <a:pt x="14361" y="15534"/>
                    </a:lnTo>
                    <a:lnTo>
                      <a:pt x="14654" y="15436"/>
                    </a:lnTo>
                    <a:lnTo>
                      <a:pt x="14874" y="15338"/>
                    </a:lnTo>
                    <a:lnTo>
                      <a:pt x="15045" y="15265"/>
                    </a:lnTo>
                    <a:lnTo>
                      <a:pt x="15216" y="15167"/>
                    </a:lnTo>
                    <a:lnTo>
                      <a:pt x="15289" y="15119"/>
                    </a:lnTo>
                    <a:lnTo>
                      <a:pt x="15241" y="14655"/>
                    </a:lnTo>
                    <a:lnTo>
                      <a:pt x="15167" y="14215"/>
                    </a:lnTo>
                    <a:lnTo>
                      <a:pt x="15045" y="13800"/>
                    </a:lnTo>
                    <a:lnTo>
                      <a:pt x="14874" y="13409"/>
                    </a:lnTo>
                    <a:lnTo>
                      <a:pt x="14630" y="13043"/>
                    </a:lnTo>
                    <a:lnTo>
                      <a:pt x="14361" y="12701"/>
                    </a:lnTo>
                    <a:lnTo>
                      <a:pt x="14044" y="12408"/>
                    </a:lnTo>
                    <a:lnTo>
                      <a:pt x="13678" y="12115"/>
                    </a:lnTo>
                    <a:lnTo>
                      <a:pt x="13287" y="11846"/>
                    </a:lnTo>
                    <a:lnTo>
                      <a:pt x="12847" y="11626"/>
                    </a:lnTo>
                    <a:lnTo>
                      <a:pt x="12359" y="11406"/>
                    </a:lnTo>
                    <a:lnTo>
                      <a:pt x="11846" y="11235"/>
                    </a:lnTo>
                    <a:lnTo>
                      <a:pt x="11284" y="11064"/>
                    </a:lnTo>
                    <a:lnTo>
                      <a:pt x="10698" y="10942"/>
                    </a:lnTo>
                    <a:lnTo>
                      <a:pt x="10063" y="10820"/>
                    </a:lnTo>
                    <a:lnTo>
                      <a:pt x="9428" y="10747"/>
                    </a:lnTo>
                    <a:lnTo>
                      <a:pt x="9110" y="10722"/>
                    </a:lnTo>
                    <a:lnTo>
                      <a:pt x="9110" y="9623"/>
                    </a:lnTo>
                    <a:lnTo>
                      <a:pt x="9428" y="9404"/>
                    </a:lnTo>
                    <a:lnTo>
                      <a:pt x="9745" y="9159"/>
                    </a:lnTo>
                    <a:lnTo>
                      <a:pt x="10039" y="8891"/>
                    </a:lnTo>
                    <a:lnTo>
                      <a:pt x="10332" y="8598"/>
                    </a:lnTo>
                    <a:lnTo>
                      <a:pt x="10576" y="8256"/>
                    </a:lnTo>
                    <a:lnTo>
                      <a:pt x="10796" y="7889"/>
                    </a:lnTo>
                    <a:lnTo>
                      <a:pt x="11015" y="7523"/>
                    </a:lnTo>
                    <a:lnTo>
                      <a:pt x="11186" y="7108"/>
                    </a:lnTo>
                    <a:lnTo>
                      <a:pt x="11260" y="7132"/>
                    </a:lnTo>
                    <a:lnTo>
                      <a:pt x="11406" y="7132"/>
                    </a:lnTo>
                    <a:lnTo>
                      <a:pt x="11528" y="7059"/>
                    </a:lnTo>
                    <a:lnTo>
                      <a:pt x="11650" y="6961"/>
                    </a:lnTo>
                    <a:lnTo>
                      <a:pt x="11748" y="6790"/>
                    </a:lnTo>
                    <a:lnTo>
                      <a:pt x="11846" y="6619"/>
                    </a:lnTo>
                    <a:lnTo>
                      <a:pt x="11944" y="6400"/>
                    </a:lnTo>
                    <a:lnTo>
                      <a:pt x="11992" y="6155"/>
                    </a:lnTo>
                    <a:lnTo>
                      <a:pt x="12041" y="5887"/>
                    </a:lnTo>
                    <a:lnTo>
                      <a:pt x="12066" y="5642"/>
                    </a:lnTo>
                    <a:lnTo>
                      <a:pt x="12041" y="5398"/>
                    </a:lnTo>
                    <a:lnTo>
                      <a:pt x="12017" y="5203"/>
                    </a:lnTo>
                    <a:lnTo>
                      <a:pt x="11968" y="5007"/>
                    </a:lnTo>
                    <a:lnTo>
                      <a:pt x="11919" y="4836"/>
                    </a:lnTo>
                    <a:lnTo>
                      <a:pt x="11846" y="4690"/>
                    </a:lnTo>
                    <a:lnTo>
                      <a:pt x="11748" y="4592"/>
                    </a:lnTo>
                    <a:lnTo>
                      <a:pt x="11626" y="4519"/>
                    </a:lnTo>
                    <a:lnTo>
                      <a:pt x="11699" y="4153"/>
                    </a:lnTo>
                    <a:lnTo>
                      <a:pt x="11724" y="3811"/>
                    </a:lnTo>
                    <a:lnTo>
                      <a:pt x="11724" y="3493"/>
                    </a:lnTo>
                    <a:lnTo>
                      <a:pt x="11724" y="3200"/>
                    </a:lnTo>
                    <a:lnTo>
                      <a:pt x="11699" y="2907"/>
                    </a:lnTo>
                    <a:lnTo>
                      <a:pt x="11650" y="2638"/>
                    </a:lnTo>
                    <a:lnTo>
                      <a:pt x="11577" y="2394"/>
                    </a:lnTo>
                    <a:lnTo>
                      <a:pt x="11504" y="2150"/>
                    </a:lnTo>
                    <a:lnTo>
                      <a:pt x="11406" y="1930"/>
                    </a:lnTo>
                    <a:lnTo>
                      <a:pt x="11309" y="1710"/>
                    </a:lnTo>
                    <a:lnTo>
                      <a:pt x="11186" y="1515"/>
                    </a:lnTo>
                    <a:lnTo>
                      <a:pt x="11040" y="1344"/>
                    </a:lnTo>
                    <a:lnTo>
                      <a:pt x="10893" y="1173"/>
                    </a:lnTo>
                    <a:lnTo>
                      <a:pt x="10747" y="1026"/>
                    </a:lnTo>
                    <a:lnTo>
                      <a:pt x="10429" y="758"/>
                    </a:lnTo>
                    <a:lnTo>
                      <a:pt x="10063" y="562"/>
                    </a:lnTo>
                    <a:lnTo>
                      <a:pt x="9697" y="367"/>
                    </a:lnTo>
                    <a:lnTo>
                      <a:pt x="9330" y="245"/>
                    </a:lnTo>
                    <a:lnTo>
                      <a:pt x="8964" y="147"/>
                    </a:lnTo>
                    <a:lnTo>
                      <a:pt x="8598" y="74"/>
                    </a:lnTo>
                    <a:lnTo>
                      <a:pt x="8256" y="25"/>
                    </a:lnTo>
                    <a:lnTo>
                      <a:pt x="7938" y="1"/>
                    </a:lnTo>
                    <a:close/>
                  </a:path>
                </a:pathLst>
              </a:cu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88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478332" y="2058986"/>
                <a:ext cx="1052946" cy="85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kern="0">
                    <a:solidFill>
                      <a:schemeClr val="accent1">
                        <a:lumMod val="75000"/>
                      </a:schemeClr>
                    </a:solidFill>
                    <a:cs typeface="Arial"/>
                    <a:sym typeface="Arial"/>
                  </a:rPr>
                  <a:t>?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0265312" y="4913497"/>
            <a:ext cx="1828800" cy="1828800"/>
            <a:chOff x="3404006" y="1496291"/>
            <a:chExt cx="1828800" cy="1828800"/>
          </a:xfrm>
        </p:grpSpPr>
        <p:sp>
          <p:nvSpPr>
            <p:cNvPr id="15" name="Oval 14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30" y="1973393"/>
              <a:ext cx="801752" cy="80175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687753" y="4913497"/>
            <a:ext cx="1828800" cy="1828800"/>
            <a:chOff x="3404006" y="1496291"/>
            <a:chExt cx="1828800" cy="1828800"/>
          </a:xfrm>
        </p:grpSpPr>
        <p:sp>
          <p:nvSpPr>
            <p:cNvPr id="66" name="Oval 65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142" y="1896005"/>
              <a:ext cx="956528" cy="956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68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495515" y="1695235"/>
            <a:ext cx="5434185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THÀNH PHẦN CHÍNH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32C1C-0253-46C7-8906-BEE0568FDB17}"/>
              </a:ext>
            </a:extLst>
          </p:cNvPr>
          <p:cNvGrpSpPr/>
          <p:nvPr/>
        </p:nvGrpSpPr>
        <p:grpSpPr>
          <a:xfrm>
            <a:off x="6134776" y="3840152"/>
            <a:ext cx="4349978" cy="6035696"/>
            <a:chOff x="6888493" y="3883664"/>
            <a:chExt cx="4951771" cy="6870698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2AFC82D-3FB0-4B22-9ECC-7792B56A476B}"/>
                </a:ext>
              </a:extLst>
            </p:cNvPr>
            <p:cNvSpPr txBox="1">
              <a:spLocks/>
            </p:cNvSpPr>
            <p:nvPr/>
          </p:nvSpPr>
          <p:spPr>
            <a:xfrm>
              <a:off x="6888493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 lí chi nhánh, máy giặt, xác nhận đ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 hàng,…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D2883-17C8-4CC9-B2B7-43FC8AC79F83}"/>
                </a:ext>
              </a:extLst>
            </p:cNvPr>
            <p:cNvSpPr txBox="1"/>
            <p:nvPr/>
          </p:nvSpPr>
          <p:spPr>
            <a:xfrm>
              <a:off x="7165068" y="8958933"/>
              <a:ext cx="436690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QUẢN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Picture 6" descr="Káº¿t quáº£ hÃ¬nh áº£nh cho MANAGER ICON">
              <a:extLst>
                <a:ext uri="{FF2B5EF4-FFF2-40B4-BE49-F238E27FC236}">
                  <a16:creationId xmlns:a16="http://schemas.microsoft.com/office/drawing/2014/main" id="{532943B5-7CFB-44AE-B7E4-370CBDD91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741" y="3883664"/>
              <a:ext cx="4057060" cy="405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7069C-8D01-48E6-B2B2-AE85CA8E2E54}"/>
              </a:ext>
            </a:extLst>
          </p:cNvPr>
          <p:cNvGrpSpPr/>
          <p:nvPr/>
        </p:nvGrpSpPr>
        <p:grpSpPr>
          <a:xfrm>
            <a:off x="13771418" y="3986840"/>
            <a:ext cx="4063625" cy="5593302"/>
            <a:chOff x="12711411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62588D0-72E1-4C9F-8EC2-F302379A16CC}"/>
                </a:ext>
              </a:extLst>
            </p:cNvPr>
            <p:cNvSpPr txBox="1">
              <a:spLocks/>
            </p:cNvSpPr>
            <p:nvPr/>
          </p:nvSpPr>
          <p:spPr>
            <a:xfrm>
              <a:off x="12711411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8AA655-B970-4E95-B976-DEC0827F2B59}"/>
                </a:ext>
              </a:extLst>
            </p:cNvPr>
            <p:cNvSpPr txBox="1"/>
            <p:nvPr/>
          </p:nvSpPr>
          <p:spPr>
            <a:xfrm>
              <a:off x="13263701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EF615005-7921-4EC8-8752-4D71A9032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13158788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9A56E8-C1D8-46B7-A454-45C4DC6CA300}"/>
              </a:ext>
            </a:extLst>
          </p:cNvPr>
          <p:cNvGrpSpPr/>
          <p:nvPr/>
        </p:nvGrpSpPr>
        <p:grpSpPr>
          <a:xfrm>
            <a:off x="5315801" y="3923201"/>
            <a:ext cx="4417060" cy="6079781"/>
            <a:chOff x="7093857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BD5E483-4F4D-4357-B00D-950AAD669688}"/>
                </a:ext>
              </a:extLst>
            </p:cNvPr>
            <p:cNvSpPr txBox="1">
              <a:spLocks/>
            </p:cNvSpPr>
            <p:nvPr/>
          </p:nvSpPr>
          <p:spPr>
            <a:xfrm>
              <a:off x="7093857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764137-D594-4706-A3C2-6D5012ADD277}"/>
                </a:ext>
              </a:extLst>
            </p:cNvPr>
            <p:cNvSpPr txBox="1"/>
            <p:nvPr/>
          </p:nvSpPr>
          <p:spPr>
            <a:xfrm>
              <a:off x="7646147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A5B46C5B-EDE6-49F6-8FF4-E98F7AFE7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7541234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C48B94-8C54-4BD6-812B-2E59D2CF1AEC}"/>
              </a:ext>
            </a:extLst>
          </p:cNvPr>
          <p:cNvGrpSpPr/>
          <p:nvPr/>
        </p:nvGrpSpPr>
        <p:grpSpPr>
          <a:xfrm>
            <a:off x="14391397" y="3717719"/>
            <a:ext cx="4690374" cy="6276230"/>
            <a:chOff x="12523466" y="3717719"/>
            <a:chExt cx="5258171" cy="7036004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03775BDA-C98C-4A1F-A764-6C7E03998F49}"/>
                </a:ext>
              </a:extLst>
            </p:cNvPr>
            <p:cNvSpPr txBox="1">
              <a:spLocks/>
            </p:cNvSpPr>
            <p:nvPr/>
          </p:nvSpPr>
          <p:spPr>
            <a:xfrm>
              <a:off x="12692524" y="9566793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Cập nhật thông tin giao và nhận quần áo 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CFAF3-5F45-47C8-9806-D951F8D8A8D9}"/>
                </a:ext>
              </a:extLst>
            </p:cNvPr>
            <p:cNvSpPr txBox="1"/>
            <p:nvPr/>
          </p:nvSpPr>
          <p:spPr>
            <a:xfrm>
              <a:off x="12523466" y="8958294"/>
              <a:ext cx="525817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GIAO VÀ NHẬN QUẦN ÁO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1" name="Picture 12" descr="Káº¿t quáº£ hÃ¬nh áº£nh cho SHIPPER ICON">
              <a:extLst>
                <a:ext uri="{FF2B5EF4-FFF2-40B4-BE49-F238E27FC236}">
                  <a16:creationId xmlns:a16="http://schemas.microsoft.com/office/drawing/2014/main" id="{B2FB1F2D-7347-4CE3-BB41-3D0FBF473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1433" y="3717719"/>
              <a:ext cx="4381050" cy="43810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4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7004F8-717B-4CF1-A23F-3034E05F6D44}"/>
              </a:ext>
            </a:extLst>
          </p:cNvPr>
          <p:cNvGrpSpPr/>
          <p:nvPr/>
        </p:nvGrpSpPr>
        <p:grpSpPr>
          <a:xfrm>
            <a:off x="8160305" y="661433"/>
            <a:ext cx="8063389" cy="1722647"/>
            <a:chOff x="8160305" y="661433"/>
            <a:chExt cx="8063389" cy="17226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9C4080-8380-4CCA-B800-F1F9BB8F8D68}"/>
                </a:ext>
              </a:extLst>
            </p:cNvPr>
            <p:cNvSpPr txBox="1"/>
            <p:nvPr/>
          </p:nvSpPr>
          <p:spPr>
            <a:xfrm>
              <a:off x="8160305" y="661433"/>
              <a:ext cx="8063389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WEBSITE QUẢN LÍ</a:t>
              </a:r>
              <a:endParaRPr lang="id-ID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9F06F995-1D34-4414-AEA7-32065554CD9E}"/>
                </a:ext>
              </a:extLst>
            </p:cNvPr>
            <p:cNvSpPr txBox="1">
              <a:spLocks/>
            </p:cNvSpPr>
            <p:nvPr/>
          </p:nvSpPr>
          <p:spPr>
            <a:xfrm>
              <a:off x="8788562" y="1695235"/>
              <a:ext cx="6848098" cy="6888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1" spc="300">
                  <a:solidFill>
                    <a:schemeClr val="bg1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GIAO DIỆN QUẢN LÍ PHÂN CÔNG</a:t>
              </a:r>
              <a:endPara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66A46-5E14-4E5B-88AF-3B7BA2D50ABD}"/>
              </a:ext>
            </a:extLst>
          </p:cNvPr>
          <p:cNvGrpSpPr/>
          <p:nvPr/>
        </p:nvGrpSpPr>
        <p:grpSpPr>
          <a:xfrm>
            <a:off x="4914622" y="4773785"/>
            <a:ext cx="14625790" cy="5026068"/>
            <a:chOff x="2183115" y="4815762"/>
            <a:chExt cx="14625790" cy="502606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2227517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953329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B3C81F-A647-45B8-AB62-0AF97821DB5C}"/>
                </a:ext>
              </a:extLst>
            </p:cNvPr>
            <p:cNvGrpSpPr/>
            <p:nvPr/>
          </p:nvGrpSpPr>
          <p:grpSpPr>
            <a:xfrm>
              <a:off x="7512338" y="4815762"/>
              <a:ext cx="4196342" cy="5026068"/>
              <a:chOff x="7512338" y="4815762"/>
              <a:chExt cx="4196342" cy="5026068"/>
            </a:xfrm>
          </p:grpSpPr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7741090" y="8132834"/>
                <a:ext cx="3793628" cy="17089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NV quản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hoặc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thay đổi máy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512338" y="7484105"/>
                <a:ext cx="4196342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CÔNG BẰNG TAY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19603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Tồn tại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 xử lí, hủy tất cả các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3115" y="7451234"/>
              <a:ext cx="419082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TRẠNG THÁI MÁY GIẶT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18969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AFF733-539F-4DB5-891B-8E7F25F228F3}"/>
                </a:ext>
              </a:extLst>
            </p:cNvPr>
            <p:cNvGrpSpPr/>
            <p:nvPr/>
          </p:nvGrpSpPr>
          <p:grpSpPr>
            <a:xfrm>
              <a:off x="3805910" y="5452006"/>
              <a:ext cx="924808" cy="1037466"/>
              <a:chOff x="16929100" y="10967000"/>
              <a:chExt cx="1069968" cy="120030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2107ECF-1A18-4EB5-B506-8D56687F5CC9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C2237-D6FF-43E3-BE69-84D23AF84382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960935D-1068-4BA3-928A-582AD3955BF7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9537815-C381-49FB-A924-29FDB94283E2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57B5D5A-EE3E-4C09-97D5-AFA5C72B26FB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53397-C478-4947-A079-99120F5D5265}"/>
                </a:ext>
              </a:extLst>
            </p:cNvPr>
            <p:cNvGrpSpPr/>
            <p:nvPr/>
          </p:nvGrpSpPr>
          <p:grpSpPr>
            <a:xfrm>
              <a:off x="13015277" y="4851355"/>
              <a:ext cx="3793628" cy="4948498"/>
              <a:chOff x="13015277" y="4851355"/>
              <a:chExt cx="3793628" cy="4948498"/>
            </a:xfrm>
          </p:grpSpPr>
          <p:sp>
            <p:nvSpPr>
              <p:cNvPr id="85" name="Subtitle 2"/>
              <p:cNvSpPr txBox="1">
                <a:spLocks/>
              </p:cNvSpPr>
              <p:nvPr/>
            </p:nvSpPr>
            <p:spPr>
              <a:xfrm>
                <a:off x="13015277" y="8099962"/>
                <a:ext cx="3793628" cy="169989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Một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ơ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 hàng mới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ợc nhận về hoàn tất và đang chờ xử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3303970" y="7451234"/>
                <a:ext cx="301396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ĐƠN HÀNG MỚI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9289ED-915A-4D32-BDFA-B0414A33EABF}"/>
                  </a:ext>
                </a:extLst>
              </p:cNvPr>
              <p:cNvGrpSpPr/>
              <p:nvPr/>
            </p:nvGrpSpPr>
            <p:grpSpPr>
              <a:xfrm>
                <a:off x="13710660" y="4851355"/>
                <a:ext cx="2169462" cy="2169462"/>
                <a:chOff x="5538355" y="4344933"/>
                <a:chExt cx="2169462" cy="216946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9D673A-6A74-40A2-8539-E1255974D2C9}"/>
                    </a:ext>
                  </a:extLst>
                </p:cNvPr>
                <p:cNvSpPr/>
                <p:nvPr/>
              </p:nvSpPr>
              <p:spPr>
                <a:xfrm>
                  <a:off x="5538355" y="4344933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rgbClr val="FFCC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Google Shape;592;p40">
                  <a:extLst>
                    <a:ext uri="{FF2B5EF4-FFF2-40B4-BE49-F238E27FC236}">
                      <a16:creationId xmlns:a16="http://schemas.microsoft.com/office/drawing/2014/main" id="{A4D0356E-118E-4D0F-AC80-B7651CC9B1D2}"/>
                    </a:ext>
                  </a:extLst>
                </p:cNvPr>
                <p:cNvSpPr/>
                <p:nvPr/>
              </p:nvSpPr>
              <p:spPr>
                <a:xfrm>
                  <a:off x="6661595" y="5472173"/>
                  <a:ext cx="418371" cy="44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9013" extrusionOk="0">
                      <a:moveTo>
                        <a:pt x="8524" y="1"/>
                      </a:moveTo>
                      <a:lnTo>
                        <a:pt x="2272" y="3542"/>
                      </a:lnTo>
                      <a:lnTo>
                        <a:pt x="2150" y="3591"/>
                      </a:lnTo>
                      <a:lnTo>
                        <a:pt x="2028" y="3615"/>
                      </a:lnTo>
                      <a:lnTo>
                        <a:pt x="1906" y="3591"/>
                      </a:lnTo>
                      <a:lnTo>
                        <a:pt x="1808" y="3566"/>
                      </a:lnTo>
                      <a:lnTo>
                        <a:pt x="1735" y="3517"/>
                      </a:lnTo>
                      <a:lnTo>
                        <a:pt x="1662" y="3444"/>
                      </a:lnTo>
                      <a:lnTo>
                        <a:pt x="1588" y="3371"/>
                      </a:lnTo>
                      <a:lnTo>
                        <a:pt x="1" y="440"/>
                      </a:lnTo>
                      <a:lnTo>
                        <a:pt x="1" y="9013"/>
                      </a:lnTo>
                      <a:lnTo>
                        <a:pt x="8524" y="4104"/>
                      </a:lnTo>
                      <a:lnTo>
                        <a:pt x="8524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93;p40">
                  <a:extLst>
                    <a:ext uri="{FF2B5EF4-FFF2-40B4-BE49-F238E27FC236}">
                      <a16:creationId xmlns:a16="http://schemas.microsoft.com/office/drawing/2014/main" id="{12CBDC05-A0F0-4159-BE2B-B9B9F4F241BC}"/>
                    </a:ext>
                  </a:extLst>
                </p:cNvPr>
                <p:cNvSpPr/>
                <p:nvPr/>
              </p:nvSpPr>
              <p:spPr>
                <a:xfrm>
                  <a:off x="6220551" y="5470996"/>
                  <a:ext cx="417144" cy="44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0" h="9037" extrusionOk="0">
                      <a:moveTo>
                        <a:pt x="0" y="0"/>
                      </a:moveTo>
                      <a:lnTo>
                        <a:pt x="0" y="4128"/>
                      </a:lnTo>
                      <a:lnTo>
                        <a:pt x="8499" y="9037"/>
                      </a:lnTo>
                      <a:lnTo>
                        <a:pt x="8499" y="586"/>
                      </a:lnTo>
                      <a:lnTo>
                        <a:pt x="6961" y="3395"/>
                      </a:lnTo>
                      <a:lnTo>
                        <a:pt x="6887" y="3468"/>
                      </a:lnTo>
                      <a:lnTo>
                        <a:pt x="6814" y="3541"/>
                      </a:lnTo>
                      <a:lnTo>
                        <a:pt x="6741" y="3590"/>
                      </a:lnTo>
                      <a:lnTo>
                        <a:pt x="6643" y="3615"/>
                      </a:lnTo>
                      <a:lnTo>
                        <a:pt x="6521" y="3639"/>
                      </a:lnTo>
                      <a:lnTo>
                        <a:pt x="6399" y="3615"/>
                      </a:lnTo>
                      <a:lnTo>
                        <a:pt x="6277" y="35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94;p40">
                  <a:extLst>
                    <a:ext uri="{FF2B5EF4-FFF2-40B4-BE49-F238E27FC236}">
                      <a16:creationId xmlns:a16="http://schemas.microsoft.com/office/drawing/2014/main" id="{4D0E151E-3AAC-43B4-A1E5-8968C2A87AA3}"/>
                    </a:ext>
                  </a:extLst>
                </p:cNvPr>
                <p:cNvSpPr/>
                <p:nvPr/>
              </p:nvSpPr>
              <p:spPr>
                <a:xfrm>
                  <a:off x="6246905" y="4934009"/>
                  <a:ext cx="807885" cy="463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2" h="9453" extrusionOk="0">
                      <a:moveTo>
                        <a:pt x="8182" y="1"/>
                      </a:moveTo>
                      <a:lnTo>
                        <a:pt x="0" y="4763"/>
                      </a:lnTo>
                      <a:lnTo>
                        <a:pt x="8231" y="9452"/>
                      </a:lnTo>
                      <a:lnTo>
                        <a:pt x="16462" y="4763"/>
                      </a:lnTo>
                      <a:lnTo>
                        <a:pt x="8182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95;p40">
                  <a:extLst>
                    <a:ext uri="{FF2B5EF4-FFF2-40B4-BE49-F238E27FC236}">
                      <a16:creationId xmlns:a16="http://schemas.microsoft.com/office/drawing/2014/main" id="{499394F9-EEBC-4E34-BC7A-0CF8F539DEA9}"/>
                    </a:ext>
                  </a:extLst>
                </p:cNvPr>
                <p:cNvSpPr/>
                <p:nvPr/>
              </p:nvSpPr>
              <p:spPr>
                <a:xfrm>
                  <a:off x="6111456" y="5180909"/>
                  <a:ext cx="539441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2" h="9062" extrusionOk="0">
                      <a:moveTo>
                        <a:pt x="2248" y="1"/>
                      </a:moveTo>
                      <a:lnTo>
                        <a:pt x="1" y="4079"/>
                      </a:lnTo>
                      <a:lnTo>
                        <a:pt x="8744" y="9062"/>
                      </a:lnTo>
                      <a:lnTo>
                        <a:pt x="10991" y="4983"/>
                      </a:lnTo>
                      <a:lnTo>
                        <a:pt x="2248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6;p40">
                  <a:extLst>
                    <a:ext uri="{FF2B5EF4-FFF2-40B4-BE49-F238E27FC236}">
                      <a16:creationId xmlns:a16="http://schemas.microsoft.com/office/drawing/2014/main" id="{0167C87C-AFA2-4A81-9D91-BDB5EF48AB98}"/>
                    </a:ext>
                  </a:extLst>
                </p:cNvPr>
                <p:cNvSpPr/>
                <p:nvPr/>
              </p:nvSpPr>
              <p:spPr>
                <a:xfrm>
                  <a:off x="6650848" y="5180909"/>
                  <a:ext cx="539392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1" h="9062" extrusionOk="0">
                      <a:moveTo>
                        <a:pt x="8743" y="1"/>
                      </a:moveTo>
                      <a:lnTo>
                        <a:pt x="0" y="4983"/>
                      </a:lnTo>
                      <a:lnTo>
                        <a:pt x="2247" y="9062"/>
                      </a:lnTo>
                      <a:lnTo>
                        <a:pt x="10990" y="4079"/>
                      </a:lnTo>
                      <a:lnTo>
                        <a:pt x="8743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920;p40">
              <a:extLst>
                <a:ext uri="{FF2B5EF4-FFF2-40B4-BE49-F238E27FC236}">
                  <a16:creationId xmlns:a16="http://schemas.microsoft.com/office/drawing/2014/main" id="{FB8398B8-6A8D-4582-B5E8-740627CAF306}"/>
                </a:ext>
              </a:extLst>
            </p:cNvPr>
            <p:cNvSpPr/>
            <p:nvPr/>
          </p:nvSpPr>
          <p:spPr>
            <a:xfrm>
              <a:off x="9100931" y="5404839"/>
              <a:ext cx="975364" cy="1028310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noFill/>
            <a:ln>
              <a:solidFill>
                <a:srgbClr val="ED94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90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ANDROID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4" y="4872569"/>
            <a:ext cx="13132935" cy="66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4800"/>
              <a:t>Xây dựng ứng dụng android đáp ứng cơ bản nhu cầu của khách hàng giặt ủi :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Tạo đơn hàng giặt ủi chi tiết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Quản lý trạng thái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Thay đổi hoặc hủy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Xem chi tiết biên nhận và hóa đơn.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4" y="4872569"/>
            <a:ext cx="10371857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Quản lí phân công với đ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n hàng cùng thời gian xử lí.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35256" y="2358499"/>
            <a:ext cx="14713527" cy="10769365"/>
            <a:chOff x="5126182" y="4711044"/>
            <a:chExt cx="14713527" cy="107693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82757-BDBE-41A8-96FD-FC53E76973F8}"/>
                </a:ext>
              </a:extLst>
            </p:cNvPr>
            <p:cNvSpPr/>
            <p:nvPr/>
          </p:nvSpPr>
          <p:spPr>
            <a:xfrm>
              <a:off x="5126182" y="4711044"/>
              <a:ext cx="14713527" cy="10096282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6BEE6-E62A-44DA-BEBB-CE80A8AD5171}"/>
                </a:ext>
              </a:extLst>
            </p:cNvPr>
            <p:cNvSpPr/>
            <p:nvPr/>
          </p:nvSpPr>
          <p:spPr>
            <a:xfrm>
              <a:off x="6508846" y="5639417"/>
              <a:ext cx="11948159" cy="9840992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Giải thuật hàng đợi nhiều trạm phục vụ chỉ hỗ trợ xử lí cho mỗi đơn hàng với thời gian cố định.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Giao diện</a:t>
              </a: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 website</a:t>
              </a: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 xây dựng chủ yếu sử dụng bảng để hiển thị dữ liệu nên việc hiển thị trên các thiết bị có màn hình nhỏ chưa được tối ưu hóa.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hỗ trợ thông báo ngoài màn hình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xác thực tài khoản người dùng.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Dữ liệu trong ứng dụng Android không real time, cần refresh để cập nhật dữ liệu mới.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vi-VN" sz="360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>
            <a:cxnSpLocks/>
          </p:cNvCxnSpPr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>
            <a:cxnSpLocks/>
          </p:cNvCxnSpPr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>
            <a:cxnSpLocks/>
          </p:cNvCxnSpPr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>
            <a:cxnSpLocks/>
          </p:cNvCxnSpPr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5713059" y="4457338"/>
            <a:ext cx="6641827" cy="7893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Phát triển các tính năng sau trên ứng dụng android: 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 báo thời gian thực ngoài màn hình.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Hỗ trợ người dùng trò chuyện trao đổi với cửa hàng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Xác thực người dùng bằng mã OTP</a:t>
            </a:r>
            <a:r>
              <a:rPr lang="en-US" sz="40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6494395" y="3503857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35629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51050" y="8251710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776228" y="10556654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06562"/>
            <a:ext cx="743793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096943" y="5312209"/>
            <a:ext cx="20916900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CẢM 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Ơ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 THẦY CÔ VÀ MỌI NG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ĐÃ LẮNG NGHE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542857" y="842321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944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0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21670</TotalTime>
  <Words>1887</Words>
  <Application>Microsoft Office PowerPoint</Application>
  <PresentationFormat>Custom</PresentationFormat>
  <Paragraphs>342</Paragraphs>
  <Slides>38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3153</cp:revision>
  <dcterms:created xsi:type="dcterms:W3CDTF">2014-11-12T21:47:38Z</dcterms:created>
  <dcterms:modified xsi:type="dcterms:W3CDTF">2018-12-10T05:51:31Z</dcterms:modified>
  <cp:category/>
</cp:coreProperties>
</file>