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16"/>
  </p:notesMasterIdLst>
  <p:sldIdLst>
    <p:sldId id="1481" r:id="rId2"/>
    <p:sldId id="1263" r:id="rId3"/>
    <p:sldId id="1478" r:id="rId4"/>
    <p:sldId id="1479" r:id="rId5"/>
    <p:sldId id="1480" r:id="rId6"/>
    <p:sldId id="1312" r:id="rId7"/>
    <p:sldId id="1332" r:id="rId8"/>
    <p:sldId id="1474" r:id="rId9"/>
    <p:sldId id="1336" r:id="rId10"/>
    <p:sldId id="1319" r:id="rId11"/>
    <p:sldId id="1341" r:id="rId12"/>
    <p:sldId id="1220" r:id="rId13"/>
    <p:sldId id="1465" r:id="rId14"/>
    <p:sldId id="1477" r:id="rId15"/>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9"/>
    <a:srgbClr val="FBB62B"/>
    <a:srgbClr val="364D65"/>
    <a:srgbClr val="19232E"/>
    <a:srgbClr val="2F2F2F"/>
    <a:srgbClr val="FBC81F"/>
    <a:srgbClr val="2C4054"/>
    <a:srgbClr val="FADF35"/>
    <a:srgbClr val="666666"/>
    <a:srgbClr val="B78B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99" autoAdjust="0"/>
    <p:restoredTop sz="99409" autoAdjust="0"/>
  </p:normalViewPr>
  <p:slideViewPr>
    <p:cSldViewPr snapToGrid="0" snapToObjects="1">
      <p:cViewPr varScale="1">
        <p:scale>
          <a:sx n="35" d="100"/>
          <a:sy n="35" d="100"/>
        </p:scale>
        <p:origin x="714" y="66"/>
      </p:cViewPr>
      <p:guideLst>
        <p:guide orient="horz" pos="4320"/>
        <p:guide pos="7680"/>
      </p:guideLst>
    </p:cSldViewPr>
  </p:slideViewPr>
  <p:notesTextViewPr>
    <p:cViewPr>
      <p:scale>
        <a:sx n="100" d="100"/>
        <a:sy n="100" d="100"/>
      </p:scale>
      <p:origin x="0" y="0"/>
    </p:cViewPr>
  </p:notesTextViewPr>
  <p:sorterViewPr>
    <p:cViewPr>
      <p:scale>
        <a:sx n="65" d="100"/>
        <a:sy n="65" d="100"/>
      </p:scale>
      <p:origin x="0" y="28992"/>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01734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86263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41306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99331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39126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77069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2407503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2699357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36910218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aster Slide 1">
    <p:spTree>
      <p:nvGrpSpPr>
        <p:cNvPr id="1" name=""/>
        <p:cNvGrpSpPr/>
        <p:nvPr/>
      </p:nvGrpSpPr>
      <p:grpSpPr>
        <a:xfrm>
          <a:off x="0" y="0"/>
          <a:ext cx="0" cy="0"/>
          <a:chOff x="0" y="0"/>
          <a:chExt cx="0" cy="0"/>
        </a:xfrm>
      </p:grpSpPr>
      <p:sp>
        <p:nvSpPr>
          <p:cNvPr id="2" name="Rectangle 1"/>
          <p:cNvSpPr/>
          <p:nvPr userDrawn="1"/>
        </p:nvSpPr>
        <p:spPr>
          <a:xfrm>
            <a:off x="22040549" y="334538"/>
            <a:ext cx="2343451" cy="1293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Tree>
    <p:extLst>
      <p:ext uri="{BB962C8B-B14F-4D97-AF65-F5344CB8AC3E}">
        <p14:creationId xmlns:p14="http://schemas.microsoft.com/office/powerpoint/2010/main" val="31410519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2281899" y="3335268"/>
            <a:ext cx="4497749" cy="5216031"/>
          </a:xfrm>
          <a:custGeom>
            <a:avLst/>
            <a:gdLst>
              <a:gd name="connsiteX0" fmla="*/ 2522219 w 5044439"/>
              <a:gd name="connsiteY0" fmla="*/ 0 h 5851550"/>
              <a:gd name="connsiteX1" fmla="*/ 5044439 w 5044439"/>
              <a:gd name="connsiteY1" fmla="*/ 1261110 h 5851550"/>
              <a:gd name="connsiteX2" fmla="*/ 5044439 w 5044439"/>
              <a:gd name="connsiteY2" fmla="*/ 4590440 h 5851550"/>
              <a:gd name="connsiteX3" fmla="*/ 2522219 w 5044439"/>
              <a:gd name="connsiteY3" fmla="*/ 5851550 h 5851550"/>
              <a:gd name="connsiteX4" fmla="*/ 0 w 5044439"/>
              <a:gd name="connsiteY4" fmla="*/ 4590440 h 5851550"/>
              <a:gd name="connsiteX5" fmla="*/ 0 w 5044439"/>
              <a:gd name="connsiteY5" fmla="*/ 1261110 h 58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439" h="5851550">
                <a:moveTo>
                  <a:pt x="2522219" y="0"/>
                </a:moveTo>
                <a:lnTo>
                  <a:pt x="5044439" y="1261110"/>
                </a:lnTo>
                <a:lnTo>
                  <a:pt x="5044439" y="4590440"/>
                </a:lnTo>
                <a:lnTo>
                  <a:pt x="2522219" y="5851550"/>
                </a:lnTo>
                <a:lnTo>
                  <a:pt x="0" y="4590440"/>
                </a:lnTo>
                <a:lnTo>
                  <a:pt x="0" y="1261110"/>
                </a:lnTo>
                <a:close/>
              </a:path>
            </a:pathLst>
          </a:custGeom>
          <a:effectLst/>
        </p:spPr>
        <p:txBody>
          <a:bodyPr wrap="square">
            <a:noAutofit/>
          </a:bodyPr>
          <a:lstStyle>
            <a:lvl1pPr marL="0" indent="0">
              <a:buNone/>
              <a:defRPr sz="2601"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5466574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0422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24384000"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269046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rojects_1">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19976652" y="4268439"/>
            <a:ext cx="4407349" cy="6426200"/>
          </a:xfrm>
          <a:prstGeom prst="rect">
            <a:avLst/>
          </a:prstGeom>
          <a:effectLst/>
        </p:spPr>
        <p:txBody>
          <a:bodyPr>
            <a:normAutofit/>
          </a:bodyPr>
          <a:lstStyle>
            <a:lvl1pPr marL="0" indent="0">
              <a:buNone/>
              <a:defRPr sz="2601"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6"/>
          </p:nvPr>
        </p:nvSpPr>
        <p:spPr>
          <a:xfrm>
            <a:off x="3" y="4268439"/>
            <a:ext cx="11178911" cy="6426200"/>
          </a:xfrm>
          <a:prstGeom prst="rect">
            <a:avLst/>
          </a:prstGeom>
          <a:effectLst/>
        </p:spPr>
        <p:txBody>
          <a:bodyPr>
            <a:normAutofit/>
          </a:bodyPr>
          <a:lstStyle>
            <a:lvl1pPr marL="0" indent="0">
              <a:buNone/>
              <a:defRPr sz="2601"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7"/>
          </p:nvPr>
        </p:nvSpPr>
        <p:spPr>
          <a:xfrm>
            <a:off x="11185965" y="4268439"/>
            <a:ext cx="4388295" cy="6426200"/>
          </a:xfrm>
          <a:prstGeom prst="rect">
            <a:avLst/>
          </a:prstGeom>
          <a:effectLst/>
        </p:spPr>
        <p:txBody>
          <a:bodyPr>
            <a:normAutofit/>
          </a:bodyPr>
          <a:lstStyle>
            <a:lvl1pPr marL="0" indent="0">
              <a:buNone/>
              <a:defRPr sz="2601"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8"/>
          </p:nvPr>
        </p:nvSpPr>
        <p:spPr>
          <a:xfrm>
            <a:off x="15581307" y="4268439"/>
            <a:ext cx="4388295" cy="6426200"/>
          </a:xfrm>
          <a:prstGeom prst="rect">
            <a:avLst/>
          </a:prstGeom>
          <a:effectLst/>
        </p:spPr>
        <p:txBody>
          <a:bodyPr>
            <a:normAutofit/>
          </a:bodyPr>
          <a:lstStyle>
            <a:lvl1pPr marL="0" indent="0">
              <a:buNone/>
              <a:defRPr sz="2601"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9417998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am_of_3_2">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15992111" y="3883664"/>
            <a:ext cx="4057060" cy="4056004"/>
          </a:xfrm>
          <a:prstGeom prst="ellipse">
            <a:avLst/>
          </a:prstGeom>
        </p:spPr>
        <p:txBody>
          <a:bodyPr>
            <a:normAutofit/>
          </a:bodyPr>
          <a:lstStyle>
            <a:lvl1pPr>
              <a:defRPr sz="2299"/>
            </a:lvl1pPr>
          </a:lstStyle>
          <a:p>
            <a:endParaRPr lang="en-US"/>
          </a:p>
        </p:txBody>
      </p:sp>
      <p:sp>
        <p:nvSpPr>
          <p:cNvPr id="13" name="Picture Placeholder 3"/>
          <p:cNvSpPr>
            <a:spLocks noGrp="1"/>
          </p:cNvSpPr>
          <p:nvPr>
            <p:ph type="pic" sz="quarter" idx="11"/>
          </p:nvPr>
        </p:nvSpPr>
        <p:spPr>
          <a:xfrm>
            <a:off x="4280282" y="3883664"/>
            <a:ext cx="4057060" cy="4056004"/>
          </a:xfrm>
          <a:prstGeom prst="ellipse">
            <a:avLst/>
          </a:prstGeom>
        </p:spPr>
        <p:txBody>
          <a:bodyPr>
            <a:normAutofit/>
          </a:bodyPr>
          <a:lstStyle>
            <a:lvl1pPr>
              <a:defRPr sz="2299"/>
            </a:lvl1pPr>
          </a:lstStyle>
          <a:p>
            <a:endParaRPr lang="en-US"/>
          </a:p>
        </p:txBody>
      </p:sp>
      <p:sp>
        <p:nvSpPr>
          <p:cNvPr id="17" name="Picture Placeholder 3"/>
          <p:cNvSpPr>
            <a:spLocks noGrp="1"/>
          </p:cNvSpPr>
          <p:nvPr>
            <p:ph type="pic" sz="quarter" idx="12"/>
          </p:nvPr>
        </p:nvSpPr>
        <p:spPr>
          <a:xfrm>
            <a:off x="10167678" y="3883664"/>
            <a:ext cx="4057060" cy="4056004"/>
          </a:xfrm>
          <a:prstGeom prst="ellipse">
            <a:avLst/>
          </a:prstGeom>
        </p:spPr>
        <p:txBody>
          <a:bodyPr>
            <a:normAutofit/>
          </a:bodyPr>
          <a:lstStyle>
            <a:lvl1pPr>
              <a:defRPr sz="2299"/>
            </a:lvl1pPr>
          </a:lstStyle>
          <a:p>
            <a:endParaRPr lang="en-US"/>
          </a:p>
        </p:txBody>
      </p:sp>
    </p:spTree>
    <p:extLst>
      <p:ext uri="{BB962C8B-B14F-4D97-AF65-F5344CB8AC3E}">
        <p14:creationId xmlns:p14="http://schemas.microsoft.com/office/powerpoint/2010/main" val="2101562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97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51245717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7484565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5851062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34813119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392514227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8628496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39189903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3320939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FCEE2C88-6C8F-484D-AF69-578F576B1F44}" type="slidenum">
              <a:rPr lang="en-US" smtClean="0"/>
              <a:pPr/>
              <a:t>‹#›</a:t>
            </a:fld>
            <a:endParaRPr lang="en-US" dirty="0"/>
          </a:p>
        </p:txBody>
      </p:sp>
      <p:sp>
        <p:nvSpPr>
          <p:cNvPr id="7" name="Oval 6">
            <a:extLst>
              <a:ext uri="{FF2B5EF4-FFF2-40B4-BE49-F238E27FC236}">
                <a16:creationId xmlns:a16="http://schemas.microsoft.com/office/drawing/2014/main" id="{1A106D1D-4B71-4701-A162-3D911BAAA179}"/>
              </a:ext>
            </a:extLst>
          </p:cNvPr>
          <p:cNvSpPr/>
          <p:nvPr userDrawn="1"/>
        </p:nvSpPr>
        <p:spPr>
          <a:xfrm>
            <a:off x="23075400" y="523001"/>
            <a:ext cx="859973"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sz="3600" dirty="0"/>
          </a:p>
        </p:txBody>
      </p:sp>
      <p:sp>
        <p:nvSpPr>
          <p:cNvPr id="8" name="TextBox 7">
            <a:extLst>
              <a:ext uri="{FF2B5EF4-FFF2-40B4-BE49-F238E27FC236}">
                <a16:creationId xmlns:a16="http://schemas.microsoft.com/office/drawing/2014/main" id="{DFFE379B-5A49-44D6-966A-93479D6DB694}"/>
              </a:ext>
            </a:extLst>
          </p:cNvPr>
          <p:cNvSpPr txBox="1"/>
          <p:nvPr userDrawn="1"/>
        </p:nvSpPr>
        <p:spPr>
          <a:xfrm>
            <a:off x="23105274" y="607073"/>
            <a:ext cx="829246" cy="615609"/>
          </a:xfrm>
          <a:prstGeom prst="rect">
            <a:avLst/>
          </a:prstGeom>
          <a:noFill/>
        </p:spPr>
        <p:txBody>
          <a:bodyPr wrap="none" lIns="182807" tIns="91404" rIns="182807" bIns="91404" rtlCol="0">
            <a:spAutoFit/>
          </a:bodyPr>
          <a:lstStyle/>
          <a:p>
            <a:pPr algn="ctr"/>
            <a:fld id="{260E2A6B-A809-4840-BF14-8648BC0BDF87}" type="slidenum">
              <a:rPr lang="id-ID" sz="2801" b="1" i="0" smtClean="0">
                <a:solidFill>
                  <a:schemeClr val="bg1"/>
                </a:solidFill>
                <a:latin typeface="Lato Bold" charset="0"/>
                <a:cs typeface="Lato Bold" charset="0"/>
              </a:rPr>
              <a:pPr algn="ctr"/>
              <a:t>‹#›</a:t>
            </a:fld>
            <a:endParaRPr lang="id-ID" sz="2801" b="1" i="0" dirty="0">
              <a:solidFill>
                <a:schemeClr val="bg1"/>
              </a:solidFill>
              <a:latin typeface="Lato Bold" charset="0"/>
              <a:cs typeface="Lato Bold" charset="0"/>
            </a:endParaRPr>
          </a:p>
        </p:txBody>
      </p:sp>
    </p:spTree>
    <p:extLst>
      <p:ext uri="{BB962C8B-B14F-4D97-AF65-F5344CB8AC3E}">
        <p14:creationId xmlns:p14="http://schemas.microsoft.com/office/powerpoint/2010/main" val="167686647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747" r:id="rId18"/>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7.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raphicriver.net/item/motagua-multipurpose-powerpoint-template/10348960"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archive.ics.uci.edu/ml/datasets/Car+Evaluation"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graphicriver.net/item/motagua-multipurpose-powerpoint-template/10348960?ref=Jetfabrik"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3633070" y="5490888"/>
            <a:ext cx="18509673" cy="2954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algn="ctr" defTabSz="3429714"/>
            <a:r>
              <a:rPr lang="en-US" sz="9600" b="1" spc="900">
                <a:solidFill>
                  <a:srgbClr val="445469"/>
                </a:solidFill>
                <a:latin typeface="Lato Black" charset="0"/>
                <a:ea typeface="Lato Black" charset="0"/>
                <a:cs typeface="Lato Black" charset="0"/>
                <a:sym typeface="Bebas Neue" charset="0"/>
              </a:rPr>
              <a:t>HỆ THỐNG QUẢN LÍ</a:t>
            </a:r>
          </a:p>
          <a:p>
            <a:pPr algn="ctr" defTabSz="3429714"/>
            <a:r>
              <a:rPr lang="en-US" sz="9600" b="1" spc="900">
                <a:solidFill>
                  <a:srgbClr val="445469"/>
                </a:solidFill>
                <a:latin typeface="Lato Black" charset="0"/>
                <a:ea typeface="Lato Black" charset="0"/>
                <a:cs typeface="Lato Black" charset="0"/>
                <a:sym typeface="Bebas Neue" charset="0"/>
              </a:rPr>
              <a:t>CHUỖI CỬA HÀNG GIẶT ỦI</a:t>
            </a:r>
          </a:p>
        </p:txBody>
      </p:sp>
      <p:sp>
        <p:nvSpPr>
          <p:cNvPr id="5" name="Subtitle 2">
            <a:extLst>
              <a:ext uri="{FF2B5EF4-FFF2-40B4-BE49-F238E27FC236}">
                <a16:creationId xmlns:a16="http://schemas.microsoft.com/office/drawing/2014/main" id="{2302724A-8F99-44C1-AE0E-6FC2826D6DA1}"/>
              </a:ext>
            </a:extLst>
          </p:cNvPr>
          <p:cNvSpPr txBox="1">
            <a:spLocks/>
          </p:cNvSpPr>
          <p:nvPr/>
        </p:nvSpPr>
        <p:spPr>
          <a:xfrm>
            <a:off x="9443253" y="8663270"/>
            <a:ext cx="5497501" cy="4014012"/>
          </a:xfrm>
          <a:prstGeom prst="rect">
            <a:avLst/>
          </a:prstGeom>
        </p:spPr>
        <p:txBody>
          <a:bodyPr vert="horz" wrap="square" lIns="163160" tIns="81580" rIns="163160" bIns="8158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952" spc="225">
              <a:solidFill>
                <a:schemeClr val="tx1">
                  <a:lumMod val="75000"/>
                </a:schemeClr>
              </a:solidFill>
              <a:latin typeface="Lato" charset="0"/>
              <a:ea typeface="Lato" charset="0"/>
              <a:cs typeface="Lato" charset="0"/>
            </a:endParaRPr>
          </a:p>
          <a:p>
            <a:r>
              <a:rPr lang="en-US" sz="2399" b="1" spc="225">
                <a:solidFill>
                  <a:schemeClr val="tx1">
                    <a:lumMod val="75000"/>
                  </a:schemeClr>
                </a:solidFill>
                <a:latin typeface="Lato" charset="0"/>
                <a:ea typeface="Lato" charset="0"/>
                <a:cs typeface="Lato" charset="0"/>
              </a:rPr>
              <a:t>GIÁO VIÊN H</a:t>
            </a:r>
            <a:r>
              <a:rPr lang="vi-VN" sz="2399" b="1" spc="225">
                <a:solidFill>
                  <a:schemeClr val="tx1">
                    <a:lumMod val="75000"/>
                  </a:schemeClr>
                </a:solidFill>
                <a:latin typeface="Lato" charset="0"/>
                <a:ea typeface="Lato" charset="0"/>
                <a:cs typeface="Lato" charset="0"/>
              </a:rPr>
              <a:t>Ư</a:t>
            </a:r>
            <a:r>
              <a:rPr lang="en-US" sz="2399" b="1" spc="225">
                <a:solidFill>
                  <a:schemeClr val="tx1">
                    <a:lumMod val="75000"/>
                  </a:schemeClr>
                </a:solidFill>
                <a:latin typeface="Lato" charset="0"/>
                <a:ea typeface="Lato" charset="0"/>
                <a:cs typeface="Lato" charset="0"/>
              </a:rPr>
              <a:t>ỚNG DẪN</a:t>
            </a:r>
          </a:p>
          <a:p>
            <a:r>
              <a:rPr lang="en-US" sz="2399" spc="225">
                <a:solidFill>
                  <a:schemeClr val="tx1">
                    <a:lumMod val="75000"/>
                  </a:schemeClr>
                </a:solidFill>
                <a:latin typeface="Lato" charset="0"/>
                <a:ea typeface="Lato" charset="0"/>
                <a:cs typeface="Lato" charset="0"/>
              </a:rPr>
              <a:t>TS. NGUYỄN THỊ NGỌC DIỄM</a:t>
            </a:r>
          </a:p>
          <a:p>
            <a:endParaRPr lang="en-US" sz="2399" spc="225">
              <a:solidFill>
                <a:schemeClr val="tx1">
                  <a:lumMod val="75000"/>
                </a:schemeClr>
              </a:solidFill>
              <a:latin typeface="Lato" charset="0"/>
              <a:ea typeface="Lato" charset="0"/>
              <a:cs typeface="Lato" charset="0"/>
            </a:endParaRPr>
          </a:p>
          <a:p>
            <a:r>
              <a:rPr lang="en-US" sz="2399" b="1" spc="225">
                <a:solidFill>
                  <a:schemeClr val="tx1">
                    <a:lumMod val="75000"/>
                  </a:schemeClr>
                </a:solidFill>
                <a:latin typeface="Lato" charset="0"/>
                <a:ea typeface="Lato" charset="0"/>
                <a:cs typeface="Lato" charset="0"/>
              </a:rPr>
              <a:t>THÀNH VIÊN NHÓM</a:t>
            </a:r>
          </a:p>
          <a:p>
            <a:r>
              <a:rPr lang="en-US" sz="2399" spc="225">
                <a:solidFill>
                  <a:schemeClr val="tx1">
                    <a:lumMod val="75000"/>
                  </a:schemeClr>
                </a:solidFill>
                <a:latin typeface="Lato" charset="0"/>
                <a:ea typeface="Lato" charset="0"/>
                <a:cs typeface="Lato" charset="0"/>
              </a:rPr>
              <a:t>TRẦN HOÀNG HUÂN B1401047</a:t>
            </a:r>
          </a:p>
          <a:p>
            <a:r>
              <a:rPr lang="en-US" sz="2399" spc="225">
                <a:solidFill>
                  <a:schemeClr val="tx1">
                    <a:lumMod val="75000"/>
                  </a:schemeClr>
                </a:solidFill>
                <a:latin typeface="Lato" charset="0"/>
                <a:ea typeface="Lato" charset="0"/>
                <a:cs typeface="Lato" charset="0"/>
              </a:rPr>
              <a:t>VŨ PHƯƠNG B1401081</a:t>
            </a:r>
          </a:p>
          <a:p>
            <a:endParaRPr lang="en-US" sz="1952" spc="225">
              <a:solidFill>
                <a:schemeClr val="tx1">
                  <a:lumMod val="75000"/>
                </a:schemeClr>
              </a:solidFill>
              <a:latin typeface="Lato" charset="0"/>
              <a:ea typeface="Lato" charset="0"/>
              <a:cs typeface="Lato" charset="0"/>
            </a:endParaRPr>
          </a:p>
        </p:txBody>
      </p:sp>
      <p:pic>
        <p:nvPicPr>
          <p:cNvPr id="6" name="Graphic 5">
            <a:extLst>
              <a:ext uri="{FF2B5EF4-FFF2-40B4-BE49-F238E27FC236}">
                <a16:creationId xmlns:a16="http://schemas.microsoft.com/office/drawing/2014/main" id="{4D271DC0-674E-4E16-99FB-CFD49F763F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15260" y="1528119"/>
            <a:ext cx="4553487" cy="4844977"/>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408161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5"/>
          </p:nvPr>
        </p:nvPicPr>
        <p:blipFill>
          <a:blip r:embed="rId3" cstate="email">
            <a:extLst>
              <a:ext uri="{28A0092B-C50C-407E-A947-70E740481C1C}">
                <a14:useLocalDpi xmlns:a14="http://schemas.microsoft.com/office/drawing/2010/main" val="0"/>
              </a:ext>
            </a:extLst>
          </a:blip>
          <a:srcRect l="27107" r="27107"/>
          <a:stretch>
            <a:fillRect/>
          </a:stretch>
        </p:blipFill>
        <p:spPr/>
      </p:pic>
      <p:pic>
        <p:nvPicPr>
          <p:cNvPr id="19" name="Picture Placeholder 18"/>
          <p:cNvPicPr>
            <a:picLocks noGrp="1" noChangeAspect="1"/>
          </p:cNvPicPr>
          <p:nvPr>
            <p:ph type="pic" sz="quarter" idx="16"/>
          </p:nvPr>
        </p:nvPicPr>
        <p:blipFill>
          <a:blip r:embed="rId4" cstate="email">
            <a:extLst>
              <a:ext uri="{28A0092B-C50C-407E-A947-70E740481C1C}">
                <a14:useLocalDpi xmlns:a14="http://schemas.microsoft.com/office/drawing/2010/main" val="0"/>
              </a:ext>
            </a:extLst>
          </a:blip>
          <a:srcRect t="8445" b="8445"/>
          <a:stretch>
            <a:fillRect/>
          </a:stretch>
        </p:blipFill>
        <p:spPr/>
      </p:pic>
      <p:pic>
        <p:nvPicPr>
          <p:cNvPr id="8" name="Picture Placeholder 7"/>
          <p:cNvPicPr>
            <a:picLocks noGrp="1" noChangeAspect="1"/>
          </p:cNvPicPr>
          <p:nvPr>
            <p:ph type="pic" sz="quarter" idx="17"/>
          </p:nvPr>
        </p:nvPicPr>
        <p:blipFill>
          <a:blip r:embed="rId5" cstate="email">
            <a:extLst>
              <a:ext uri="{28A0092B-C50C-407E-A947-70E740481C1C}">
                <a14:useLocalDpi xmlns:a14="http://schemas.microsoft.com/office/drawing/2010/main" val="0"/>
              </a:ext>
            </a:extLst>
          </a:blip>
          <a:srcRect l="27220" r="27220"/>
          <a:stretch>
            <a:fillRect/>
          </a:stretch>
        </p:blipFill>
        <p:spPr/>
      </p:pic>
      <p:pic>
        <p:nvPicPr>
          <p:cNvPr id="9" name="Picture Placeholder 8"/>
          <p:cNvPicPr>
            <a:picLocks noGrp="1" noChangeAspect="1"/>
          </p:cNvPicPr>
          <p:nvPr>
            <p:ph type="pic" sz="quarter" idx="18"/>
          </p:nvPr>
        </p:nvPicPr>
        <p:blipFill>
          <a:blip r:embed="rId6" cstate="email">
            <a:extLst>
              <a:ext uri="{28A0092B-C50C-407E-A947-70E740481C1C}">
                <a14:useLocalDpi xmlns:a14="http://schemas.microsoft.com/office/drawing/2010/main" val="0"/>
              </a:ext>
            </a:extLst>
          </a:blip>
          <a:srcRect l="27262" r="27262"/>
          <a:stretch>
            <a:fillRect/>
          </a:stretch>
        </p:blipFill>
        <p:spPr/>
      </p:pic>
      <p:sp>
        <p:nvSpPr>
          <p:cNvPr id="24" name="Rectangle 23"/>
          <p:cNvSpPr/>
          <p:nvPr/>
        </p:nvSpPr>
        <p:spPr>
          <a:xfrm>
            <a:off x="11179181" y="4268444"/>
            <a:ext cx="4401247" cy="6426199"/>
          </a:xfrm>
          <a:prstGeom prst="rect">
            <a:avLst/>
          </a:prstGeom>
          <a:solidFill>
            <a:schemeClr val="accent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9940784" y="4268444"/>
            <a:ext cx="4440045" cy="6426199"/>
          </a:xfrm>
          <a:prstGeom prst="rect">
            <a:avLst/>
          </a:prstGeom>
          <a:solidFill>
            <a:schemeClr val="accent3">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5573376" y="4268444"/>
            <a:ext cx="4360358" cy="6426199"/>
          </a:xfrm>
          <a:prstGeom prst="rect">
            <a:avLst/>
          </a:prstGeom>
          <a:solidFill>
            <a:schemeClr val="accent2">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177" y="4268443"/>
            <a:ext cx="11175999" cy="6426199"/>
          </a:xfrm>
          <a:prstGeom prst="rect">
            <a:avLst/>
          </a:prstGeom>
          <a:solidFill>
            <a:schemeClr val="accent5">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p:cNvSpPr>
          <p:nvPr/>
        </p:nvSpPr>
        <p:spPr bwMode="auto">
          <a:xfrm>
            <a:off x="3838810" y="5114624"/>
            <a:ext cx="3021661" cy="94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1961">
              <a:lnSpc>
                <a:spcPts val="8501"/>
              </a:lnSpc>
            </a:pPr>
            <a:r>
              <a:rPr lang="en-US" sz="4400" b="1" spc="500" dirty="0">
                <a:solidFill>
                  <a:schemeClr val="bg1"/>
                </a:solidFill>
                <a:latin typeface="Lato Black" charset="0"/>
                <a:ea typeface="Lato Black" charset="0"/>
                <a:cs typeface="Lato Black" charset="0"/>
                <a:sym typeface="Bebas Neue" charset="0"/>
              </a:rPr>
              <a:t>SERVICES</a:t>
            </a:r>
          </a:p>
        </p:txBody>
      </p:sp>
      <p:sp>
        <p:nvSpPr>
          <p:cNvPr id="30" name="Subtitle 2"/>
          <p:cNvSpPr txBox="1">
            <a:spLocks/>
          </p:cNvSpPr>
          <p:nvPr/>
        </p:nvSpPr>
        <p:spPr>
          <a:xfrm>
            <a:off x="1580689" y="6556136"/>
            <a:ext cx="7575549" cy="221285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bg1"/>
                </a:solidFill>
                <a:latin typeface="Lato Light" charset="0"/>
                <a:ea typeface="Lato Light" charset="0"/>
                <a:cs typeface="Lato Light" charset="0"/>
              </a:rPr>
              <a:t>Frequently, your initial font choice is taken out of your awesome hands also we are companies often specify a typeface, or even a set of fonts,  part of their brand guides However</a:t>
            </a:r>
          </a:p>
        </p:txBody>
      </p:sp>
      <p:sp>
        <p:nvSpPr>
          <p:cNvPr id="31" name="TextBox 30"/>
          <p:cNvSpPr txBox="1"/>
          <p:nvPr/>
        </p:nvSpPr>
        <p:spPr>
          <a:xfrm>
            <a:off x="3453831" y="9334353"/>
            <a:ext cx="3772315" cy="523348"/>
          </a:xfrm>
          <a:prstGeom prst="rect">
            <a:avLst/>
          </a:prstGeom>
          <a:noFill/>
        </p:spPr>
        <p:txBody>
          <a:bodyPr wrap="none" rtlCol="0" anchor="ctr" anchorCtr="0">
            <a:spAutoFit/>
          </a:bodyPr>
          <a:lstStyle/>
          <a:p>
            <a:pPr algn="ctr"/>
            <a:r>
              <a:rPr lang="en-US" sz="2801" b="1" spc="300" dirty="0">
                <a:solidFill>
                  <a:schemeClr val="bg1"/>
                </a:solidFill>
                <a:latin typeface="Lato Black" charset="0"/>
                <a:ea typeface="Lato Black" charset="0"/>
                <a:cs typeface="Lato Black" charset="0"/>
              </a:rPr>
              <a:t>MARCO MICHELLI</a:t>
            </a:r>
          </a:p>
        </p:txBody>
      </p:sp>
      <p:sp>
        <p:nvSpPr>
          <p:cNvPr id="16" name="Shape 2525"/>
          <p:cNvSpPr/>
          <p:nvPr/>
        </p:nvSpPr>
        <p:spPr>
          <a:xfrm>
            <a:off x="12949609" y="5990868"/>
            <a:ext cx="822312" cy="822312"/>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21" name="Shape 2547"/>
          <p:cNvSpPr/>
          <p:nvPr/>
        </p:nvSpPr>
        <p:spPr>
          <a:xfrm>
            <a:off x="24778408" y="6016616"/>
            <a:ext cx="822312" cy="82231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23" name="Shape 2550"/>
          <p:cNvSpPr/>
          <p:nvPr/>
        </p:nvSpPr>
        <p:spPr>
          <a:xfrm>
            <a:off x="17371378" y="5995250"/>
            <a:ext cx="822312" cy="822312"/>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Calibri" charset="0"/>
              <a:ea typeface="Calibri" charset="0"/>
              <a:cs typeface="Calibri" charset="0"/>
            </a:endParaRPr>
          </a:p>
        </p:txBody>
      </p:sp>
      <p:sp>
        <p:nvSpPr>
          <p:cNvPr id="25" name="Subtitle 2"/>
          <p:cNvSpPr txBox="1">
            <a:spLocks/>
          </p:cNvSpPr>
          <p:nvPr/>
        </p:nvSpPr>
        <p:spPr>
          <a:xfrm>
            <a:off x="20151165" y="8040103"/>
            <a:ext cx="3900744"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bg1"/>
                </a:solidFill>
                <a:latin typeface="Lato Light" charset="0"/>
                <a:ea typeface="Lato Light" charset="0"/>
                <a:cs typeface="Lato Light" charset="0"/>
              </a:rPr>
              <a:t>Frequently your initial font choice is taken</a:t>
            </a:r>
          </a:p>
        </p:txBody>
      </p:sp>
      <p:sp>
        <p:nvSpPr>
          <p:cNvPr id="26" name="TextBox 25"/>
          <p:cNvSpPr txBox="1"/>
          <p:nvPr/>
        </p:nvSpPr>
        <p:spPr>
          <a:xfrm>
            <a:off x="21251313" y="7229003"/>
            <a:ext cx="1701108" cy="584904"/>
          </a:xfrm>
          <a:prstGeom prst="rect">
            <a:avLst/>
          </a:prstGeom>
          <a:noFill/>
        </p:spPr>
        <p:txBody>
          <a:bodyPr wrap="none" rtlCol="0" anchor="ctr" anchorCtr="0">
            <a:spAutoFit/>
          </a:bodyPr>
          <a:lstStyle/>
          <a:p>
            <a:pPr algn="ctr"/>
            <a:r>
              <a:rPr lang="en-US" sz="3201" b="1" dirty="0">
                <a:solidFill>
                  <a:schemeClr val="bg1"/>
                </a:solidFill>
                <a:latin typeface="Lato Bold" charset="0"/>
                <a:ea typeface="Lato Bold" charset="0"/>
                <a:cs typeface="Lato Bold" charset="0"/>
              </a:rPr>
              <a:t>Analyze</a:t>
            </a:r>
          </a:p>
        </p:txBody>
      </p:sp>
      <p:sp>
        <p:nvSpPr>
          <p:cNvPr id="32" name="Subtitle 2"/>
          <p:cNvSpPr txBox="1">
            <a:spLocks/>
          </p:cNvSpPr>
          <p:nvPr/>
        </p:nvSpPr>
        <p:spPr>
          <a:xfrm>
            <a:off x="15836055" y="7995500"/>
            <a:ext cx="3900744"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bg1"/>
                </a:solidFill>
                <a:latin typeface="Lato Light" charset="0"/>
                <a:ea typeface="Lato Light" charset="0"/>
                <a:cs typeface="Lato Light" charset="0"/>
              </a:rPr>
              <a:t>Frequently your initial font choice is taken</a:t>
            </a:r>
          </a:p>
        </p:txBody>
      </p:sp>
      <p:sp>
        <p:nvSpPr>
          <p:cNvPr id="33" name="TextBox 32"/>
          <p:cNvSpPr txBox="1"/>
          <p:nvPr/>
        </p:nvSpPr>
        <p:spPr>
          <a:xfrm>
            <a:off x="17074864" y="7229003"/>
            <a:ext cx="1423788" cy="584904"/>
          </a:xfrm>
          <a:prstGeom prst="rect">
            <a:avLst/>
          </a:prstGeom>
          <a:noFill/>
        </p:spPr>
        <p:txBody>
          <a:bodyPr wrap="none" rtlCol="0" anchor="ctr" anchorCtr="0">
            <a:spAutoFit/>
          </a:bodyPr>
          <a:lstStyle/>
          <a:p>
            <a:pPr algn="ctr"/>
            <a:r>
              <a:rPr lang="en-US" sz="3201" b="1" dirty="0">
                <a:solidFill>
                  <a:schemeClr val="bg1"/>
                </a:solidFill>
                <a:latin typeface="Lato Bold" charset="0"/>
                <a:ea typeface="Lato Bold" charset="0"/>
                <a:cs typeface="Lato Bold" charset="0"/>
              </a:rPr>
              <a:t>Model</a:t>
            </a:r>
          </a:p>
        </p:txBody>
      </p:sp>
      <p:sp>
        <p:nvSpPr>
          <p:cNvPr id="34" name="Subtitle 2"/>
          <p:cNvSpPr txBox="1">
            <a:spLocks/>
          </p:cNvSpPr>
          <p:nvPr/>
        </p:nvSpPr>
        <p:spPr>
          <a:xfrm>
            <a:off x="11439315" y="7995500"/>
            <a:ext cx="3900744"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bg1"/>
                </a:solidFill>
                <a:latin typeface="Lato Light" charset="0"/>
                <a:ea typeface="Lato Light" charset="0"/>
                <a:cs typeface="Lato Light" charset="0"/>
              </a:rPr>
              <a:t>Frequently your initial font choice is taken</a:t>
            </a:r>
          </a:p>
        </p:txBody>
      </p:sp>
      <p:sp>
        <p:nvSpPr>
          <p:cNvPr id="35" name="TextBox 34"/>
          <p:cNvSpPr txBox="1"/>
          <p:nvPr/>
        </p:nvSpPr>
        <p:spPr>
          <a:xfrm>
            <a:off x="12554178" y="7229003"/>
            <a:ext cx="1671676" cy="584904"/>
          </a:xfrm>
          <a:prstGeom prst="rect">
            <a:avLst/>
          </a:prstGeom>
          <a:noFill/>
        </p:spPr>
        <p:txBody>
          <a:bodyPr wrap="none" rtlCol="0" anchor="ctr" anchorCtr="0">
            <a:spAutoFit/>
          </a:bodyPr>
          <a:lstStyle/>
          <a:p>
            <a:pPr algn="ctr"/>
            <a:r>
              <a:rPr lang="en-US" sz="3201" b="1" dirty="0">
                <a:solidFill>
                  <a:schemeClr val="bg1"/>
                </a:solidFill>
                <a:latin typeface="Lato Bold" charset="0"/>
                <a:ea typeface="Lato Bold" charset="0"/>
                <a:cs typeface="Lato Bold" charset="0"/>
              </a:rPr>
              <a:t>Execute</a:t>
            </a:r>
          </a:p>
        </p:txBody>
      </p:sp>
      <p:sp>
        <p:nvSpPr>
          <p:cNvPr id="36" name="TextBox 35"/>
          <p:cNvSpPr txBox="1"/>
          <p:nvPr/>
        </p:nvSpPr>
        <p:spPr>
          <a:xfrm>
            <a:off x="7723500" y="661433"/>
            <a:ext cx="8937026"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PREMIUM SERVICES</a:t>
            </a:r>
            <a:endParaRPr lang="id-ID" sz="7200" b="1" dirty="0">
              <a:solidFill>
                <a:schemeClr val="tx2"/>
              </a:solidFill>
              <a:latin typeface="Lato Heavy" charset="0"/>
              <a:ea typeface="Lato Heavy" charset="0"/>
              <a:cs typeface="Lato Heavy" charset="0"/>
            </a:endParaRPr>
          </a:p>
        </p:txBody>
      </p:sp>
      <p:sp>
        <p:nvSpPr>
          <p:cNvPr id="37" name="Subtitle 2"/>
          <p:cNvSpPr txBox="1">
            <a:spLocks/>
          </p:cNvSpPr>
          <p:nvPr/>
        </p:nvSpPr>
        <p:spPr>
          <a:xfrm>
            <a:off x="9824918" y="1695235"/>
            <a:ext cx="4775351" cy="6888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1" spc="300" dirty="0">
                <a:solidFill>
                  <a:schemeClr val="bg1">
                    <a:lumMod val="75000"/>
                  </a:schemeClr>
                </a:solidFill>
                <a:latin typeface="Lato" charset="0"/>
                <a:ea typeface="Lato" charset="0"/>
                <a:cs typeface="Lato" charset="0"/>
              </a:rPr>
              <a:t>YOUR </a:t>
            </a:r>
            <a:r>
              <a:rPr lang="en-US" sz="2801" spc="300">
                <a:solidFill>
                  <a:schemeClr val="bg1">
                    <a:lumMod val="75000"/>
                  </a:schemeClr>
                </a:solidFill>
                <a:latin typeface="Lato" charset="0"/>
                <a:ea typeface="Lato" charset="0"/>
                <a:cs typeface="Lato" charset="0"/>
              </a:rPr>
              <a:t>GREAT SUBTITLE</a:t>
            </a:r>
            <a:endParaRPr lang="en-US" sz="2801"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6708673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ubtitle 2"/>
          <p:cNvSpPr txBox="1">
            <a:spLocks/>
          </p:cNvSpPr>
          <p:nvPr/>
        </p:nvSpPr>
        <p:spPr>
          <a:xfrm>
            <a:off x="9936420" y="10165389"/>
            <a:ext cx="4600370" cy="119282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1" dirty="0">
                <a:solidFill>
                  <a:schemeClr val="tx1"/>
                </a:solidFill>
                <a:latin typeface="Lato Light" charset="0"/>
                <a:ea typeface="Lato Light" charset="0"/>
                <a:cs typeface="Lato Light" charset="0"/>
              </a:rPr>
              <a:t>Frequently, your initial font choice is taken out </a:t>
            </a:r>
          </a:p>
        </p:txBody>
      </p:sp>
      <p:sp>
        <p:nvSpPr>
          <p:cNvPr id="34" name="TextBox 33"/>
          <p:cNvSpPr txBox="1"/>
          <p:nvPr/>
        </p:nvSpPr>
        <p:spPr>
          <a:xfrm>
            <a:off x="11351131" y="7566329"/>
            <a:ext cx="1659429" cy="1631216"/>
          </a:xfrm>
          <a:prstGeom prst="rect">
            <a:avLst/>
          </a:prstGeom>
          <a:noFill/>
        </p:spPr>
        <p:txBody>
          <a:bodyPr wrap="none" rtlCol="0">
            <a:spAutoFit/>
          </a:bodyPr>
          <a:lstStyle/>
          <a:p>
            <a:pPr algn="ctr"/>
            <a:r>
              <a:rPr lang="en-US" sz="10000" b="1" dirty="0">
                <a:solidFill>
                  <a:schemeClr val="accent5"/>
                </a:solidFill>
                <a:latin typeface="Lato Bold" charset="0"/>
                <a:ea typeface="Lato Bold" charset="0"/>
                <a:cs typeface="Lato Bold" charset="0"/>
              </a:rPr>
              <a:t>05</a:t>
            </a:r>
          </a:p>
        </p:txBody>
      </p:sp>
      <p:sp>
        <p:nvSpPr>
          <p:cNvPr id="36" name="TextBox 35"/>
          <p:cNvSpPr txBox="1"/>
          <p:nvPr/>
        </p:nvSpPr>
        <p:spPr>
          <a:xfrm>
            <a:off x="11127644" y="9179499"/>
            <a:ext cx="2106410" cy="415883"/>
          </a:xfrm>
          <a:prstGeom prst="rect">
            <a:avLst/>
          </a:prstGeom>
          <a:noFill/>
        </p:spPr>
        <p:txBody>
          <a:bodyPr wrap="none" rtlCol="0" anchor="t" anchorCtr="1">
            <a:spAutoFit/>
          </a:bodyPr>
          <a:lstStyle/>
          <a:p>
            <a:pPr algn="ctr">
              <a:lnSpc>
                <a:spcPts val="2681"/>
              </a:lnSpc>
            </a:pPr>
            <a:r>
              <a:rPr lang="en-US" sz="2199" b="1" dirty="0">
                <a:latin typeface="Lato Black" charset="0"/>
                <a:ea typeface="Lato Black" charset="0"/>
                <a:cs typeface="Lato Black" charset="0"/>
              </a:rPr>
              <a:t>SEO ANALYSIS</a:t>
            </a:r>
          </a:p>
        </p:txBody>
      </p:sp>
      <p:cxnSp>
        <p:nvCxnSpPr>
          <p:cNvPr id="37" name="Straight Connector 36"/>
          <p:cNvCxnSpPr/>
          <p:nvPr/>
        </p:nvCxnSpPr>
        <p:spPr>
          <a:xfrm>
            <a:off x="12047036" y="9891329"/>
            <a:ext cx="379143"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Subtitle 2"/>
          <p:cNvSpPr txBox="1">
            <a:spLocks/>
          </p:cNvSpPr>
          <p:nvPr/>
        </p:nvSpPr>
        <p:spPr>
          <a:xfrm>
            <a:off x="2758336" y="10165388"/>
            <a:ext cx="4600370" cy="119282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1" dirty="0">
                <a:solidFill>
                  <a:schemeClr val="tx1"/>
                </a:solidFill>
                <a:latin typeface="Lato Light" charset="0"/>
                <a:ea typeface="Lato Light" charset="0"/>
                <a:cs typeface="Lato Light" charset="0"/>
              </a:rPr>
              <a:t>Frequently, your initial font choice is taken out </a:t>
            </a:r>
          </a:p>
        </p:txBody>
      </p:sp>
      <p:sp>
        <p:nvSpPr>
          <p:cNvPr id="39" name="TextBox 38"/>
          <p:cNvSpPr txBox="1"/>
          <p:nvPr/>
        </p:nvSpPr>
        <p:spPr>
          <a:xfrm>
            <a:off x="4173048" y="7566329"/>
            <a:ext cx="1659429" cy="1631216"/>
          </a:xfrm>
          <a:prstGeom prst="rect">
            <a:avLst/>
          </a:prstGeom>
          <a:noFill/>
        </p:spPr>
        <p:txBody>
          <a:bodyPr wrap="none" rtlCol="0">
            <a:spAutoFit/>
          </a:bodyPr>
          <a:lstStyle/>
          <a:p>
            <a:pPr algn="ctr"/>
            <a:r>
              <a:rPr lang="en-US" sz="10000" b="1" dirty="0">
                <a:solidFill>
                  <a:schemeClr val="accent4"/>
                </a:solidFill>
                <a:latin typeface="Lato Bold" charset="0"/>
                <a:ea typeface="Lato Bold" charset="0"/>
                <a:cs typeface="Lato Bold" charset="0"/>
              </a:rPr>
              <a:t>04</a:t>
            </a:r>
          </a:p>
        </p:txBody>
      </p:sp>
      <p:sp>
        <p:nvSpPr>
          <p:cNvPr id="40" name="TextBox 39"/>
          <p:cNvSpPr txBox="1"/>
          <p:nvPr/>
        </p:nvSpPr>
        <p:spPr>
          <a:xfrm>
            <a:off x="3736234" y="9179499"/>
            <a:ext cx="2533066" cy="415883"/>
          </a:xfrm>
          <a:prstGeom prst="rect">
            <a:avLst/>
          </a:prstGeom>
          <a:noFill/>
        </p:spPr>
        <p:txBody>
          <a:bodyPr wrap="none" rtlCol="0" anchor="t" anchorCtr="1">
            <a:spAutoFit/>
          </a:bodyPr>
          <a:lstStyle/>
          <a:p>
            <a:pPr algn="ctr">
              <a:lnSpc>
                <a:spcPts val="2681"/>
              </a:lnSpc>
            </a:pPr>
            <a:r>
              <a:rPr lang="en-US" sz="2199" b="1" dirty="0">
                <a:latin typeface="Lato Black" charset="0"/>
                <a:ea typeface="Lato Black" charset="0"/>
                <a:cs typeface="Lato Black" charset="0"/>
              </a:rPr>
              <a:t>GRAPHIC DESIGN</a:t>
            </a:r>
          </a:p>
        </p:txBody>
      </p:sp>
      <p:cxnSp>
        <p:nvCxnSpPr>
          <p:cNvPr id="41" name="Straight Connector 40"/>
          <p:cNvCxnSpPr/>
          <p:nvPr/>
        </p:nvCxnSpPr>
        <p:spPr>
          <a:xfrm>
            <a:off x="4868954" y="9891329"/>
            <a:ext cx="37914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Subtitle 2"/>
          <p:cNvSpPr txBox="1">
            <a:spLocks/>
          </p:cNvSpPr>
          <p:nvPr/>
        </p:nvSpPr>
        <p:spPr>
          <a:xfrm>
            <a:off x="17114503" y="10165389"/>
            <a:ext cx="4600370" cy="119282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1" dirty="0">
                <a:solidFill>
                  <a:schemeClr val="tx1"/>
                </a:solidFill>
                <a:latin typeface="Lato Light" charset="0"/>
                <a:ea typeface="Lato Light" charset="0"/>
                <a:cs typeface="Lato Light" charset="0"/>
              </a:rPr>
              <a:t>Frequently, your initial font choice is taken out </a:t>
            </a:r>
          </a:p>
        </p:txBody>
      </p:sp>
      <p:sp>
        <p:nvSpPr>
          <p:cNvPr id="43" name="TextBox 42"/>
          <p:cNvSpPr txBox="1"/>
          <p:nvPr/>
        </p:nvSpPr>
        <p:spPr>
          <a:xfrm>
            <a:off x="18529215" y="7566329"/>
            <a:ext cx="1659429" cy="1631216"/>
          </a:xfrm>
          <a:prstGeom prst="rect">
            <a:avLst/>
          </a:prstGeom>
          <a:noFill/>
        </p:spPr>
        <p:txBody>
          <a:bodyPr wrap="none" rtlCol="0">
            <a:spAutoFit/>
          </a:bodyPr>
          <a:lstStyle/>
          <a:p>
            <a:pPr algn="ctr"/>
            <a:r>
              <a:rPr lang="en-US" sz="10000" b="1" dirty="0">
                <a:solidFill>
                  <a:schemeClr val="accent1"/>
                </a:solidFill>
                <a:latin typeface="Lato Bold" charset="0"/>
                <a:ea typeface="Lato Bold" charset="0"/>
                <a:cs typeface="Lato Bold" charset="0"/>
              </a:rPr>
              <a:t>06</a:t>
            </a:r>
          </a:p>
        </p:txBody>
      </p:sp>
      <p:sp>
        <p:nvSpPr>
          <p:cNvPr id="44" name="TextBox 43"/>
          <p:cNvSpPr txBox="1"/>
          <p:nvPr/>
        </p:nvSpPr>
        <p:spPr>
          <a:xfrm>
            <a:off x="18583719" y="9179499"/>
            <a:ext cx="1550425" cy="415883"/>
          </a:xfrm>
          <a:prstGeom prst="rect">
            <a:avLst/>
          </a:prstGeom>
          <a:noFill/>
        </p:spPr>
        <p:txBody>
          <a:bodyPr wrap="none" rtlCol="0" anchor="t" anchorCtr="1">
            <a:spAutoFit/>
          </a:bodyPr>
          <a:lstStyle/>
          <a:p>
            <a:pPr algn="ctr">
              <a:lnSpc>
                <a:spcPts val="2681"/>
              </a:lnSpc>
            </a:pPr>
            <a:r>
              <a:rPr lang="en-US" sz="2199" b="1" dirty="0">
                <a:latin typeface="Lato Black" charset="0"/>
                <a:ea typeface="Lato Black" charset="0"/>
                <a:cs typeface="Lato Black" charset="0"/>
              </a:rPr>
              <a:t>EMAILING</a:t>
            </a:r>
          </a:p>
        </p:txBody>
      </p:sp>
      <p:cxnSp>
        <p:nvCxnSpPr>
          <p:cNvPr id="45" name="Straight Connector 44"/>
          <p:cNvCxnSpPr/>
          <p:nvPr/>
        </p:nvCxnSpPr>
        <p:spPr>
          <a:xfrm>
            <a:off x="19225119" y="9891329"/>
            <a:ext cx="37914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Subtitle 2"/>
          <p:cNvSpPr txBox="1">
            <a:spLocks/>
          </p:cNvSpPr>
          <p:nvPr/>
        </p:nvSpPr>
        <p:spPr>
          <a:xfrm>
            <a:off x="9936420" y="5843254"/>
            <a:ext cx="4600370" cy="119282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1" dirty="0">
                <a:solidFill>
                  <a:schemeClr val="tx1"/>
                </a:solidFill>
                <a:latin typeface="Lato Light" charset="0"/>
                <a:ea typeface="Lato Light" charset="0"/>
                <a:cs typeface="Lato Light" charset="0"/>
              </a:rPr>
              <a:t>Frequently, your initial font choice is taken out </a:t>
            </a:r>
          </a:p>
        </p:txBody>
      </p:sp>
      <p:sp>
        <p:nvSpPr>
          <p:cNvPr id="47" name="TextBox 46"/>
          <p:cNvSpPr txBox="1"/>
          <p:nvPr/>
        </p:nvSpPr>
        <p:spPr>
          <a:xfrm>
            <a:off x="11351131" y="3244193"/>
            <a:ext cx="1659429" cy="1631216"/>
          </a:xfrm>
          <a:prstGeom prst="rect">
            <a:avLst/>
          </a:prstGeom>
          <a:noFill/>
        </p:spPr>
        <p:txBody>
          <a:bodyPr wrap="none" rtlCol="0">
            <a:spAutoFit/>
          </a:bodyPr>
          <a:lstStyle/>
          <a:p>
            <a:pPr algn="ctr"/>
            <a:r>
              <a:rPr lang="en-US" sz="10000" b="1" dirty="0">
                <a:solidFill>
                  <a:schemeClr val="accent2"/>
                </a:solidFill>
                <a:latin typeface="Lato Bold" charset="0"/>
                <a:ea typeface="Lato Bold" charset="0"/>
                <a:cs typeface="Lato Bold" charset="0"/>
              </a:rPr>
              <a:t>02</a:t>
            </a:r>
          </a:p>
        </p:txBody>
      </p:sp>
      <p:sp>
        <p:nvSpPr>
          <p:cNvPr id="48" name="TextBox 47"/>
          <p:cNvSpPr txBox="1"/>
          <p:nvPr/>
        </p:nvSpPr>
        <p:spPr>
          <a:xfrm>
            <a:off x="11255305" y="4857362"/>
            <a:ext cx="1851084" cy="415883"/>
          </a:xfrm>
          <a:prstGeom prst="rect">
            <a:avLst/>
          </a:prstGeom>
          <a:noFill/>
        </p:spPr>
        <p:txBody>
          <a:bodyPr wrap="none" rtlCol="0" anchor="t" anchorCtr="1">
            <a:spAutoFit/>
          </a:bodyPr>
          <a:lstStyle/>
          <a:p>
            <a:pPr algn="ctr">
              <a:lnSpc>
                <a:spcPts val="2681"/>
              </a:lnSpc>
            </a:pPr>
            <a:r>
              <a:rPr lang="en-US" sz="2199" b="1" dirty="0">
                <a:latin typeface="Lato Black" charset="0"/>
                <a:ea typeface="Lato Black" charset="0"/>
                <a:cs typeface="Lato Black" charset="0"/>
              </a:rPr>
              <a:t>MARKETING</a:t>
            </a:r>
          </a:p>
        </p:txBody>
      </p:sp>
      <p:cxnSp>
        <p:nvCxnSpPr>
          <p:cNvPr id="49" name="Straight Connector 48"/>
          <p:cNvCxnSpPr/>
          <p:nvPr/>
        </p:nvCxnSpPr>
        <p:spPr>
          <a:xfrm>
            <a:off x="12047036" y="5569192"/>
            <a:ext cx="37914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Subtitle 2"/>
          <p:cNvSpPr txBox="1">
            <a:spLocks/>
          </p:cNvSpPr>
          <p:nvPr/>
        </p:nvSpPr>
        <p:spPr>
          <a:xfrm>
            <a:off x="2758336" y="5843253"/>
            <a:ext cx="4600370" cy="119282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1" dirty="0">
                <a:solidFill>
                  <a:schemeClr val="tx1"/>
                </a:solidFill>
                <a:latin typeface="Lato Light" charset="0"/>
                <a:ea typeface="Lato Light" charset="0"/>
                <a:cs typeface="Lato Light" charset="0"/>
              </a:rPr>
              <a:t>Frequently, your initial font choice is taken out </a:t>
            </a:r>
          </a:p>
        </p:txBody>
      </p:sp>
      <p:sp>
        <p:nvSpPr>
          <p:cNvPr id="51" name="TextBox 50"/>
          <p:cNvSpPr txBox="1"/>
          <p:nvPr/>
        </p:nvSpPr>
        <p:spPr>
          <a:xfrm>
            <a:off x="4173048" y="3244193"/>
            <a:ext cx="1659429" cy="1631216"/>
          </a:xfrm>
          <a:prstGeom prst="rect">
            <a:avLst/>
          </a:prstGeom>
          <a:noFill/>
        </p:spPr>
        <p:txBody>
          <a:bodyPr wrap="none" rtlCol="0">
            <a:spAutoFit/>
          </a:bodyPr>
          <a:lstStyle/>
          <a:p>
            <a:pPr algn="ctr"/>
            <a:r>
              <a:rPr lang="en-US" sz="10000" b="1" dirty="0">
                <a:solidFill>
                  <a:schemeClr val="accent1"/>
                </a:solidFill>
                <a:latin typeface="Lato Bold" charset="0"/>
                <a:ea typeface="Lato Bold" charset="0"/>
                <a:cs typeface="Lato Bold" charset="0"/>
              </a:rPr>
              <a:t>01</a:t>
            </a:r>
          </a:p>
        </p:txBody>
      </p:sp>
      <p:sp>
        <p:nvSpPr>
          <p:cNvPr id="52" name="TextBox 51"/>
          <p:cNvSpPr txBox="1"/>
          <p:nvPr/>
        </p:nvSpPr>
        <p:spPr>
          <a:xfrm>
            <a:off x="4199696" y="4857362"/>
            <a:ext cx="1606145" cy="415883"/>
          </a:xfrm>
          <a:prstGeom prst="rect">
            <a:avLst/>
          </a:prstGeom>
          <a:noFill/>
        </p:spPr>
        <p:txBody>
          <a:bodyPr wrap="none" rtlCol="0" anchor="t" anchorCtr="1">
            <a:spAutoFit/>
          </a:bodyPr>
          <a:lstStyle/>
          <a:p>
            <a:pPr algn="ctr">
              <a:lnSpc>
                <a:spcPts val="2681"/>
              </a:lnSpc>
            </a:pPr>
            <a:r>
              <a:rPr lang="en-US" sz="2199" b="1" dirty="0">
                <a:latin typeface="Lato Black" charset="0"/>
                <a:ea typeface="Lato Black" charset="0"/>
                <a:cs typeface="Lato Black" charset="0"/>
              </a:rPr>
              <a:t>RESEARCH</a:t>
            </a:r>
          </a:p>
        </p:txBody>
      </p:sp>
      <p:cxnSp>
        <p:nvCxnSpPr>
          <p:cNvPr id="55" name="Straight Connector 54"/>
          <p:cNvCxnSpPr/>
          <p:nvPr/>
        </p:nvCxnSpPr>
        <p:spPr>
          <a:xfrm>
            <a:off x="4868954" y="5569192"/>
            <a:ext cx="37914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Subtitle 2"/>
          <p:cNvSpPr txBox="1">
            <a:spLocks/>
          </p:cNvSpPr>
          <p:nvPr/>
        </p:nvSpPr>
        <p:spPr>
          <a:xfrm>
            <a:off x="17114503" y="5843254"/>
            <a:ext cx="4600370" cy="119282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1" dirty="0">
                <a:solidFill>
                  <a:schemeClr val="tx1"/>
                </a:solidFill>
                <a:latin typeface="Lato Light" charset="0"/>
                <a:ea typeface="Lato Light" charset="0"/>
                <a:cs typeface="Lato Light" charset="0"/>
              </a:rPr>
              <a:t>Frequently, your initial font choice is taken out </a:t>
            </a:r>
          </a:p>
        </p:txBody>
      </p:sp>
      <p:sp>
        <p:nvSpPr>
          <p:cNvPr id="79" name="TextBox 78"/>
          <p:cNvSpPr txBox="1"/>
          <p:nvPr/>
        </p:nvSpPr>
        <p:spPr>
          <a:xfrm>
            <a:off x="18529215" y="3244193"/>
            <a:ext cx="1659429" cy="1631216"/>
          </a:xfrm>
          <a:prstGeom prst="rect">
            <a:avLst/>
          </a:prstGeom>
          <a:noFill/>
        </p:spPr>
        <p:txBody>
          <a:bodyPr wrap="none" rtlCol="0">
            <a:spAutoFit/>
          </a:bodyPr>
          <a:lstStyle/>
          <a:p>
            <a:pPr algn="ctr"/>
            <a:r>
              <a:rPr lang="en-US" sz="10000" b="1" dirty="0">
                <a:solidFill>
                  <a:schemeClr val="accent3"/>
                </a:solidFill>
                <a:latin typeface="Lato Bold" charset="0"/>
                <a:ea typeface="Lato Bold" charset="0"/>
                <a:cs typeface="Lato Bold" charset="0"/>
              </a:rPr>
              <a:t>03</a:t>
            </a:r>
          </a:p>
        </p:txBody>
      </p:sp>
      <p:sp>
        <p:nvSpPr>
          <p:cNvPr id="80" name="TextBox 79"/>
          <p:cNvSpPr txBox="1"/>
          <p:nvPr/>
        </p:nvSpPr>
        <p:spPr>
          <a:xfrm>
            <a:off x="18512383" y="4857362"/>
            <a:ext cx="1693092" cy="415883"/>
          </a:xfrm>
          <a:prstGeom prst="rect">
            <a:avLst/>
          </a:prstGeom>
          <a:noFill/>
        </p:spPr>
        <p:txBody>
          <a:bodyPr wrap="none" rtlCol="0" anchor="t" anchorCtr="1">
            <a:spAutoFit/>
          </a:bodyPr>
          <a:lstStyle/>
          <a:p>
            <a:pPr algn="ctr">
              <a:lnSpc>
                <a:spcPts val="2681"/>
              </a:lnSpc>
            </a:pPr>
            <a:r>
              <a:rPr lang="en-US" sz="2199" b="1" dirty="0">
                <a:latin typeface="Lato Black" charset="0"/>
                <a:ea typeface="Lato Black" charset="0"/>
                <a:cs typeface="Lato Black" charset="0"/>
              </a:rPr>
              <a:t>BRANDING</a:t>
            </a:r>
          </a:p>
        </p:txBody>
      </p:sp>
      <p:cxnSp>
        <p:nvCxnSpPr>
          <p:cNvPr id="81" name="Straight Connector 80"/>
          <p:cNvCxnSpPr/>
          <p:nvPr/>
        </p:nvCxnSpPr>
        <p:spPr>
          <a:xfrm>
            <a:off x="19225119" y="5569192"/>
            <a:ext cx="3791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32964" y="661433"/>
            <a:ext cx="6518094"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SERVICES</a:t>
            </a:r>
            <a:endParaRPr lang="id-ID" sz="7200" b="1" dirty="0">
              <a:solidFill>
                <a:schemeClr val="tx2"/>
              </a:solidFill>
              <a:latin typeface="Lato Heavy" charset="0"/>
              <a:ea typeface="Lato Heavy" charset="0"/>
              <a:cs typeface="Lato Heavy" charset="0"/>
            </a:endParaRPr>
          </a:p>
        </p:txBody>
      </p:sp>
      <p:sp>
        <p:nvSpPr>
          <p:cNvPr id="30" name="Subtitle 2"/>
          <p:cNvSpPr txBox="1">
            <a:spLocks/>
          </p:cNvSpPr>
          <p:nvPr/>
        </p:nvSpPr>
        <p:spPr>
          <a:xfrm>
            <a:off x="9824918" y="1695235"/>
            <a:ext cx="4775351" cy="6888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1" spc="300" dirty="0">
                <a:solidFill>
                  <a:schemeClr val="bg1">
                    <a:lumMod val="75000"/>
                  </a:schemeClr>
                </a:solidFill>
                <a:latin typeface="Lato" charset="0"/>
                <a:ea typeface="Lato" charset="0"/>
                <a:cs typeface="Lato" charset="0"/>
              </a:rPr>
              <a:t>YOUR </a:t>
            </a:r>
            <a:r>
              <a:rPr lang="en-US" sz="2801" spc="300">
                <a:solidFill>
                  <a:schemeClr val="bg1">
                    <a:lumMod val="75000"/>
                  </a:schemeClr>
                </a:solidFill>
                <a:latin typeface="Lato" charset="0"/>
                <a:ea typeface="Lato" charset="0"/>
                <a:cs typeface="Lato" charset="0"/>
              </a:rPr>
              <a:t>GREAT SUBTITLE</a:t>
            </a:r>
            <a:endParaRPr lang="en-US" sz="2801"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77431824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2"/>
          <p:cNvSpPr txBox="1">
            <a:spLocks/>
          </p:cNvSpPr>
          <p:nvPr/>
        </p:nvSpPr>
        <p:spPr>
          <a:xfrm>
            <a:off x="15547348" y="9567432"/>
            <a:ext cx="4951771"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tx1"/>
                </a:solidFill>
                <a:latin typeface="Lato Light" charset="0"/>
                <a:ea typeface="Lato Light" charset="0"/>
                <a:cs typeface="Lato Light" charset="0"/>
              </a:rPr>
              <a:t>Frequently, your initial font choice is taken</a:t>
            </a:r>
          </a:p>
        </p:txBody>
      </p:sp>
      <p:sp>
        <p:nvSpPr>
          <p:cNvPr id="62" name="TextBox 61"/>
          <p:cNvSpPr txBox="1"/>
          <p:nvPr/>
        </p:nvSpPr>
        <p:spPr>
          <a:xfrm>
            <a:off x="17195287" y="8476843"/>
            <a:ext cx="1624164" cy="400110"/>
          </a:xfrm>
          <a:prstGeom prst="rect">
            <a:avLst/>
          </a:prstGeom>
          <a:noFill/>
        </p:spPr>
        <p:txBody>
          <a:bodyPr wrap="none" rtlCol="0" anchor="ctr" anchorCtr="0">
            <a:spAutoFit/>
          </a:bodyPr>
          <a:lstStyle/>
          <a:p>
            <a:pPr algn="ctr"/>
            <a:r>
              <a:rPr lang="en-US" sz="2000" dirty="0">
                <a:solidFill>
                  <a:schemeClr val="accent2"/>
                </a:solidFill>
                <a:latin typeface="Lato Light" charset="0"/>
                <a:ea typeface="Lato Light" charset="0"/>
                <a:cs typeface="Lato Light" charset="0"/>
              </a:rPr>
              <a:t>Social Media</a:t>
            </a:r>
          </a:p>
        </p:txBody>
      </p:sp>
      <p:sp>
        <p:nvSpPr>
          <p:cNvPr id="63" name="TextBox 62"/>
          <p:cNvSpPr txBox="1"/>
          <p:nvPr/>
        </p:nvSpPr>
        <p:spPr>
          <a:xfrm>
            <a:off x="16635615" y="8958933"/>
            <a:ext cx="2743508" cy="523348"/>
          </a:xfrm>
          <a:prstGeom prst="rect">
            <a:avLst/>
          </a:prstGeom>
          <a:noFill/>
        </p:spPr>
        <p:txBody>
          <a:bodyPr wrap="none" rtlCol="0" anchor="ctr" anchorCtr="0">
            <a:spAutoFit/>
          </a:bodyPr>
          <a:lstStyle/>
          <a:p>
            <a:pPr algn="ctr"/>
            <a:r>
              <a:rPr lang="en-US" sz="2801" b="1" dirty="0">
                <a:solidFill>
                  <a:schemeClr val="tx2"/>
                </a:solidFill>
                <a:latin typeface="Lato" charset="0"/>
                <a:ea typeface="Lato" charset="0"/>
                <a:cs typeface="Lato" charset="0"/>
              </a:rPr>
              <a:t>JOHNY COFFEE</a:t>
            </a:r>
          </a:p>
        </p:txBody>
      </p:sp>
      <p:sp>
        <p:nvSpPr>
          <p:cNvPr id="64" name="Subtitle 2"/>
          <p:cNvSpPr txBox="1">
            <a:spLocks/>
          </p:cNvSpPr>
          <p:nvPr/>
        </p:nvSpPr>
        <p:spPr>
          <a:xfrm>
            <a:off x="3883172" y="9567432"/>
            <a:ext cx="4951771"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tx1"/>
                </a:solidFill>
                <a:latin typeface="Lato Light" charset="0"/>
                <a:ea typeface="Lato Light" charset="0"/>
                <a:cs typeface="Lato Light" charset="0"/>
              </a:rPr>
              <a:t>Frequently, your initial font choice is taken</a:t>
            </a:r>
          </a:p>
        </p:txBody>
      </p:sp>
      <p:sp>
        <p:nvSpPr>
          <p:cNvPr id="71" name="TextBox 70"/>
          <p:cNvSpPr txBox="1"/>
          <p:nvPr/>
        </p:nvSpPr>
        <p:spPr>
          <a:xfrm>
            <a:off x="5273025" y="8476843"/>
            <a:ext cx="2140330" cy="400110"/>
          </a:xfrm>
          <a:prstGeom prst="rect">
            <a:avLst/>
          </a:prstGeom>
          <a:noFill/>
        </p:spPr>
        <p:txBody>
          <a:bodyPr wrap="none" rtlCol="0" anchor="ctr" anchorCtr="0">
            <a:spAutoFit/>
          </a:bodyPr>
          <a:lstStyle/>
          <a:p>
            <a:pPr algn="ctr"/>
            <a:r>
              <a:rPr lang="en-US" sz="2000" dirty="0">
                <a:solidFill>
                  <a:schemeClr val="accent2"/>
                </a:solidFill>
                <a:latin typeface="Lato Light" charset="0"/>
                <a:ea typeface="Lato Light" charset="0"/>
                <a:cs typeface="Lato Light" charset="0"/>
              </a:rPr>
              <a:t>General Manager</a:t>
            </a:r>
          </a:p>
        </p:txBody>
      </p:sp>
      <p:sp>
        <p:nvSpPr>
          <p:cNvPr id="72" name="TextBox 71"/>
          <p:cNvSpPr txBox="1"/>
          <p:nvPr/>
        </p:nvSpPr>
        <p:spPr>
          <a:xfrm>
            <a:off x="4937454" y="8958933"/>
            <a:ext cx="2811475" cy="523348"/>
          </a:xfrm>
          <a:prstGeom prst="rect">
            <a:avLst/>
          </a:prstGeom>
          <a:noFill/>
        </p:spPr>
        <p:txBody>
          <a:bodyPr wrap="none" rtlCol="0" anchor="ctr" anchorCtr="0">
            <a:spAutoFit/>
          </a:bodyPr>
          <a:lstStyle/>
          <a:p>
            <a:pPr algn="ctr"/>
            <a:r>
              <a:rPr lang="en-US" sz="2801" b="1" dirty="0">
                <a:solidFill>
                  <a:schemeClr val="tx2"/>
                </a:solidFill>
                <a:latin typeface="Lato" charset="0"/>
                <a:ea typeface="Lato" charset="0"/>
                <a:cs typeface="Lato" charset="0"/>
              </a:rPr>
              <a:t>TOM MCKARTY</a:t>
            </a:r>
          </a:p>
        </p:txBody>
      </p:sp>
      <p:sp>
        <p:nvSpPr>
          <p:cNvPr id="73" name="Subtitle 2"/>
          <p:cNvSpPr txBox="1">
            <a:spLocks/>
          </p:cNvSpPr>
          <p:nvPr/>
        </p:nvSpPr>
        <p:spPr>
          <a:xfrm>
            <a:off x="9724430" y="9567432"/>
            <a:ext cx="4951771"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tx1"/>
                </a:solidFill>
                <a:latin typeface="Lato Light" charset="0"/>
                <a:ea typeface="Lato Light" charset="0"/>
                <a:cs typeface="Lato Light" charset="0"/>
              </a:rPr>
              <a:t>Frequently, your initial font choice is taken</a:t>
            </a:r>
          </a:p>
        </p:txBody>
      </p:sp>
      <p:sp>
        <p:nvSpPr>
          <p:cNvPr id="74" name="TextBox 73"/>
          <p:cNvSpPr txBox="1"/>
          <p:nvPr/>
        </p:nvSpPr>
        <p:spPr>
          <a:xfrm>
            <a:off x="11515194" y="8476843"/>
            <a:ext cx="1338508" cy="400110"/>
          </a:xfrm>
          <a:prstGeom prst="rect">
            <a:avLst/>
          </a:prstGeom>
          <a:noFill/>
        </p:spPr>
        <p:txBody>
          <a:bodyPr wrap="none" rtlCol="0" anchor="ctr" anchorCtr="0">
            <a:spAutoFit/>
          </a:bodyPr>
          <a:lstStyle/>
          <a:p>
            <a:pPr algn="ctr"/>
            <a:r>
              <a:rPr lang="en-US" sz="2000" dirty="0">
                <a:solidFill>
                  <a:schemeClr val="accent2"/>
                </a:solidFill>
                <a:latin typeface="Lato Light" charset="0"/>
                <a:ea typeface="Lato Light" charset="0"/>
                <a:cs typeface="Lato Light" charset="0"/>
              </a:rPr>
              <a:t>Marketing</a:t>
            </a:r>
          </a:p>
        </p:txBody>
      </p:sp>
      <p:sp>
        <p:nvSpPr>
          <p:cNvPr id="75" name="TextBox 74"/>
          <p:cNvSpPr txBox="1"/>
          <p:nvPr/>
        </p:nvSpPr>
        <p:spPr>
          <a:xfrm>
            <a:off x="10853479" y="8958933"/>
            <a:ext cx="2661947" cy="523348"/>
          </a:xfrm>
          <a:prstGeom prst="rect">
            <a:avLst/>
          </a:prstGeom>
          <a:noFill/>
        </p:spPr>
        <p:txBody>
          <a:bodyPr wrap="none" rtlCol="0" anchor="ctr" anchorCtr="0">
            <a:spAutoFit/>
          </a:bodyPr>
          <a:lstStyle/>
          <a:p>
            <a:pPr algn="ctr"/>
            <a:r>
              <a:rPr lang="en-US" sz="2801" b="1" dirty="0">
                <a:solidFill>
                  <a:schemeClr val="tx2"/>
                </a:solidFill>
                <a:latin typeface="Lato" charset="0"/>
                <a:ea typeface="Lato" charset="0"/>
                <a:cs typeface="Lato" charset="0"/>
              </a:rPr>
              <a:t>SAM BULLOCK</a:t>
            </a:r>
          </a:p>
        </p:txBody>
      </p:sp>
      <p:sp>
        <p:nvSpPr>
          <p:cNvPr id="17" name="TextBox 16"/>
          <p:cNvSpPr txBox="1"/>
          <p:nvPr/>
        </p:nvSpPr>
        <p:spPr>
          <a:xfrm>
            <a:off x="9812081" y="661433"/>
            <a:ext cx="4759856"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THE TEAM</a:t>
            </a:r>
            <a:endParaRPr lang="id-ID" sz="7200" b="1" dirty="0">
              <a:solidFill>
                <a:schemeClr val="tx2"/>
              </a:solidFill>
              <a:latin typeface="Lato Heavy" charset="0"/>
              <a:ea typeface="Lato Heavy" charset="0"/>
              <a:cs typeface="Lato Heavy" charset="0"/>
            </a:endParaRPr>
          </a:p>
        </p:txBody>
      </p:sp>
      <p:sp>
        <p:nvSpPr>
          <p:cNvPr id="18" name="Subtitle 2"/>
          <p:cNvSpPr txBox="1">
            <a:spLocks/>
          </p:cNvSpPr>
          <p:nvPr/>
        </p:nvSpPr>
        <p:spPr>
          <a:xfrm>
            <a:off x="9824918" y="1695235"/>
            <a:ext cx="4775351" cy="6888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1" spc="300" dirty="0">
                <a:solidFill>
                  <a:schemeClr val="bg1">
                    <a:lumMod val="75000"/>
                  </a:schemeClr>
                </a:solidFill>
                <a:latin typeface="Lato" charset="0"/>
                <a:ea typeface="Lato" charset="0"/>
                <a:cs typeface="Lato" charset="0"/>
              </a:rPr>
              <a:t>YOUR </a:t>
            </a:r>
            <a:r>
              <a:rPr lang="en-US" sz="2801" spc="300">
                <a:solidFill>
                  <a:schemeClr val="bg1">
                    <a:lumMod val="75000"/>
                  </a:schemeClr>
                </a:solidFill>
                <a:latin typeface="Lato" charset="0"/>
                <a:ea typeface="Lato" charset="0"/>
                <a:cs typeface="Lato" charset="0"/>
              </a:rPr>
              <a:t>GREAT SUBTITLE</a:t>
            </a:r>
            <a:endParaRPr lang="en-US" sz="2801" spc="300" dirty="0">
              <a:solidFill>
                <a:schemeClr val="bg1">
                  <a:lumMod val="75000"/>
                </a:schemeClr>
              </a:solidFill>
              <a:latin typeface="Lato" charset="0"/>
              <a:ea typeface="Lato" charset="0"/>
              <a:cs typeface="Lato" charset="0"/>
            </a:endParaRPr>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00" b="1000"/>
          <a:stretch>
            <a:fillRect/>
          </a:stretch>
        </p:blipFill>
        <p:spPr/>
      </p:pic>
      <p:pic>
        <p:nvPicPr>
          <p:cNvPr id="23" name="Picture Placeholder 22"/>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019" b="1019"/>
          <a:stretch>
            <a:fillRect/>
          </a:stretch>
        </p:blipFill>
        <p:spPr/>
      </p:pic>
      <p:pic>
        <p:nvPicPr>
          <p:cNvPr id="15" name="Picture Placeholder 14"/>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t="1000" b="1000"/>
          <a:stretch>
            <a:fillRect/>
          </a:stretch>
        </p:blipFill>
        <p:spPr/>
      </p:pic>
    </p:spTree>
    <p:extLst>
      <p:ext uri="{BB962C8B-B14F-4D97-AF65-F5344CB8AC3E}">
        <p14:creationId xmlns:p14="http://schemas.microsoft.com/office/powerpoint/2010/main" val="16678025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81"/>
          <p:cNvSpPr>
            <a:spLocks noChangeArrowheads="1"/>
          </p:cNvSpPr>
          <p:nvPr/>
        </p:nvSpPr>
        <p:spPr bwMode="auto">
          <a:xfrm>
            <a:off x="3410774" y="5714734"/>
            <a:ext cx="11466942" cy="1948962"/>
          </a:xfrm>
          <a:custGeom>
            <a:avLst/>
            <a:gdLst>
              <a:gd name="T0" fmla="*/ 7817 w 8504"/>
              <a:gd name="T1" fmla="*/ 1895 h 1896"/>
              <a:gd name="T2" fmla="*/ 8503 w 8504"/>
              <a:gd name="T3" fmla="*/ 946 h 1896"/>
              <a:gd name="T4" fmla="*/ 7817 w 8504"/>
              <a:gd name="T5" fmla="*/ 0 h 1896"/>
              <a:gd name="T6" fmla="*/ 0 w 8504"/>
              <a:gd name="T7" fmla="*/ 0 h 1896"/>
              <a:gd name="T8" fmla="*/ 0 w 8504"/>
              <a:gd name="T9" fmla="*/ 1895 h 1896"/>
              <a:gd name="T10" fmla="*/ 7817 w 8504"/>
              <a:gd name="T11" fmla="*/ 1895 h 1896"/>
            </a:gdLst>
            <a:ahLst/>
            <a:cxnLst>
              <a:cxn ang="0">
                <a:pos x="T0" y="T1"/>
              </a:cxn>
              <a:cxn ang="0">
                <a:pos x="T2" y="T3"/>
              </a:cxn>
              <a:cxn ang="0">
                <a:pos x="T4" y="T5"/>
              </a:cxn>
              <a:cxn ang="0">
                <a:pos x="T6" y="T7"/>
              </a:cxn>
              <a:cxn ang="0">
                <a:pos x="T8" y="T9"/>
              </a:cxn>
              <a:cxn ang="0">
                <a:pos x="T10" y="T11"/>
              </a:cxn>
            </a:cxnLst>
            <a:rect l="0" t="0" r="r" b="b"/>
            <a:pathLst>
              <a:path w="8504" h="1896">
                <a:moveTo>
                  <a:pt x="7817" y="1895"/>
                </a:moveTo>
                <a:lnTo>
                  <a:pt x="8503" y="946"/>
                </a:lnTo>
                <a:lnTo>
                  <a:pt x="7817" y="0"/>
                </a:lnTo>
                <a:lnTo>
                  <a:pt x="0" y="0"/>
                </a:lnTo>
                <a:lnTo>
                  <a:pt x="0" y="1895"/>
                </a:lnTo>
                <a:lnTo>
                  <a:pt x="7817" y="1895"/>
                </a:lnTo>
              </a:path>
            </a:pathLst>
          </a:custGeom>
          <a:solidFill>
            <a:schemeClr val="accent2"/>
          </a:solidFill>
          <a:ln>
            <a:noFill/>
          </a:ln>
          <a:effectLst/>
        </p:spPr>
        <p:txBody>
          <a:bodyPr wrap="none" anchor="ctr"/>
          <a:lstStyle/>
          <a:p>
            <a:endParaRPr lang="en-US" sz="7197"/>
          </a:p>
        </p:txBody>
      </p:sp>
      <p:sp>
        <p:nvSpPr>
          <p:cNvPr id="63" name="Freeform 50"/>
          <p:cNvSpPr>
            <a:spLocks noChangeArrowheads="1"/>
          </p:cNvSpPr>
          <p:nvPr/>
        </p:nvSpPr>
        <p:spPr bwMode="auto">
          <a:xfrm>
            <a:off x="-3054710" y="9948059"/>
            <a:ext cx="2470196" cy="2288895"/>
          </a:xfrm>
          <a:custGeom>
            <a:avLst/>
            <a:gdLst>
              <a:gd name="T0" fmla="*/ 0 w 2402"/>
              <a:gd name="T1" fmla="*/ 2227 h 2228"/>
              <a:gd name="T2" fmla="*/ 0 w 2402"/>
              <a:gd name="T3" fmla="*/ 0 h 2228"/>
              <a:gd name="T4" fmla="*/ 2401 w 2402"/>
              <a:gd name="T5" fmla="*/ 0 h 2228"/>
              <a:gd name="T6" fmla="*/ 2401 w 2402"/>
              <a:gd name="T7" fmla="*/ 2227 h 2228"/>
              <a:gd name="T8" fmla="*/ 0 w 2402"/>
              <a:gd name="T9" fmla="*/ 2227 h 2228"/>
            </a:gdLst>
            <a:ahLst/>
            <a:cxnLst>
              <a:cxn ang="0">
                <a:pos x="T0" y="T1"/>
              </a:cxn>
              <a:cxn ang="0">
                <a:pos x="T2" y="T3"/>
              </a:cxn>
              <a:cxn ang="0">
                <a:pos x="T4" y="T5"/>
              </a:cxn>
              <a:cxn ang="0">
                <a:pos x="T6" y="T7"/>
              </a:cxn>
              <a:cxn ang="0">
                <a:pos x="T8" y="T9"/>
              </a:cxn>
            </a:cxnLst>
            <a:rect l="0" t="0" r="r" b="b"/>
            <a:pathLst>
              <a:path w="2402" h="2228">
                <a:moveTo>
                  <a:pt x="0" y="2227"/>
                </a:moveTo>
                <a:lnTo>
                  <a:pt x="0" y="0"/>
                </a:lnTo>
                <a:lnTo>
                  <a:pt x="2401" y="0"/>
                </a:lnTo>
                <a:lnTo>
                  <a:pt x="2401" y="2227"/>
                </a:lnTo>
                <a:lnTo>
                  <a:pt x="0" y="2227"/>
                </a:lnTo>
              </a:path>
            </a:pathLst>
          </a:custGeom>
          <a:solidFill>
            <a:schemeClr val="accent4"/>
          </a:solidFill>
          <a:ln>
            <a:noFill/>
          </a:ln>
          <a:effectLst/>
        </p:spPr>
        <p:txBody>
          <a:bodyPr wrap="none" anchor="ctr"/>
          <a:lstStyle/>
          <a:p>
            <a:endParaRPr lang="en-US" sz="7197"/>
          </a:p>
        </p:txBody>
      </p:sp>
      <p:sp>
        <p:nvSpPr>
          <p:cNvPr id="65" name="Freeform 52"/>
          <p:cNvSpPr>
            <a:spLocks noChangeArrowheads="1"/>
          </p:cNvSpPr>
          <p:nvPr/>
        </p:nvSpPr>
        <p:spPr bwMode="auto">
          <a:xfrm>
            <a:off x="2458955" y="9581291"/>
            <a:ext cx="951819" cy="2633363"/>
          </a:xfrm>
          <a:custGeom>
            <a:avLst/>
            <a:gdLst>
              <a:gd name="T0" fmla="*/ 0 w 928"/>
              <a:gd name="T1" fmla="*/ 2559 h 2560"/>
              <a:gd name="T2" fmla="*/ 0 w 928"/>
              <a:gd name="T3" fmla="*/ 332 h 2560"/>
              <a:gd name="T4" fmla="*/ 927 w 928"/>
              <a:gd name="T5" fmla="*/ 0 h 2560"/>
              <a:gd name="T6" fmla="*/ 927 w 928"/>
              <a:gd name="T7" fmla="*/ 1895 h 2560"/>
              <a:gd name="T8" fmla="*/ 0 w 928"/>
              <a:gd name="T9" fmla="*/ 2559 h 2560"/>
            </a:gdLst>
            <a:ahLst/>
            <a:cxnLst>
              <a:cxn ang="0">
                <a:pos x="T0" y="T1"/>
              </a:cxn>
              <a:cxn ang="0">
                <a:pos x="T2" y="T3"/>
              </a:cxn>
              <a:cxn ang="0">
                <a:pos x="T4" y="T5"/>
              </a:cxn>
              <a:cxn ang="0">
                <a:pos x="T6" y="T7"/>
              </a:cxn>
              <a:cxn ang="0">
                <a:pos x="T8" y="T9"/>
              </a:cxn>
            </a:cxnLst>
            <a:rect l="0" t="0" r="r" b="b"/>
            <a:pathLst>
              <a:path w="928" h="2560">
                <a:moveTo>
                  <a:pt x="0" y="2559"/>
                </a:moveTo>
                <a:lnTo>
                  <a:pt x="0" y="332"/>
                </a:lnTo>
                <a:lnTo>
                  <a:pt x="927" y="0"/>
                </a:lnTo>
                <a:lnTo>
                  <a:pt x="927" y="1895"/>
                </a:lnTo>
                <a:lnTo>
                  <a:pt x="0" y="2559"/>
                </a:lnTo>
              </a:path>
            </a:pathLst>
          </a:custGeom>
          <a:solidFill>
            <a:schemeClr val="accent4">
              <a:lumMod val="75000"/>
            </a:schemeClr>
          </a:solidFill>
          <a:ln>
            <a:noFill/>
          </a:ln>
          <a:effectLst/>
        </p:spPr>
        <p:txBody>
          <a:bodyPr wrap="none" anchor="ctr"/>
          <a:lstStyle/>
          <a:p>
            <a:endParaRPr lang="en-US" sz="7197"/>
          </a:p>
        </p:txBody>
      </p:sp>
      <p:sp>
        <p:nvSpPr>
          <p:cNvPr id="67" name="Freeform 54"/>
          <p:cNvSpPr>
            <a:spLocks noChangeArrowheads="1"/>
          </p:cNvSpPr>
          <p:nvPr/>
        </p:nvSpPr>
        <p:spPr bwMode="auto">
          <a:xfrm>
            <a:off x="3410773" y="9581289"/>
            <a:ext cx="10755344" cy="1948962"/>
          </a:xfrm>
          <a:custGeom>
            <a:avLst/>
            <a:gdLst>
              <a:gd name="T0" fmla="*/ 0 w 7811"/>
              <a:gd name="T1" fmla="*/ 1895 h 1896"/>
              <a:gd name="T2" fmla="*/ 0 w 7811"/>
              <a:gd name="T3" fmla="*/ 0 h 1896"/>
              <a:gd name="T4" fmla="*/ 7127 w 7811"/>
              <a:gd name="T5" fmla="*/ 0 h 1896"/>
              <a:gd name="T6" fmla="*/ 7810 w 7811"/>
              <a:gd name="T7" fmla="*/ 946 h 1896"/>
              <a:gd name="T8" fmla="*/ 7127 w 7811"/>
              <a:gd name="T9" fmla="*/ 1895 h 1896"/>
              <a:gd name="T10" fmla="*/ 0 w 7811"/>
              <a:gd name="T11" fmla="*/ 1895 h 1896"/>
            </a:gdLst>
            <a:ahLst/>
            <a:cxnLst>
              <a:cxn ang="0">
                <a:pos x="T0" y="T1"/>
              </a:cxn>
              <a:cxn ang="0">
                <a:pos x="T2" y="T3"/>
              </a:cxn>
              <a:cxn ang="0">
                <a:pos x="T4" y="T5"/>
              </a:cxn>
              <a:cxn ang="0">
                <a:pos x="T6" y="T7"/>
              </a:cxn>
              <a:cxn ang="0">
                <a:pos x="T8" y="T9"/>
              </a:cxn>
              <a:cxn ang="0">
                <a:pos x="T10" y="T11"/>
              </a:cxn>
            </a:cxnLst>
            <a:rect l="0" t="0" r="r" b="b"/>
            <a:pathLst>
              <a:path w="7811" h="1896">
                <a:moveTo>
                  <a:pt x="0" y="1895"/>
                </a:moveTo>
                <a:lnTo>
                  <a:pt x="0" y="0"/>
                </a:lnTo>
                <a:lnTo>
                  <a:pt x="7127" y="0"/>
                </a:lnTo>
                <a:lnTo>
                  <a:pt x="7810" y="946"/>
                </a:lnTo>
                <a:lnTo>
                  <a:pt x="7127" y="1895"/>
                </a:lnTo>
                <a:lnTo>
                  <a:pt x="0" y="1895"/>
                </a:lnTo>
              </a:path>
            </a:pathLst>
          </a:custGeom>
          <a:solidFill>
            <a:schemeClr val="accent4"/>
          </a:solidFill>
          <a:ln>
            <a:noFill/>
          </a:ln>
          <a:effectLst/>
        </p:spPr>
        <p:txBody>
          <a:bodyPr wrap="none" anchor="ctr"/>
          <a:lstStyle/>
          <a:p>
            <a:endParaRPr lang="en-US" sz="7197"/>
          </a:p>
        </p:txBody>
      </p:sp>
      <p:sp>
        <p:nvSpPr>
          <p:cNvPr id="76" name="Freeform 62"/>
          <p:cNvSpPr>
            <a:spLocks noChangeArrowheads="1"/>
          </p:cNvSpPr>
          <p:nvPr/>
        </p:nvSpPr>
        <p:spPr bwMode="auto">
          <a:xfrm>
            <a:off x="-3054710" y="7659159"/>
            <a:ext cx="2470196" cy="2288898"/>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3"/>
          </a:solidFill>
          <a:ln>
            <a:noFill/>
          </a:ln>
          <a:effectLst/>
        </p:spPr>
        <p:txBody>
          <a:bodyPr wrap="none" anchor="ctr"/>
          <a:lstStyle/>
          <a:p>
            <a:endParaRPr lang="en-US" sz="7197"/>
          </a:p>
        </p:txBody>
      </p:sp>
      <p:sp>
        <p:nvSpPr>
          <p:cNvPr id="80" name="Freeform 64"/>
          <p:cNvSpPr>
            <a:spLocks noChangeArrowheads="1"/>
          </p:cNvSpPr>
          <p:nvPr/>
        </p:nvSpPr>
        <p:spPr bwMode="auto">
          <a:xfrm>
            <a:off x="3410777" y="7659159"/>
            <a:ext cx="9576901" cy="1944430"/>
          </a:xfrm>
          <a:custGeom>
            <a:avLst/>
            <a:gdLst>
              <a:gd name="T0" fmla="*/ 0 w 6662"/>
              <a:gd name="T1" fmla="*/ 1892 h 1893"/>
              <a:gd name="T2" fmla="*/ 0 w 6662"/>
              <a:gd name="T3" fmla="*/ 0 h 1893"/>
              <a:gd name="T4" fmla="*/ 5979 w 6662"/>
              <a:gd name="T5" fmla="*/ 0 h 1893"/>
              <a:gd name="T6" fmla="*/ 6661 w 6662"/>
              <a:gd name="T7" fmla="*/ 946 h 1893"/>
              <a:gd name="T8" fmla="*/ 5979 w 6662"/>
              <a:gd name="T9" fmla="*/ 1892 h 1893"/>
              <a:gd name="T10" fmla="*/ 0 w 6662"/>
              <a:gd name="T11" fmla="*/ 1892 h 1893"/>
            </a:gdLst>
            <a:ahLst/>
            <a:cxnLst>
              <a:cxn ang="0">
                <a:pos x="T0" y="T1"/>
              </a:cxn>
              <a:cxn ang="0">
                <a:pos x="T2" y="T3"/>
              </a:cxn>
              <a:cxn ang="0">
                <a:pos x="T4" y="T5"/>
              </a:cxn>
              <a:cxn ang="0">
                <a:pos x="T6" y="T7"/>
              </a:cxn>
              <a:cxn ang="0">
                <a:pos x="T8" y="T9"/>
              </a:cxn>
              <a:cxn ang="0">
                <a:pos x="T10" y="T11"/>
              </a:cxn>
            </a:cxnLst>
            <a:rect l="0" t="0" r="r" b="b"/>
            <a:pathLst>
              <a:path w="6662" h="1893">
                <a:moveTo>
                  <a:pt x="0" y="1892"/>
                </a:moveTo>
                <a:lnTo>
                  <a:pt x="0" y="0"/>
                </a:lnTo>
                <a:lnTo>
                  <a:pt x="5979" y="0"/>
                </a:lnTo>
                <a:lnTo>
                  <a:pt x="6661" y="946"/>
                </a:lnTo>
                <a:lnTo>
                  <a:pt x="5979" y="1892"/>
                </a:lnTo>
                <a:lnTo>
                  <a:pt x="0" y="1892"/>
                </a:lnTo>
              </a:path>
            </a:pathLst>
          </a:custGeom>
          <a:solidFill>
            <a:schemeClr val="accent3"/>
          </a:solidFill>
          <a:ln>
            <a:noFill/>
          </a:ln>
          <a:effectLst/>
        </p:spPr>
        <p:txBody>
          <a:bodyPr wrap="none" anchor="ctr"/>
          <a:lstStyle/>
          <a:p>
            <a:endParaRPr lang="en-US" sz="7197"/>
          </a:p>
        </p:txBody>
      </p:sp>
      <p:sp>
        <p:nvSpPr>
          <p:cNvPr id="85" name="Freeform 66"/>
          <p:cNvSpPr>
            <a:spLocks noChangeArrowheads="1"/>
          </p:cNvSpPr>
          <p:nvPr/>
        </p:nvSpPr>
        <p:spPr bwMode="auto">
          <a:xfrm>
            <a:off x="2458955" y="7659161"/>
            <a:ext cx="951819" cy="2293429"/>
          </a:xfrm>
          <a:custGeom>
            <a:avLst/>
            <a:gdLst>
              <a:gd name="T0" fmla="*/ 0 w 928"/>
              <a:gd name="T1" fmla="*/ 2231 h 2232"/>
              <a:gd name="T2" fmla="*/ 0 w 928"/>
              <a:gd name="T3" fmla="*/ 0 h 2232"/>
              <a:gd name="T4" fmla="*/ 927 w 928"/>
              <a:gd name="T5" fmla="*/ 0 h 2232"/>
              <a:gd name="T6" fmla="*/ 927 w 928"/>
              <a:gd name="T7" fmla="*/ 1895 h 2232"/>
              <a:gd name="T8" fmla="*/ 0 w 928"/>
              <a:gd name="T9" fmla="*/ 2231 h 2232"/>
            </a:gdLst>
            <a:ahLst/>
            <a:cxnLst>
              <a:cxn ang="0">
                <a:pos x="T0" y="T1"/>
              </a:cxn>
              <a:cxn ang="0">
                <a:pos x="T2" y="T3"/>
              </a:cxn>
              <a:cxn ang="0">
                <a:pos x="T4" y="T5"/>
              </a:cxn>
              <a:cxn ang="0">
                <a:pos x="T6" y="T7"/>
              </a:cxn>
              <a:cxn ang="0">
                <a:pos x="T8" y="T9"/>
              </a:cxn>
            </a:cxnLst>
            <a:rect l="0" t="0" r="r" b="b"/>
            <a:pathLst>
              <a:path w="928" h="2232">
                <a:moveTo>
                  <a:pt x="0" y="2231"/>
                </a:moveTo>
                <a:lnTo>
                  <a:pt x="0" y="0"/>
                </a:lnTo>
                <a:lnTo>
                  <a:pt x="927" y="0"/>
                </a:lnTo>
                <a:lnTo>
                  <a:pt x="927" y="1895"/>
                </a:lnTo>
                <a:lnTo>
                  <a:pt x="0" y="2231"/>
                </a:lnTo>
              </a:path>
            </a:pathLst>
          </a:custGeom>
          <a:solidFill>
            <a:schemeClr val="accent3">
              <a:lumMod val="75000"/>
            </a:schemeClr>
          </a:solidFill>
          <a:ln>
            <a:noFill/>
          </a:ln>
          <a:effectLst/>
        </p:spPr>
        <p:txBody>
          <a:bodyPr wrap="none" anchor="ctr"/>
          <a:lstStyle/>
          <a:p>
            <a:endParaRPr lang="en-US" sz="7197"/>
          </a:p>
        </p:txBody>
      </p:sp>
      <p:sp>
        <p:nvSpPr>
          <p:cNvPr id="107" name="Freeform 77"/>
          <p:cNvSpPr>
            <a:spLocks noChangeArrowheads="1"/>
          </p:cNvSpPr>
          <p:nvPr/>
        </p:nvSpPr>
        <p:spPr bwMode="auto">
          <a:xfrm>
            <a:off x="-3054710" y="5370268"/>
            <a:ext cx="2470196" cy="2288895"/>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2"/>
          </a:solidFill>
          <a:ln>
            <a:noFill/>
          </a:ln>
          <a:effectLst/>
        </p:spPr>
        <p:txBody>
          <a:bodyPr wrap="none" anchor="ctr"/>
          <a:lstStyle/>
          <a:p>
            <a:endParaRPr lang="en-US" sz="7197"/>
          </a:p>
        </p:txBody>
      </p:sp>
      <p:sp>
        <p:nvSpPr>
          <p:cNvPr id="123" name="Freeform 91"/>
          <p:cNvSpPr>
            <a:spLocks noChangeArrowheads="1"/>
          </p:cNvSpPr>
          <p:nvPr/>
        </p:nvSpPr>
        <p:spPr bwMode="auto">
          <a:xfrm>
            <a:off x="-3054710" y="3081366"/>
            <a:ext cx="2470196" cy="2288898"/>
          </a:xfrm>
          <a:custGeom>
            <a:avLst/>
            <a:gdLst>
              <a:gd name="T0" fmla="*/ 0 w 2402"/>
              <a:gd name="T1" fmla="*/ 2227 h 2228"/>
              <a:gd name="T2" fmla="*/ 0 w 2402"/>
              <a:gd name="T3" fmla="*/ 0 h 2228"/>
              <a:gd name="T4" fmla="*/ 2401 w 2402"/>
              <a:gd name="T5" fmla="*/ 0 h 2228"/>
              <a:gd name="T6" fmla="*/ 2401 w 2402"/>
              <a:gd name="T7" fmla="*/ 2227 h 2228"/>
              <a:gd name="T8" fmla="*/ 0 w 2402"/>
              <a:gd name="T9" fmla="*/ 2227 h 2228"/>
            </a:gdLst>
            <a:ahLst/>
            <a:cxnLst>
              <a:cxn ang="0">
                <a:pos x="T0" y="T1"/>
              </a:cxn>
              <a:cxn ang="0">
                <a:pos x="T2" y="T3"/>
              </a:cxn>
              <a:cxn ang="0">
                <a:pos x="T4" y="T5"/>
              </a:cxn>
              <a:cxn ang="0">
                <a:pos x="T6" y="T7"/>
              </a:cxn>
              <a:cxn ang="0">
                <a:pos x="T8" y="T9"/>
              </a:cxn>
            </a:cxnLst>
            <a:rect l="0" t="0" r="r" b="b"/>
            <a:pathLst>
              <a:path w="2402" h="2228">
                <a:moveTo>
                  <a:pt x="0" y="2227"/>
                </a:moveTo>
                <a:lnTo>
                  <a:pt x="0" y="0"/>
                </a:lnTo>
                <a:lnTo>
                  <a:pt x="2401" y="0"/>
                </a:lnTo>
                <a:lnTo>
                  <a:pt x="2401" y="2227"/>
                </a:lnTo>
                <a:lnTo>
                  <a:pt x="0" y="2227"/>
                </a:lnTo>
              </a:path>
            </a:pathLst>
          </a:custGeom>
          <a:solidFill>
            <a:schemeClr val="accent1"/>
          </a:solidFill>
          <a:ln>
            <a:noFill/>
          </a:ln>
          <a:effectLst/>
        </p:spPr>
        <p:txBody>
          <a:bodyPr wrap="none" anchor="ctr"/>
          <a:lstStyle/>
          <a:p>
            <a:endParaRPr lang="en-US" sz="7197"/>
          </a:p>
        </p:txBody>
      </p:sp>
      <p:sp>
        <p:nvSpPr>
          <p:cNvPr id="125" name="Freeform 93"/>
          <p:cNvSpPr>
            <a:spLocks noChangeArrowheads="1"/>
          </p:cNvSpPr>
          <p:nvPr/>
        </p:nvSpPr>
        <p:spPr bwMode="auto">
          <a:xfrm>
            <a:off x="2458955" y="3103669"/>
            <a:ext cx="951819" cy="2633366"/>
          </a:xfrm>
          <a:custGeom>
            <a:avLst/>
            <a:gdLst>
              <a:gd name="T0" fmla="*/ 0 w 928"/>
              <a:gd name="T1" fmla="*/ 2227 h 2560"/>
              <a:gd name="T2" fmla="*/ 0 w 928"/>
              <a:gd name="T3" fmla="*/ 0 h 2560"/>
              <a:gd name="T4" fmla="*/ 927 w 928"/>
              <a:gd name="T5" fmla="*/ 667 h 2560"/>
              <a:gd name="T6" fmla="*/ 927 w 928"/>
              <a:gd name="T7" fmla="*/ 2559 h 2560"/>
              <a:gd name="T8" fmla="*/ 0 w 928"/>
              <a:gd name="T9" fmla="*/ 2227 h 2560"/>
            </a:gdLst>
            <a:ahLst/>
            <a:cxnLst>
              <a:cxn ang="0">
                <a:pos x="T0" y="T1"/>
              </a:cxn>
              <a:cxn ang="0">
                <a:pos x="T2" y="T3"/>
              </a:cxn>
              <a:cxn ang="0">
                <a:pos x="T4" y="T5"/>
              </a:cxn>
              <a:cxn ang="0">
                <a:pos x="T6" y="T7"/>
              </a:cxn>
              <a:cxn ang="0">
                <a:pos x="T8" y="T9"/>
              </a:cxn>
            </a:cxnLst>
            <a:rect l="0" t="0" r="r" b="b"/>
            <a:pathLst>
              <a:path w="928" h="2560">
                <a:moveTo>
                  <a:pt x="0" y="2227"/>
                </a:moveTo>
                <a:lnTo>
                  <a:pt x="0" y="0"/>
                </a:lnTo>
                <a:lnTo>
                  <a:pt x="927" y="667"/>
                </a:lnTo>
                <a:lnTo>
                  <a:pt x="927" y="2559"/>
                </a:lnTo>
                <a:lnTo>
                  <a:pt x="0" y="2227"/>
                </a:lnTo>
              </a:path>
            </a:pathLst>
          </a:custGeom>
          <a:solidFill>
            <a:schemeClr val="accent1">
              <a:lumMod val="75000"/>
            </a:schemeClr>
          </a:solidFill>
          <a:ln>
            <a:noFill/>
          </a:ln>
          <a:effectLst/>
        </p:spPr>
        <p:txBody>
          <a:bodyPr wrap="none" anchor="ctr"/>
          <a:lstStyle/>
          <a:p>
            <a:endParaRPr lang="en-US" sz="7197"/>
          </a:p>
        </p:txBody>
      </p:sp>
      <p:sp>
        <p:nvSpPr>
          <p:cNvPr id="127" name="Freeform 95"/>
          <p:cNvSpPr>
            <a:spLocks noChangeArrowheads="1"/>
          </p:cNvSpPr>
          <p:nvPr/>
        </p:nvSpPr>
        <p:spPr bwMode="auto">
          <a:xfrm>
            <a:off x="3410773" y="3765772"/>
            <a:ext cx="10215980" cy="1948962"/>
          </a:xfrm>
          <a:custGeom>
            <a:avLst/>
            <a:gdLst>
              <a:gd name="T0" fmla="*/ 6600 w 7287"/>
              <a:gd name="T1" fmla="*/ 1896 h 1897"/>
              <a:gd name="T2" fmla="*/ 7286 w 7287"/>
              <a:gd name="T3" fmla="*/ 950 h 1897"/>
              <a:gd name="T4" fmla="*/ 6600 w 7287"/>
              <a:gd name="T5" fmla="*/ 0 h 1897"/>
              <a:gd name="T6" fmla="*/ 0 w 7287"/>
              <a:gd name="T7" fmla="*/ 0 h 1897"/>
              <a:gd name="T8" fmla="*/ 0 w 7287"/>
              <a:gd name="T9" fmla="*/ 1896 h 1897"/>
              <a:gd name="T10" fmla="*/ 6600 w 7287"/>
              <a:gd name="T11" fmla="*/ 1896 h 1897"/>
            </a:gdLst>
            <a:ahLst/>
            <a:cxnLst>
              <a:cxn ang="0">
                <a:pos x="T0" y="T1"/>
              </a:cxn>
              <a:cxn ang="0">
                <a:pos x="T2" y="T3"/>
              </a:cxn>
              <a:cxn ang="0">
                <a:pos x="T4" y="T5"/>
              </a:cxn>
              <a:cxn ang="0">
                <a:pos x="T6" y="T7"/>
              </a:cxn>
              <a:cxn ang="0">
                <a:pos x="T8" y="T9"/>
              </a:cxn>
              <a:cxn ang="0">
                <a:pos x="T10" y="T11"/>
              </a:cxn>
            </a:cxnLst>
            <a:rect l="0" t="0" r="r" b="b"/>
            <a:pathLst>
              <a:path w="7287" h="1897">
                <a:moveTo>
                  <a:pt x="6600" y="1896"/>
                </a:moveTo>
                <a:lnTo>
                  <a:pt x="7286" y="950"/>
                </a:lnTo>
                <a:lnTo>
                  <a:pt x="6600" y="0"/>
                </a:lnTo>
                <a:lnTo>
                  <a:pt x="0" y="0"/>
                </a:lnTo>
                <a:lnTo>
                  <a:pt x="0" y="1896"/>
                </a:lnTo>
                <a:lnTo>
                  <a:pt x="6600" y="1896"/>
                </a:lnTo>
              </a:path>
            </a:pathLst>
          </a:custGeom>
          <a:solidFill>
            <a:schemeClr val="accent1"/>
          </a:solidFill>
          <a:ln>
            <a:noFill/>
          </a:ln>
          <a:effectLst/>
        </p:spPr>
        <p:txBody>
          <a:bodyPr wrap="none" anchor="ctr"/>
          <a:lstStyle/>
          <a:p>
            <a:endParaRPr lang="en-US" sz="7197"/>
          </a:p>
        </p:txBody>
      </p:sp>
      <p:sp>
        <p:nvSpPr>
          <p:cNvPr id="136" name="Freeform 79"/>
          <p:cNvSpPr>
            <a:spLocks noChangeArrowheads="1"/>
          </p:cNvSpPr>
          <p:nvPr/>
        </p:nvSpPr>
        <p:spPr bwMode="auto">
          <a:xfrm>
            <a:off x="2458955" y="5370266"/>
            <a:ext cx="951819" cy="2288894"/>
          </a:xfrm>
          <a:custGeom>
            <a:avLst/>
            <a:gdLst>
              <a:gd name="T0" fmla="*/ 0 w 928"/>
              <a:gd name="T1" fmla="*/ 2228 h 2229"/>
              <a:gd name="T2" fmla="*/ 0 w 928"/>
              <a:gd name="T3" fmla="*/ 0 h 2229"/>
              <a:gd name="T4" fmla="*/ 927 w 928"/>
              <a:gd name="T5" fmla="*/ 332 h 2229"/>
              <a:gd name="T6" fmla="*/ 927 w 928"/>
              <a:gd name="T7" fmla="*/ 2228 h 2229"/>
              <a:gd name="T8" fmla="*/ 0 w 928"/>
              <a:gd name="T9" fmla="*/ 2228 h 2229"/>
            </a:gdLst>
            <a:ahLst/>
            <a:cxnLst>
              <a:cxn ang="0">
                <a:pos x="T0" y="T1"/>
              </a:cxn>
              <a:cxn ang="0">
                <a:pos x="T2" y="T3"/>
              </a:cxn>
              <a:cxn ang="0">
                <a:pos x="T4" y="T5"/>
              </a:cxn>
              <a:cxn ang="0">
                <a:pos x="T6" y="T7"/>
              </a:cxn>
              <a:cxn ang="0">
                <a:pos x="T8" y="T9"/>
              </a:cxn>
            </a:cxnLst>
            <a:rect l="0" t="0" r="r" b="b"/>
            <a:pathLst>
              <a:path w="928" h="2229">
                <a:moveTo>
                  <a:pt x="0" y="2228"/>
                </a:moveTo>
                <a:lnTo>
                  <a:pt x="0" y="0"/>
                </a:lnTo>
                <a:lnTo>
                  <a:pt x="927" y="332"/>
                </a:lnTo>
                <a:lnTo>
                  <a:pt x="927" y="2228"/>
                </a:lnTo>
                <a:lnTo>
                  <a:pt x="0" y="2228"/>
                </a:lnTo>
              </a:path>
            </a:pathLst>
          </a:custGeom>
          <a:solidFill>
            <a:schemeClr val="accent2">
              <a:lumMod val="75000"/>
            </a:schemeClr>
          </a:solidFill>
          <a:ln>
            <a:noFill/>
          </a:ln>
          <a:effectLst/>
        </p:spPr>
        <p:txBody>
          <a:bodyPr wrap="none" anchor="ctr"/>
          <a:lstStyle/>
          <a:p>
            <a:endParaRPr lang="en-US" sz="7197"/>
          </a:p>
        </p:txBody>
      </p:sp>
      <p:cxnSp>
        <p:nvCxnSpPr>
          <p:cNvPr id="5" name="Straight Connector 4"/>
          <p:cNvCxnSpPr/>
          <p:nvPr/>
        </p:nvCxnSpPr>
        <p:spPr>
          <a:xfrm>
            <a:off x="11145421" y="3920608"/>
            <a:ext cx="0" cy="1471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679077" y="7898958"/>
            <a:ext cx="0" cy="1471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1906154" y="9824322"/>
            <a:ext cx="0" cy="1471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1704990" y="5933558"/>
            <a:ext cx="0" cy="1471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Shape 2547"/>
          <p:cNvSpPr/>
          <p:nvPr/>
        </p:nvSpPr>
        <p:spPr>
          <a:xfrm>
            <a:off x="11779401" y="4285437"/>
            <a:ext cx="866380" cy="86638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1" name="Shape 2618"/>
          <p:cNvSpPr/>
          <p:nvPr/>
        </p:nvSpPr>
        <p:spPr>
          <a:xfrm>
            <a:off x="12554526" y="10119418"/>
            <a:ext cx="866296" cy="866420"/>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2" name="Shape 2629"/>
          <p:cNvSpPr/>
          <p:nvPr/>
        </p:nvSpPr>
        <p:spPr>
          <a:xfrm>
            <a:off x="12706792" y="6254118"/>
            <a:ext cx="866618" cy="866380"/>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bg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3" name="Shape 2912"/>
          <p:cNvSpPr/>
          <p:nvPr/>
        </p:nvSpPr>
        <p:spPr>
          <a:xfrm>
            <a:off x="11260630" y="8153125"/>
            <a:ext cx="888722" cy="888722"/>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25" name="Subtitle 2"/>
          <p:cNvSpPr txBox="1">
            <a:spLocks/>
          </p:cNvSpPr>
          <p:nvPr/>
        </p:nvSpPr>
        <p:spPr>
          <a:xfrm>
            <a:off x="4509181" y="6378507"/>
            <a:ext cx="7100670" cy="10971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sz="2399"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26" name="Rectangle 25"/>
          <p:cNvSpPr>
            <a:spLocks/>
          </p:cNvSpPr>
          <p:nvPr/>
        </p:nvSpPr>
        <p:spPr bwMode="auto">
          <a:xfrm>
            <a:off x="10548037" y="5724196"/>
            <a:ext cx="915315" cy="792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1961">
              <a:lnSpc>
                <a:spcPts val="7741"/>
              </a:lnSpc>
            </a:pPr>
            <a:r>
              <a:rPr lang="en-US" b="1" dirty="0">
                <a:solidFill>
                  <a:schemeClr val="bg1"/>
                </a:solidFill>
                <a:latin typeface="Lato Black" charset="0"/>
                <a:ea typeface="Lato Black" charset="0"/>
                <a:cs typeface="Lato Black" charset="0"/>
                <a:sym typeface="Bebas Neue" charset="0"/>
              </a:rPr>
              <a:t>TITLE 02</a:t>
            </a:r>
          </a:p>
        </p:txBody>
      </p:sp>
      <p:sp>
        <p:nvSpPr>
          <p:cNvPr id="27" name="Subtitle 2"/>
          <p:cNvSpPr txBox="1">
            <a:spLocks/>
          </p:cNvSpPr>
          <p:nvPr/>
        </p:nvSpPr>
        <p:spPr>
          <a:xfrm>
            <a:off x="3933238" y="4442365"/>
            <a:ext cx="7100670" cy="10971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sz="2399"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28" name="Rectangle 27"/>
          <p:cNvSpPr>
            <a:spLocks/>
          </p:cNvSpPr>
          <p:nvPr/>
        </p:nvSpPr>
        <p:spPr bwMode="auto">
          <a:xfrm>
            <a:off x="9972094" y="3788054"/>
            <a:ext cx="915315" cy="792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1961">
              <a:lnSpc>
                <a:spcPts val="7741"/>
              </a:lnSpc>
            </a:pPr>
            <a:r>
              <a:rPr lang="en-US" b="1" dirty="0">
                <a:solidFill>
                  <a:schemeClr val="bg1"/>
                </a:solidFill>
                <a:latin typeface="Lato Black" charset="0"/>
                <a:ea typeface="Lato Black" charset="0"/>
                <a:cs typeface="Lato Black" charset="0"/>
                <a:sym typeface="Bebas Neue" charset="0"/>
              </a:rPr>
              <a:t>TITLE 01</a:t>
            </a:r>
          </a:p>
        </p:txBody>
      </p:sp>
      <p:sp>
        <p:nvSpPr>
          <p:cNvPr id="29" name="Subtitle 2"/>
          <p:cNvSpPr txBox="1">
            <a:spLocks/>
          </p:cNvSpPr>
          <p:nvPr/>
        </p:nvSpPr>
        <p:spPr>
          <a:xfrm>
            <a:off x="3420262" y="8322281"/>
            <a:ext cx="7100670" cy="10971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sz="2399"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30" name="Rectangle 29"/>
          <p:cNvSpPr>
            <a:spLocks/>
          </p:cNvSpPr>
          <p:nvPr/>
        </p:nvSpPr>
        <p:spPr bwMode="auto">
          <a:xfrm>
            <a:off x="9459119" y="7667971"/>
            <a:ext cx="915315" cy="792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1961">
              <a:lnSpc>
                <a:spcPts val="7741"/>
              </a:lnSpc>
            </a:pPr>
            <a:r>
              <a:rPr lang="en-US" b="1" dirty="0">
                <a:solidFill>
                  <a:schemeClr val="bg1"/>
                </a:solidFill>
                <a:latin typeface="Lato Black" charset="0"/>
                <a:ea typeface="Lato Black" charset="0"/>
                <a:cs typeface="Lato Black" charset="0"/>
                <a:sym typeface="Bebas Neue" charset="0"/>
              </a:rPr>
              <a:t>TITLE 03</a:t>
            </a:r>
          </a:p>
        </p:txBody>
      </p:sp>
      <p:sp>
        <p:nvSpPr>
          <p:cNvPr id="31" name="Subtitle 2"/>
          <p:cNvSpPr txBox="1">
            <a:spLocks/>
          </p:cNvSpPr>
          <p:nvPr/>
        </p:nvSpPr>
        <p:spPr>
          <a:xfrm>
            <a:off x="4668173" y="10278949"/>
            <a:ext cx="7100670" cy="10971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sz="2399" dirty="0">
                <a:solidFill>
                  <a:schemeClr val="bg1"/>
                </a:solidFill>
                <a:latin typeface="Lato Light" charset="0"/>
                <a:ea typeface="Lato Light" charset="0"/>
                <a:cs typeface="Lato Light" charset="0"/>
              </a:rPr>
              <a:t>Frequently, your initial font choice is taken out of your hands; companies often specify</a:t>
            </a:r>
          </a:p>
        </p:txBody>
      </p:sp>
      <p:sp>
        <p:nvSpPr>
          <p:cNvPr id="32" name="Rectangle 31"/>
          <p:cNvSpPr>
            <a:spLocks/>
          </p:cNvSpPr>
          <p:nvPr/>
        </p:nvSpPr>
        <p:spPr bwMode="auto">
          <a:xfrm>
            <a:off x="10707029" y="9624637"/>
            <a:ext cx="915315" cy="792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1961">
              <a:lnSpc>
                <a:spcPts val="7741"/>
              </a:lnSpc>
            </a:pPr>
            <a:r>
              <a:rPr lang="en-US" b="1" dirty="0">
                <a:solidFill>
                  <a:schemeClr val="bg1"/>
                </a:solidFill>
                <a:latin typeface="Lato Black" charset="0"/>
                <a:ea typeface="Lato Black" charset="0"/>
                <a:cs typeface="Lato Black" charset="0"/>
                <a:sym typeface="Bebas Neue" charset="0"/>
              </a:rPr>
              <a:t>TITLE 04</a:t>
            </a:r>
          </a:p>
        </p:txBody>
      </p:sp>
      <p:sp>
        <p:nvSpPr>
          <p:cNvPr id="2" name="Oval 1"/>
          <p:cNvSpPr/>
          <p:nvPr/>
        </p:nvSpPr>
        <p:spPr>
          <a:xfrm>
            <a:off x="-2662641" y="5631821"/>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435501" y="5873649"/>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662641" y="7977554"/>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435501" y="8219383"/>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662641" y="10314827"/>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435501" y="10556657"/>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662641" y="3432407"/>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435501" y="3674236"/>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ubtitle 2"/>
          <p:cNvSpPr txBox="1">
            <a:spLocks/>
          </p:cNvSpPr>
          <p:nvPr/>
        </p:nvSpPr>
        <p:spPr>
          <a:xfrm>
            <a:off x="16572335" y="5714734"/>
            <a:ext cx="4730155" cy="426469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40"/>
              </a:lnSpc>
            </a:pPr>
            <a:r>
              <a:rPr lang="en-US" sz="2399" dirty="0">
                <a:latin typeface="Lato Light" charset="0"/>
                <a:ea typeface="Lato Light" charset="0"/>
                <a:cs typeface="Lato Light" charset="0"/>
              </a:rPr>
              <a:t>Over the course of the last decade, however, we seem to have reached a general agreement that creativity involves the production of novel, useful products words, the production of something original and worthwhile..</a:t>
            </a:r>
          </a:p>
        </p:txBody>
      </p:sp>
      <p:sp>
        <p:nvSpPr>
          <p:cNvPr id="55" name="Rectangle 54"/>
          <p:cNvSpPr>
            <a:spLocks/>
          </p:cNvSpPr>
          <p:nvPr/>
        </p:nvSpPr>
        <p:spPr bwMode="auto">
          <a:xfrm>
            <a:off x="20013866" y="4976681"/>
            <a:ext cx="1079463" cy="792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r" defTabSz="4571961">
              <a:lnSpc>
                <a:spcPts val="7741"/>
              </a:lnSpc>
            </a:pPr>
            <a:r>
              <a:rPr lang="en-US" b="1">
                <a:solidFill>
                  <a:schemeClr val="tx2"/>
                </a:solidFill>
                <a:latin typeface="Lato Black" charset="0"/>
                <a:ea typeface="Lato Black" charset="0"/>
                <a:cs typeface="Lato Black" charset="0"/>
                <a:sym typeface="Bebas Neue" charset="0"/>
              </a:rPr>
              <a:t>ANALYSIS</a:t>
            </a:r>
            <a:endParaRPr lang="en-US" b="1" dirty="0">
              <a:solidFill>
                <a:schemeClr val="tx2"/>
              </a:solidFill>
              <a:latin typeface="Lato Black" charset="0"/>
              <a:ea typeface="Lato Black" charset="0"/>
              <a:cs typeface="Lato Black" charset="0"/>
              <a:sym typeface="Bebas Neue" charset="0"/>
            </a:endParaRPr>
          </a:p>
        </p:txBody>
      </p:sp>
      <p:sp>
        <p:nvSpPr>
          <p:cNvPr id="56" name="Rectangle 55"/>
          <p:cNvSpPr>
            <a:spLocks/>
          </p:cNvSpPr>
          <p:nvPr/>
        </p:nvSpPr>
        <p:spPr bwMode="auto">
          <a:xfrm>
            <a:off x="-2232005" y="5964904"/>
            <a:ext cx="737381" cy="885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1961">
              <a:lnSpc>
                <a:spcPts val="7741"/>
              </a:lnSpc>
            </a:pPr>
            <a:r>
              <a:rPr lang="en-US" sz="5000" b="1" dirty="0">
                <a:solidFill>
                  <a:schemeClr val="bg1"/>
                </a:solidFill>
                <a:latin typeface="Lato" charset="0"/>
                <a:ea typeface="Lato" charset="0"/>
                <a:cs typeface="Lato" charset="0"/>
                <a:sym typeface="Bebas Neue" charset="0"/>
              </a:rPr>
              <a:t>02</a:t>
            </a:r>
          </a:p>
        </p:txBody>
      </p:sp>
      <p:sp>
        <p:nvSpPr>
          <p:cNvPr id="57" name="Rectangle 56"/>
          <p:cNvSpPr>
            <a:spLocks/>
          </p:cNvSpPr>
          <p:nvPr/>
        </p:nvSpPr>
        <p:spPr bwMode="auto">
          <a:xfrm>
            <a:off x="-2232005" y="8310637"/>
            <a:ext cx="737381" cy="885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1961">
              <a:lnSpc>
                <a:spcPts val="7741"/>
              </a:lnSpc>
            </a:pPr>
            <a:r>
              <a:rPr lang="en-US" sz="5000" b="1" dirty="0">
                <a:solidFill>
                  <a:schemeClr val="bg1"/>
                </a:solidFill>
                <a:latin typeface="Lato" charset="0"/>
                <a:ea typeface="Lato" charset="0"/>
                <a:cs typeface="Lato" charset="0"/>
                <a:sym typeface="Bebas Neue" charset="0"/>
              </a:rPr>
              <a:t>03</a:t>
            </a:r>
          </a:p>
        </p:txBody>
      </p:sp>
      <p:sp>
        <p:nvSpPr>
          <p:cNvPr id="58" name="Rectangle 57"/>
          <p:cNvSpPr>
            <a:spLocks/>
          </p:cNvSpPr>
          <p:nvPr/>
        </p:nvSpPr>
        <p:spPr bwMode="auto">
          <a:xfrm>
            <a:off x="-2232005" y="10647911"/>
            <a:ext cx="737381" cy="885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1961">
              <a:lnSpc>
                <a:spcPts val="7741"/>
              </a:lnSpc>
            </a:pPr>
            <a:r>
              <a:rPr lang="en-US" sz="5000" b="1" dirty="0">
                <a:solidFill>
                  <a:schemeClr val="bg1"/>
                </a:solidFill>
                <a:latin typeface="Lato" charset="0"/>
                <a:ea typeface="Lato" charset="0"/>
                <a:cs typeface="Lato" charset="0"/>
                <a:sym typeface="Bebas Neue" charset="0"/>
              </a:rPr>
              <a:t>04</a:t>
            </a:r>
          </a:p>
        </p:txBody>
      </p:sp>
      <p:sp>
        <p:nvSpPr>
          <p:cNvPr id="59" name="Rectangle 58"/>
          <p:cNvSpPr>
            <a:spLocks/>
          </p:cNvSpPr>
          <p:nvPr/>
        </p:nvSpPr>
        <p:spPr bwMode="auto">
          <a:xfrm>
            <a:off x="-2232005" y="3765491"/>
            <a:ext cx="737381" cy="885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1961">
              <a:lnSpc>
                <a:spcPts val="7741"/>
              </a:lnSpc>
            </a:pPr>
            <a:r>
              <a:rPr lang="en-US" sz="5000" b="1" dirty="0">
                <a:solidFill>
                  <a:schemeClr val="bg1"/>
                </a:solidFill>
                <a:latin typeface="Lato" charset="0"/>
                <a:ea typeface="Lato" charset="0"/>
                <a:cs typeface="Lato" charset="0"/>
                <a:sym typeface="Bebas Neue" charset="0"/>
              </a:rPr>
              <a:t>01</a:t>
            </a:r>
          </a:p>
        </p:txBody>
      </p:sp>
      <p:sp>
        <p:nvSpPr>
          <p:cNvPr id="60" name="TextBox 59"/>
          <p:cNvSpPr txBox="1"/>
          <p:nvPr/>
        </p:nvSpPr>
        <p:spPr>
          <a:xfrm>
            <a:off x="7106854" y="661433"/>
            <a:ext cx="10170312"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ARROW INFOGRAPHIC</a:t>
            </a:r>
            <a:endParaRPr lang="id-ID" sz="7200" b="1" dirty="0">
              <a:solidFill>
                <a:schemeClr val="tx2"/>
              </a:solidFill>
              <a:latin typeface="Lato Heavy" charset="0"/>
              <a:ea typeface="Lato Heavy" charset="0"/>
              <a:cs typeface="Lato Heavy" charset="0"/>
            </a:endParaRPr>
          </a:p>
        </p:txBody>
      </p:sp>
      <p:sp>
        <p:nvSpPr>
          <p:cNvPr id="61" name="Subtitle 2"/>
          <p:cNvSpPr txBox="1">
            <a:spLocks/>
          </p:cNvSpPr>
          <p:nvPr/>
        </p:nvSpPr>
        <p:spPr>
          <a:xfrm>
            <a:off x="9824918" y="1695235"/>
            <a:ext cx="4775351" cy="6888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1" spc="300" dirty="0">
                <a:solidFill>
                  <a:schemeClr val="bg1">
                    <a:lumMod val="75000"/>
                  </a:schemeClr>
                </a:solidFill>
                <a:latin typeface="Lato" charset="0"/>
                <a:ea typeface="Lato" charset="0"/>
                <a:cs typeface="Lato" charset="0"/>
              </a:rPr>
              <a:t>YOUR </a:t>
            </a:r>
            <a:r>
              <a:rPr lang="en-US" sz="2801" spc="300">
                <a:solidFill>
                  <a:schemeClr val="bg1">
                    <a:lumMod val="75000"/>
                  </a:schemeClr>
                </a:solidFill>
                <a:latin typeface="Lato" charset="0"/>
                <a:ea typeface="Lato" charset="0"/>
                <a:cs typeface="Lato" charset="0"/>
              </a:rPr>
              <a:t>GREAT SUBTITLE</a:t>
            </a:r>
            <a:endParaRPr lang="en-US" sz="2801"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8259100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309894" y="1153257"/>
            <a:ext cx="13764244" cy="11426315"/>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Do </a:t>
            </a:r>
            <a:r>
              <a:rPr lang="en-US" sz="8800" b="1" dirty="0">
                <a:solidFill>
                  <a:schemeClr val="accent2"/>
                </a:solidFill>
                <a:latin typeface="Lato" charset="0"/>
                <a:ea typeface="Lato" charset="0"/>
                <a:cs typeface="Lato" charset="0"/>
              </a:rPr>
              <a:t>you</a:t>
            </a:r>
            <a:r>
              <a:rPr lang="en-US" sz="8800" b="1" dirty="0">
                <a:solidFill>
                  <a:schemeClr val="tx2"/>
                </a:solidFill>
                <a:latin typeface="Lato" charset="0"/>
                <a:ea typeface="Lato" charset="0"/>
                <a:cs typeface="Lato" charset="0"/>
              </a:rPr>
              <a:t> </a:t>
            </a:r>
            <a:r>
              <a:rPr lang="en-US" sz="8800" b="1" dirty="0">
                <a:solidFill>
                  <a:schemeClr val="accent5"/>
                </a:solidFill>
                <a:latin typeface="Lato" charset="0"/>
                <a:ea typeface="Lato" charset="0"/>
                <a:cs typeface="Lato" charset="0"/>
              </a:rPr>
              <a:t>want more</a:t>
            </a:r>
            <a:r>
              <a:rPr lang="en-US" sz="8800" b="1" dirty="0">
                <a:solidFill>
                  <a:schemeClr val="tx2"/>
                </a:solidFill>
                <a:latin typeface="Lato" charset="0"/>
                <a:ea typeface="Lato" charset="0"/>
                <a:cs typeface="Lato" charset="0"/>
              </a:rPr>
              <a:t> </a:t>
            </a:r>
            <a:r>
              <a:rPr lang="en-US" sz="8800" b="1" dirty="0">
                <a:solidFill>
                  <a:schemeClr val="accent1"/>
                </a:solidFill>
                <a:latin typeface="Lato" charset="0"/>
                <a:ea typeface="Lato" charset="0"/>
                <a:cs typeface="Lato" charset="0"/>
              </a:rPr>
              <a:t>slides?</a:t>
            </a:r>
            <a:endParaRPr lang="en-US" sz="8800" b="1" dirty="0">
              <a:solidFill>
                <a:schemeClr val="tx2"/>
              </a:solidFill>
              <a:latin typeface="Lato" charset="0"/>
              <a:ea typeface="Lato" charset="0"/>
              <a:cs typeface="Lato" charset="0"/>
            </a:endParaRPr>
          </a:p>
          <a:p>
            <a:pPr algn="ctr"/>
            <a:endParaRPr lang="en-US" sz="8800" b="1" dirty="0">
              <a:solidFill>
                <a:schemeClr val="tx2"/>
              </a:solidFill>
              <a:latin typeface="Lato" charset="0"/>
              <a:ea typeface="Lato" charset="0"/>
              <a:cs typeface="Lato" charset="0"/>
            </a:endParaRPr>
          </a:p>
          <a:p>
            <a:pPr algn="ctr"/>
            <a:endParaRPr lang="en-US" sz="8800" b="1" dirty="0">
              <a:solidFill>
                <a:schemeClr val="tx2"/>
              </a:solidFill>
              <a:latin typeface="Lato" charset="0"/>
              <a:ea typeface="Lato" charset="0"/>
              <a:cs typeface="Lato" charset="0"/>
            </a:endParaRPr>
          </a:p>
          <a:p>
            <a:pPr algn="ctr"/>
            <a:endParaRPr lang="en-US" sz="88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2000" b="1" dirty="0">
              <a:solidFill>
                <a:schemeClr val="tx2"/>
              </a:solidFill>
              <a:latin typeface="Lato" charset="0"/>
              <a:ea typeface="Lato" charset="0"/>
              <a:cs typeface="Lato" charset="0"/>
            </a:endParaRPr>
          </a:p>
          <a:p>
            <a:pPr algn="ctr">
              <a:lnSpc>
                <a:spcPts val="4100"/>
              </a:lnSpc>
            </a:pPr>
            <a:r>
              <a:rPr lang="en-US" sz="3001" dirty="0">
                <a:latin typeface="Lato" charset="0"/>
                <a:ea typeface="Lato" charset="0"/>
                <a:cs typeface="Lato" charset="0"/>
              </a:rPr>
              <a:t>Copy and paste this link in your internet browser</a:t>
            </a:r>
          </a:p>
          <a:p>
            <a:pPr algn="ctr">
              <a:lnSpc>
                <a:spcPts val="4100"/>
              </a:lnSpc>
            </a:pPr>
            <a:r>
              <a:rPr lang="en-US" sz="2501" dirty="0">
                <a:solidFill>
                  <a:schemeClr val="tx2"/>
                </a:solidFill>
                <a:latin typeface="Lato" charset="0"/>
                <a:ea typeface="Lato" charset="0"/>
                <a:cs typeface="Lato" charset="0"/>
                <a:hlinkClick r:id="rId2"/>
              </a:rPr>
              <a:t>https://graphicriver.net/item/motagua-multipurpose-powerpoint-template/10348960</a:t>
            </a:r>
            <a:endParaRPr lang="en-US" sz="2501" dirty="0">
              <a:solidFill>
                <a:schemeClr val="tx2"/>
              </a:solidFill>
              <a:latin typeface="Lato" charset="0"/>
              <a:ea typeface="Lato" charset="0"/>
              <a:cs typeface="Lato" charset="0"/>
            </a:endParaRPr>
          </a:p>
        </p:txBody>
      </p:sp>
      <p:sp>
        <p:nvSpPr>
          <p:cNvPr id="7" name="Shape 2847"/>
          <p:cNvSpPr/>
          <p:nvPr/>
        </p:nvSpPr>
        <p:spPr>
          <a:xfrm>
            <a:off x="11425701" y="9486727"/>
            <a:ext cx="1530700" cy="1530683"/>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tx2"/>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charset="0"/>
              <a:ea typeface="Lato" charset="0"/>
              <a:cs typeface="Lato" charset="0"/>
            </a:endParaRPr>
          </a:p>
        </p:txBody>
      </p:sp>
      <p:pic>
        <p:nvPicPr>
          <p:cNvPr id="2" name="Picture 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528" y="3581608"/>
            <a:ext cx="12621046" cy="5347554"/>
          </a:xfrm>
          <a:prstGeom prst="rect">
            <a:avLst/>
          </a:prstGeom>
        </p:spPr>
      </p:pic>
    </p:spTree>
    <p:extLst>
      <p:ext uri="{BB962C8B-B14F-4D97-AF65-F5344CB8AC3E}">
        <p14:creationId xmlns:p14="http://schemas.microsoft.com/office/powerpoint/2010/main" val="21216685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9294152" y="661433"/>
            <a:ext cx="5795716" cy="1200310"/>
          </a:xfrm>
          <a:prstGeom prst="rect">
            <a:avLst/>
          </a:prstGeom>
          <a:noFill/>
        </p:spPr>
        <p:txBody>
          <a:bodyPr wrap="none" lIns="91422" tIns="45711" rIns="91422" bIns="45711" rtlCol="0">
            <a:spAutoFit/>
          </a:bodyPr>
          <a:lstStyle/>
          <a:p>
            <a:pPr algn="ctr"/>
            <a:r>
              <a:rPr lang="en-US" sz="7200" b="1">
                <a:solidFill>
                  <a:schemeClr val="tx2"/>
                </a:solidFill>
                <a:latin typeface="Lato Heavy" charset="0"/>
                <a:ea typeface="Lato Heavy" charset="0"/>
                <a:cs typeface="Lato Heavy" charset="0"/>
              </a:rPr>
              <a:t>TỔNG QUAN</a:t>
            </a:r>
            <a:endParaRPr lang="id-ID" sz="7200" b="1" dirty="0">
              <a:solidFill>
                <a:schemeClr val="tx2"/>
              </a:solidFill>
              <a:latin typeface="Lato Heavy" charset="0"/>
              <a:ea typeface="Lato Heavy" charset="0"/>
              <a:cs typeface="Lato Heavy" charset="0"/>
            </a:endParaRPr>
          </a:p>
        </p:txBody>
      </p:sp>
      <p:sp>
        <p:nvSpPr>
          <p:cNvPr id="44" name="Subtitle 2"/>
          <p:cNvSpPr txBox="1">
            <a:spLocks/>
          </p:cNvSpPr>
          <p:nvPr/>
        </p:nvSpPr>
        <p:spPr>
          <a:xfrm>
            <a:off x="7493582" y="1732716"/>
            <a:ext cx="9438038" cy="6888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1" spc="300">
                <a:solidFill>
                  <a:schemeClr val="bg1">
                    <a:lumMod val="75000"/>
                  </a:schemeClr>
                </a:solidFill>
                <a:latin typeface="Lato" charset="0"/>
                <a:ea typeface="Lato" charset="0"/>
                <a:cs typeface="Lato" charset="0"/>
              </a:rPr>
              <a:t>CÁC PHẦN Đ</a:t>
            </a:r>
            <a:r>
              <a:rPr lang="vi-VN" sz="2801" spc="300">
                <a:solidFill>
                  <a:schemeClr val="bg1">
                    <a:lumMod val="75000"/>
                  </a:schemeClr>
                </a:solidFill>
                <a:latin typeface="Lato" charset="0"/>
                <a:ea typeface="Lato" charset="0"/>
                <a:cs typeface="Lato" charset="0"/>
              </a:rPr>
              <a:t>Ư</a:t>
            </a:r>
            <a:r>
              <a:rPr lang="en-US" sz="2801" spc="300">
                <a:solidFill>
                  <a:schemeClr val="bg1">
                    <a:lumMod val="75000"/>
                  </a:schemeClr>
                </a:solidFill>
                <a:latin typeface="Lato" charset="0"/>
                <a:ea typeface="Lato" charset="0"/>
                <a:cs typeface="Lato" charset="0"/>
              </a:rPr>
              <a:t>ỢC TRÌNH BÀY TRONG BÁO CÁO</a:t>
            </a:r>
            <a:endParaRPr lang="en-US" sz="2801" spc="300" dirty="0">
              <a:solidFill>
                <a:schemeClr val="bg1">
                  <a:lumMod val="75000"/>
                </a:schemeClr>
              </a:solidFill>
              <a:latin typeface="Lato" charset="0"/>
              <a:ea typeface="Lato" charset="0"/>
              <a:cs typeface="Lato" charset="0"/>
            </a:endParaRPr>
          </a:p>
        </p:txBody>
      </p:sp>
      <p:sp>
        <p:nvSpPr>
          <p:cNvPr id="45" name="Rectangle 44"/>
          <p:cNvSpPr/>
          <p:nvPr/>
        </p:nvSpPr>
        <p:spPr>
          <a:xfrm>
            <a:off x="2387191" y="5328775"/>
            <a:ext cx="4004442" cy="252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526751" y="7147332"/>
            <a:ext cx="4004442" cy="2522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2666310" y="5326221"/>
            <a:ext cx="4004442" cy="2522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7805868" y="7123599"/>
            <a:ext cx="4004442" cy="2522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387191" y="5730600"/>
            <a:ext cx="2912977" cy="707886"/>
          </a:xfrm>
          <a:prstGeom prst="rect">
            <a:avLst/>
          </a:prstGeom>
          <a:noFill/>
        </p:spPr>
        <p:txBody>
          <a:bodyPr wrap="none" rtlCol="0">
            <a:spAutoFit/>
          </a:bodyPr>
          <a:lstStyle/>
          <a:p>
            <a:r>
              <a:rPr lang="en-US" sz="4000" b="1">
                <a:solidFill>
                  <a:schemeClr val="tx2"/>
                </a:solidFill>
                <a:latin typeface="Lato Black" charset="0"/>
                <a:ea typeface="Lato Black" charset="0"/>
                <a:cs typeface="Lato Black" charset="0"/>
              </a:rPr>
              <a:t>GIỚI THIỆU</a:t>
            </a:r>
            <a:endParaRPr lang="en-US" sz="4000" b="1" dirty="0">
              <a:solidFill>
                <a:schemeClr val="tx2"/>
              </a:solidFill>
              <a:latin typeface="Lato Black" charset="0"/>
              <a:ea typeface="Lato Black" charset="0"/>
              <a:cs typeface="Lato Black" charset="0"/>
            </a:endParaRPr>
          </a:p>
        </p:txBody>
      </p:sp>
      <p:sp>
        <p:nvSpPr>
          <p:cNvPr id="52" name="TextBox 51"/>
          <p:cNvSpPr txBox="1"/>
          <p:nvPr/>
        </p:nvSpPr>
        <p:spPr>
          <a:xfrm>
            <a:off x="2380338" y="3894424"/>
            <a:ext cx="893193" cy="1569660"/>
          </a:xfrm>
          <a:prstGeom prst="rect">
            <a:avLst/>
          </a:prstGeom>
          <a:noFill/>
        </p:spPr>
        <p:txBody>
          <a:bodyPr wrap="none" rtlCol="0">
            <a:spAutoFit/>
          </a:bodyPr>
          <a:lstStyle/>
          <a:p>
            <a:r>
              <a:rPr lang="en-US" sz="9600" b="1">
                <a:solidFill>
                  <a:schemeClr val="tx2"/>
                </a:solidFill>
                <a:latin typeface="Lato Black" charset="0"/>
                <a:ea typeface="Lato Black" charset="0"/>
                <a:cs typeface="Lato Black" charset="0"/>
              </a:rPr>
              <a:t>1</a:t>
            </a:r>
            <a:endParaRPr lang="en-US" sz="9600" b="1" dirty="0">
              <a:solidFill>
                <a:schemeClr val="tx2"/>
              </a:solidFill>
              <a:latin typeface="Lato Black" charset="0"/>
              <a:ea typeface="Lato Black" charset="0"/>
              <a:cs typeface="Lato Black" charset="0"/>
            </a:endParaRPr>
          </a:p>
        </p:txBody>
      </p:sp>
      <p:sp>
        <p:nvSpPr>
          <p:cNvPr id="54" name="TextBox 53"/>
          <p:cNvSpPr txBox="1"/>
          <p:nvPr/>
        </p:nvSpPr>
        <p:spPr>
          <a:xfrm>
            <a:off x="7526752" y="7512479"/>
            <a:ext cx="2802370" cy="707886"/>
          </a:xfrm>
          <a:prstGeom prst="rect">
            <a:avLst/>
          </a:prstGeom>
          <a:noFill/>
        </p:spPr>
        <p:txBody>
          <a:bodyPr wrap="none" rtlCol="0">
            <a:spAutoFit/>
          </a:bodyPr>
          <a:lstStyle/>
          <a:p>
            <a:r>
              <a:rPr lang="en-US" sz="4000" b="1">
                <a:solidFill>
                  <a:schemeClr val="tx2"/>
                </a:solidFill>
                <a:latin typeface="Lato Black" charset="0"/>
                <a:ea typeface="Lato Black" charset="0"/>
                <a:cs typeface="Lato Black" charset="0"/>
              </a:rPr>
              <a:t>NỘI DUNG</a:t>
            </a:r>
            <a:endParaRPr lang="en-US" sz="4000" b="1" dirty="0">
              <a:solidFill>
                <a:schemeClr val="tx2"/>
              </a:solidFill>
              <a:latin typeface="Lato Black" charset="0"/>
              <a:ea typeface="Lato Black" charset="0"/>
              <a:cs typeface="Lato Black" charset="0"/>
            </a:endParaRPr>
          </a:p>
        </p:txBody>
      </p:sp>
      <p:sp>
        <p:nvSpPr>
          <p:cNvPr id="57" name="TextBox 56"/>
          <p:cNvSpPr txBox="1"/>
          <p:nvPr/>
        </p:nvSpPr>
        <p:spPr>
          <a:xfrm>
            <a:off x="12666311" y="5730601"/>
            <a:ext cx="2622193" cy="707886"/>
          </a:xfrm>
          <a:prstGeom prst="rect">
            <a:avLst/>
          </a:prstGeom>
          <a:noFill/>
        </p:spPr>
        <p:txBody>
          <a:bodyPr wrap="none" rtlCol="0">
            <a:spAutoFit/>
          </a:bodyPr>
          <a:lstStyle/>
          <a:p>
            <a:r>
              <a:rPr lang="en-US" sz="4000" b="1">
                <a:solidFill>
                  <a:schemeClr val="tx2"/>
                </a:solidFill>
                <a:latin typeface="Lato Black" charset="0"/>
                <a:ea typeface="Lato Black" charset="0"/>
                <a:cs typeface="Lato Black" charset="0"/>
              </a:rPr>
              <a:t>KẾT LUẬN</a:t>
            </a:r>
            <a:endParaRPr lang="en-US" sz="4000" b="1" dirty="0">
              <a:solidFill>
                <a:schemeClr val="tx2"/>
              </a:solidFill>
              <a:latin typeface="Lato Black" charset="0"/>
              <a:ea typeface="Lato Black" charset="0"/>
              <a:cs typeface="Lato Black" charset="0"/>
            </a:endParaRPr>
          </a:p>
        </p:txBody>
      </p:sp>
      <p:sp>
        <p:nvSpPr>
          <p:cNvPr id="62" name="TextBox 61"/>
          <p:cNvSpPr txBox="1"/>
          <p:nvPr/>
        </p:nvSpPr>
        <p:spPr>
          <a:xfrm>
            <a:off x="17805869" y="7512479"/>
            <a:ext cx="4025461" cy="707886"/>
          </a:xfrm>
          <a:prstGeom prst="rect">
            <a:avLst/>
          </a:prstGeom>
          <a:noFill/>
        </p:spPr>
        <p:txBody>
          <a:bodyPr wrap="none" rtlCol="0">
            <a:spAutoFit/>
          </a:bodyPr>
          <a:lstStyle/>
          <a:p>
            <a:r>
              <a:rPr lang="en-US" sz="4000" b="1">
                <a:solidFill>
                  <a:schemeClr val="tx2"/>
                </a:solidFill>
                <a:latin typeface="Lato Black" charset="0"/>
                <a:ea typeface="Lato Black" charset="0"/>
                <a:cs typeface="Lato Black" charset="0"/>
              </a:rPr>
              <a:t>DEMO KẾT QUẢ</a:t>
            </a:r>
            <a:endParaRPr lang="en-US" sz="4000" b="1" dirty="0">
              <a:solidFill>
                <a:schemeClr val="tx2"/>
              </a:solidFill>
              <a:latin typeface="Lato Black" charset="0"/>
              <a:ea typeface="Lato Black" charset="0"/>
              <a:cs typeface="Lato Black" charset="0"/>
            </a:endParaRPr>
          </a:p>
        </p:txBody>
      </p:sp>
      <p:sp>
        <p:nvSpPr>
          <p:cNvPr id="68" name="TextBox 67"/>
          <p:cNvSpPr txBox="1"/>
          <p:nvPr/>
        </p:nvSpPr>
        <p:spPr>
          <a:xfrm>
            <a:off x="12666312" y="6583972"/>
            <a:ext cx="4329016" cy="2085571"/>
          </a:xfrm>
          <a:prstGeom prst="rect">
            <a:avLst/>
          </a:prstGeom>
          <a:noFill/>
        </p:spPr>
        <p:txBody>
          <a:bodyPr wrap="square" rtlCol="0">
            <a:spAutoFit/>
          </a:bodyPr>
          <a:lstStyle/>
          <a:p>
            <a:pPr>
              <a:lnSpc>
                <a:spcPts val="4040"/>
              </a:lnSpc>
            </a:pPr>
            <a:r>
              <a:rPr lang="en-US" sz="2399" dirty="0">
                <a:latin typeface="Lato Light" charset="0"/>
                <a:ea typeface="Lato Light" charset="0"/>
                <a:cs typeface="Lato Light" charset="0"/>
              </a:rPr>
              <a:t>Phenomenon whereby something new and somehow valuable is formed the created item</a:t>
            </a:r>
          </a:p>
        </p:txBody>
      </p:sp>
      <p:sp>
        <p:nvSpPr>
          <p:cNvPr id="72" name="TextBox 71"/>
          <p:cNvSpPr txBox="1"/>
          <p:nvPr/>
        </p:nvSpPr>
        <p:spPr>
          <a:xfrm>
            <a:off x="17876826" y="8359908"/>
            <a:ext cx="4329016" cy="2085571"/>
          </a:xfrm>
          <a:prstGeom prst="rect">
            <a:avLst/>
          </a:prstGeom>
          <a:noFill/>
        </p:spPr>
        <p:txBody>
          <a:bodyPr wrap="square" rtlCol="0">
            <a:spAutoFit/>
          </a:bodyPr>
          <a:lstStyle/>
          <a:p>
            <a:pPr>
              <a:lnSpc>
                <a:spcPts val="4040"/>
              </a:lnSpc>
            </a:pPr>
            <a:r>
              <a:rPr lang="en-US" sz="2399" dirty="0">
                <a:latin typeface="Lato Light" charset="0"/>
                <a:ea typeface="Lato Light" charset="0"/>
                <a:cs typeface="Lato Light" charset="0"/>
              </a:rPr>
              <a:t>Phenomenon whereby something new and somehow valuable is formed the created item</a:t>
            </a:r>
          </a:p>
        </p:txBody>
      </p:sp>
      <p:sp>
        <p:nvSpPr>
          <p:cNvPr id="73" name="TextBox 72"/>
          <p:cNvSpPr txBox="1"/>
          <p:nvPr/>
        </p:nvSpPr>
        <p:spPr>
          <a:xfrm>
            <a:off x="2320288" y="6583972"/>
            <a:ext cx="4329016" cy="2085571"/>
          </a:xfrm>
          <a:prstGeom prst="rect">
            <a:avLst/>
          </a:prstGeom>
          <a:noFill/>
        </p:spPr>
        <p:txBody>
          <a:bodyPr wrap="square" rtlCol="0">
            <a:spAutoFit/>
          </a:bodyPr>
          <a:lstStyle/>
          <a:p>
            <a:pPr>
              <a:lnSpc>
                <a:spcPts val="4040"/>
              </a:lnSpc>
            </a:pPr>
            <a:r>
              <a:rPr lang="en-US" sz="2399" dirty="0">
                <a:latin typeface="Lato Light" charset="0"/>
                <a:ea typeface="Lato Light" charset="0"/>
                <a:cs typeface="Lato Light" charset="0"/>
              </a:rPr>
              <a:t>Phenomenon whereby something new and somehow valuable is formed the created item</a:t>
            </a:r>
          </a:p>
        </p:txBody>
      </p:sp>
      <p:sp>
        <p:nvSpPr>
          <p:cNvPr id="75" name="TextBox 74"/>
          <p:cNvSpPr txBox="1"/>
          <p:nvPr/>
        </p:nvSpPr>
        <p:spPr>
          <a:xfrm>
            <a:off x="7530801" y="8359908"/>
            <a:ext cx="4329016" cy="2085571"/>
          </a:xfrm>
          <a:prstGeom prst="rect">
            <a:avLst/>
          </a:prstGeom>
          <a:noFill/>
        </p:spPr>
        <p:txBody>
          <a:bodyPr wrap="square" rtlCol="0">
            <a:spAutoFit/>
          </a:bodyPr>
          <a:lstStyle/>
          <a:p>
            <a:pPr>
              <a:lnSpc>
                <a:spcPts val="4040"/>
              </a:lnSpc>
            </a:pPr>
            <a:r>
              <a:rPr lang="en-US" sz="2399" dirty="0">
                <a:latin typeface="Lato Light" charset="0"/>
                <a:ea typeface="Lato Light" charset="0"/>
                <a:cs typeface="Lato Light" charset="0"/>
              </a:rPr>
              <a:t>Phenomenon whereby something new and somehow valuable is formed the created item</a:t>
            </a:r>
          </a:p>
        </p:txBody>
      </p:sp>
      <p:sp>
        <p:nvSpPr>
          <p:cNvPr id="20" name="TextBox 19">
            <a:extLst>
              <a:ext uri="{FF2B5EF4-FFF2-40B4-BE49-F238E27FC236}">
                <a16:creationId xmlns:a16="http://schemas.microsoft.com/office/drawing/2014/main" id="{8C7C2F52-5F4F-4515-BEF1-E9FE1D937B0A}"/>
              </a:ext>
            </a:extLst>
          </p:cNvPr>
          <p:cNvSpPr txBox="1"/>
          <p:nvPr/>
        </p:nvSpPr>
        <p:spPr>
          <a:xfrm>
            <a:off x="7455799" y="5732781"/>
            <a:ext cx="893193" cy="1569660"/>
          </a:xfrm>
          <a:prstGeom prst="rect">
            <a:avLst/>
          </a:prstGeom>
          <a:noFill/>
        </p:spPr>
        <p:txBody>
          <a:bodyPr wrap="none" rtlCol="0">
            <a:spAutoFit/>
          </a:bodyPr>
          <a:lstStyle/>
          <a:p>
            <a:r>
              <a:rPr lang="en-US" sz="9600" b="1">
                <a:solidFill>
                  <a:schemeClr val="tx2"/>
                </a:solidFill>
                <a:latin typeface="Lato Black" charset="0"/>
                <a:ea typeface="Lato Black" charset="0"/>
                <a:cs typeface="Lato Black" charset="0"/>
              </a:rPr>
              <a:t>2</a:t>
            </a:r>
            <a:endParaRPr lang="en-US" sz="9600" b="1" dirty="0">
              <a:solidFill>
                <a:schemeClr val="tx2"/>
              </a:solidFill>
              <a:latin typeface="Lato Black" charset="0"/>
              <a:ea typeface="Lato Black" charset="0"/>
              <a:cs typeface="Lato Black" charset="0"/>
            </a:endParaRPr>
          </a:p>
        </p:txBody>
      </p:sp>
      <p:sp>
        <p:nvSpPr>
          <p:cNvPr id="21" name="TextBox 20">
            <a:extLst>
              <a:ext uri="{FF2B5EF4-FFF2-40B4-BE49-F238E27FC236}">
                <a16:creationId xmlns:a16="http://schemas.microsoft.com/office/drawing/2014/main" id="{A666708B-FDB2-43C5-A770-F7DACE75133D}"/>
              </a:ext>
            </a:extLst>
          </p:cNvPr>
          <p:cNvSpPr txBox="1"/>
          <p:nvPr/>
        </p:nvSpPr>
        <p:spPr>
          <a:xfrm>
            <a:off x="12657283" y="3907365"/>
            <a:ext cx="893193" cy="1569660"/>
          </a:xfrm>
          <a:prstGeom prst="rect">
            <a:avLst/>
          </a:prstGeom>
          <a:noFill/>
        </p:spPr>
        <p:txBody>
          <a:bodyPr wrap="none" rtlCol="0">
            <a:spAutoFit/>
          </a:bodyPr>
          <a:lstStyle/>
          <a:p>
            <a:r>
              <a:rPr lang="en-US" sz="9600" b="1">
                <a:solidFill>
                  <a:schemeClr val="tx2"/>
                </a:solidFill>
                <a:latin typeface="Lato Black" charset="0"/>
                <a:ea typeface="Lato Black" charset="0"/>
                <a:cs typeface="Lato Black" charset="0"/>
              </a:rPr>
              <a:t>3</a:t>
            </a:r>
            <a:endParaRPr lang="en-US" sz="9600" b="1" dirty="0">
              <a:solidFill>
                <a:schemeClr val="tx2"/>
              </a:solidFill>
              <a:latin typeface="Lato Black" charset="0"/>
              <a:ea typeface="Lato Black" charset="0"/>
              <a:cs typeface="Lato Black" charset="0"/>
            </a:endParaRPr>
          </a:p>
        </p:txBody>
      </p:sp>
      <p:sp>
        <p:nvSpPr>
          <p:cNvPr id="22" name="TextBox 21">
            <a:extLst>
              <a:ext uri="{FF2B5EF4-FFF2-40B4-BE49-F238E27FC236}">
                <a16:creationId xmlns:a16="http://schemas.microsoft.com/office/drawing/2014/main" id="{3E98D5AE-C6AE-4438-8B22-403D2A867ACA}"/>
              </a:ext>
            </a:extLst>
          </p:cNvPr>
          <p:cNvSpPr txBox="1"/>
          <p:nvPr/>
        </p:nvSpPr>
        <p:spPr>
          <a:xfrm>
            <a:off x="17683850" y="5653318"/>
            <a:ext cx="893193" cy="1569660"/>
          </a:xfrm>
          <a:prstGeom prst="rect">
            <a:avLst/>
          </a:prstGeom>
          <a:noFill/>
        </p:spPr>
        <p:txBody>
          <a:bodyPr wrap="none" rtlCol="0">
            <a:spAutoFit/>
          </a:bodyPr>
          <a:lstStyle/>
          <a:p>
            <a:r>
              <a:rPr lang="en-US" sz="9600" b="1">
                <a:solidFill>
                  <a:schemeClr val="tx2"/>
                </a:solidFill>
                <a:latin typeface="Lato Black" charset="0"/>
                <a:ea typeface="Lato Black" charset="0"/>
                <a:cs typeface="Lato Black" charset="0"/>
              </a:rPr>
              <a:t>4</a:t>
            </a:r>
            <a:endParaRPr lang="en-US" sz="9600" b="1" dirty="0">
              <a:solidFill>
                <a:schemeClr val="tx2"/>
              </a:solidFill>
              <a:latin typeface="Lato Black" charset="0"/>
              <a:ea typeface="Lato Black" charset="0"/>
              <a:cs typeface="Lato Black" charset="0"/>
            </a:endParaRPr>
          </a:p>
        </p:txBody>
      </p:sp>
    </p:spTree>
    <p:extLst>
      <p:ext uri="{BB962C8B-B14F-4D97-AF65-F5344CB8AC3E}">
        <p14:creationId xmlns:p14="http://schemas.microsoft.com/office/powerpoint/2010/main" val="20136501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7774802" y="3070096"/>
            <a:ext cx="8834433" cy="1200310"/>
          </a:xfrm>
          <a:prstGeom prst="rect">
            <a:avLst/>
          </a:prstGeom>
          <a:noFill/>
        </p:spPr>
        <p:txBody>
          <a:bodyPr wrap="none" lIns="91422" tIns="45711" rIns="91422" bIns="45711" rtlCol="0">
            <a:spAutoFit/>
          </a:bodyPr>
          <a:lstStyle/>
          <a:p>
            <a:pPr algn="ctr"/>
            <a:r>
              <a:rPr lang="en-US" sz="7200" b="1" dirty="0" err="1">
                <a:solidFill>
                  <a:schemeClr val="tx2"/>
                </a:solidFill>
                <a:latin typeface="Lato Heavy" charset="0"/>
                <a:ea typeface="Lato Heavy" charset="0"/>
                <a:cs typeface="Lato Heavy" charset="0"/>
              </a:rPr>
              <a:t>DỮ</a:t>
            </a:r>
            <a:r>
              <a:rPr lang="en-US" sz="7200" b="1" dirty="0">
                <a:solidFill>
                  <a:schemeClr val="tx2"/>
                </a:solidFill>
                <a:latin typeface="Lato Heavy" charset="0"/>
                <a:ea typeface="Lato Heavy" charset="0"/>
                <a:cs typeface="Lato Heavy" charset="0"/>
              </a:rPr>
              <a:t> </a:t>
            </a:r>
            <a:r>
              <a:rPr lang="en-US" sz="7200" b="1" dirty="0" err="1">
                <a:solidFill>
                  <a:schemeClr val="tx2"/>
                </a:solidFill>
                <a:latin typeface="Lato Heavy" charset="0"/>
                <a:ea typeface="Lato Heavy" charset="0"/>
                <a:cs typeface="Lato Heavy" charset="0"/>
              </a:rPr>
              <a:t>LIỆU</a:t>
            </a:r>
            <a:r>
              <a:rPr lang="en-US" sz="7200" b="1" dirty="0">
                <a:solidFill>
                  <a:schemeClr val="tx2"/>
                </a:solidFill>
                <a:latin typeface="Lato Heavy" charset="0"/>
                <a:ea typeface="Lato Heavy" charset="0"/>
                <a:cs typeface="Lato Heavy" charset="0"/>
              </a:rPr>
              <a:t> </a:t>
            </a:r>
            <a:r>
              <a:rPr lang="en-US" sz="7200" b="1" dirty="0" err="1">
                <a:solidFill>
                  <a:schemeClr val="tx2"/>
                </a:solidFill>
                <a:latin typeface="Lato Heavy" charset="0"/>
                <a:ea typeface="Lato Heavy" charset="0"/>
                <a:cs typeface="Lato Heavy" charset="0"/>
              </a:rPr>
              <a:t>LỰA</a:t>
            </a:r>
            <a:r>
              <a:rPr lang="en-US" sz="7200" b="1" dirty="0">
                <a:solidFill>
                  <a:schemeClr val="tx2"/>
                </a:solidFill>
                <a:latin typeface="Lato Heavy" charset="0"/>
                <a:ea typeface="Lato Heavy" charset="0"/>
                <a:cs typeface="Lato Heavy" charset="0"/>
              </a:rPr>
              <a:t> </a:t>
            </a:r>
            <a:r>
              <a:rPr lang="en-US" sz="7200" b="1" dirty="0" err="1">
                <a:solidFill>
                  <a:schemeClr val="tx2"/>
                </a:solidFill>
                <a:latin typeface="Lato Heavy" charset="0"/>
                <a:ea typeface="Lato Heavy" charset="0"/>
                <a:cs typeface="Lato Heavy" charset="0"/>
              </a:rPr>
              <a:t>CHỌN</a:t>
            </a:r>
            <a:endParaRPr lang="id-ID" sz="7200" b="1" dirty="0">
              <a:solidFill>
                <a:schemeClr val="tx2"/>
              </a:solidFill>
              <a:latin typeface="Lato Heavy" charset="0"/>
              <a:ea typeface="Lato Heavy" charset="0"/>
              <a:cs typeface="Lato Heavy" charset="0"/>
            </a:endParaRPr>
          </a:p>
        </p:txBody>
      </p:sp>
      <p:sp>
        <p:nvSpPr>
          <p:cNvPr id="44" name="Subtitle 2"/>
          <p:cNvSpPr txBox="1">
            <a:spLocks/>
          </p:cNvSpPr>
          <p:nvPr/>
        </p:nvSpPr>
        <p:spPr>
          <a:xfrm>
            <a:off x="9341298" y="4556320"/>
            <a:ext cx="5742604" cy="6888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1" spc="300" dirty="0">
                <a:solidFill>
                  <a:schemeClr val="bg1">
                    <a:lumMod val="75000"/>
                  </a:schemeClr>
                </a:solidFill>
                <a:latin typeface="Lato" charset="0"/>
                <a:ea typeface="Lato" charset="0"/>
                <a:cs typeface="Lato" charset="0"/>
              </a:rPr>
              <a:t>CAR EVALUATION DATA SET</a:t>
            </a:r>
          </a:p>
        </p:txBody>
      </p:sp>
      <p:sp>
        <p:nvSpPr>
          <p:cNvPr id="20" name="Subtitle 2"/>
          <p:cNvSpPr txBox="1">
            <a:spLocks/>
          </p:cNvSpPr>
          <p:nvPr/>
        </p:nvSpPr>
        <p:spPr>
          <a:xfrm>
            <a:off x="5029622" y="9460499"/>
            <a:ext cx="14365949" cy="126079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err="1">
                <a:solidFill>
                  <a:schemeClr val="tx1"/>
                </a:solidFill>
                <a:latin typeface="Lato Light" charset="0"/>
                <a:ea typeface="Lato Light" charset="0"/>
                <a:cs typeface="Lato Light" charset="0"/>
              </a:rPr>
              <a:t>NGUỒN</a:t>
            </a:r>
            <a:r>
              <a:rPr lang="en-US" sz="2399" dirty="0">
                <a:solidFill>
                  <a:schemeClr val="tx1"/>
                </a:solidFill>
                <a:latin typeface="Lato Light" charset="0"/>
                <a:ea typeface="Lato Light" charset="0"/>
                <a:cs typeface="Lato Light" charset="0"/>
              </a:rPr>
              <a:t>:</a:t>
            </a:r>
          </a:p>
          <a:p>
            <a:pPr>
              <a:lnSpc>
                <a:spcPts val="4040"/>
              </a:lnSpc>
            </a:pPr>
            <a:r>
              <a:rPr lang="en-US" sz="2399" dirty="0">
                <a:solidFill>
                  <a:schemeClr val="tx1"/>
                </a:solidFill>
                <a:latin typeface="Lato Light" charset="0"/>
                <a:ea typeface="Lato Light" charset="0"/>
                <a:cs typeface="Lato Light" charset="0"/>
                <a:hlinkClick r:id="rId2"/>
              </a:rPr>
              <a:t>http://archive.ics.uci.edu/ml/datasets/Car+Evaluation</a:t>
            </a:r>
            <a:endParaRPr lang="en-US" sz="2399" dirty="0">
              <a:solidFill>
                <a:schemeClr val="tx1"/>
              </a:solidFill>
              <a:latin typeface="Lato Light" charset="0"/>
              <a:ea typeface="Lato Light" charset="0"/>
              <a:cs typeface="Lato Light" charset="0"/>
            </a:endParaRPr>
          </a:p>
        </p:txBody>
      </p:sp>
      <p:pic>
        <p:nvPicPr>
          <p:cNvPr id="1026" name="Picture 2" descr="http://icons.iconarchive.com/icons/iconsmind/outline/512/Car-3-icon.png"/>
          <p:cNvPicPr>
            <a:picLocks noChangeAspect="1" noChangeArrowheads="1"/>
          </p:cNvPicPr>
          <p:nvPr/>
        </p:nvPicPr>
        <p:blipFill>
          <a:blip r:embed="rId3" cstate="email">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88749" y="5110277"/>
            <a:ext cx="4532947" cy="4532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242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750414" y="2692124"/>
            <a:ext cx="14883205" cy="8410105"/>
          </a:xfrm>
          <a:prstGeom prst="rect">
            <a:avLst/>
          </a:prstGeom>
          <a:noFill/>
        </p:spPr>
        <p:txBody>
          <a:bodyPr wrap="none" lIns="91422" tIns="45711" rIns="91422" bIns="45711" rtlCol="0">
            <a:spAutoFit/>
          </a:bodyPr>
          <a:lstStyle/>
          <a:p>
            <a:pPr algn="ctr"/>
            <a:r>
              <a:rPr lang="en-US" sz="8800" b="1" dirty="0">
                <a:solidFill>
                  <a:schemeClr val="tx2"/>
                </a:solidFill>
                <a:latin typeface="Lato" charset="0"/>
                <a:ea typeface="Lato" charset="0"/>
                <a:cs typeface="Lato" charset="0"/>
              </a:rPr>
              <a:t>Do </a:t>
            </a:r>
            <a:r>
              <a:rPr lang="en-US" sz="8800" b="1" dirty="0">
                <a:solidFill>
                  <a:schemeClr val="accent2"/>
                </a:solidFill>
                <a:latin typeface="Lato" charset="0"/>
                <a:ea typeface="Lato" charset="0"/>
                <a:cs typeface="Lato" charset="0"/>
              </a:rPr>
              <a:t>you</a:t>
            </a:r>
            <a:r>
              <a:rPr lang="en-US" sz="8800" b="1" dirty="0">
                <a:solidFill>
                  <a:schemeClr val="tx2"/>
                </a:solidFill>
                <a:latin typeface="Lato" charset="0"/>
                <a:ea typeface="Lato" charset="0"/>
                <a:cs typeface="Lato" charset="0"/>
              </a:rPr>
              <a:t> </a:t>
            </a:r>
            <a:r>
              <a:rPr lang="en-US" sz="8800" b="1" dirty="0">
                <a:solidFill>
                  <a:schemeClr val="accent5"/>
                </a:solidFill>
                <a:latin typeface="Lato" charset="0"/>
                <a:ea typeface="Lato" charset="0"/>
                <a:cs typeface="Lato" charset="0"/>
              </a:rPr>
              <a:t>want more</a:t>
            </a:r>
            <a:r>
              <a:rPr lang="en-US" sz="8800" b="1" dirty="0">
                <a:solidFill>
                  <a:schemeClr val="tx2"/>
                </a:solidFill>
                <a:latin typeface="Lato" charset="0"/>
                <a:ea typeface="Lato" charset="0"/>
                <a:cs typeface="Lato" charset="0"/>
              </a:rPr>
              <a:t> </a:t>
            </a:r>
            <a:r>
              <a:rPr lang="en-US" sz="8800" b="1" dirty="0">
                <a:solidFill>
                  <a:schemeClr val="accent1"/>
                </a:solidFill>
                <a:latin typeface="Lato" charset="0"/>
                <a:ea typeface="Lato" charset="0"/>
                <a:cs typeface="Lato" charset="0"/>
              </a:rPr>
              <a:t>slides</a:t>
            </a:r>
            <a:r>
              <a:rPr lang="en-US" sz="8800" b="1" dirty="0">
                <a:solidFill>
                  <a:schemeClr val="tx2"/>
                </a:solidFill>
                <a:latin typeface="Lato" charset="0"/>
                <a:ea typeface="Lato" charset="0"/>
                <a:cs typeface="Lato" charset="0"/>
              </a:rPr>
              <a:t>?</a:t>
            </a:r>
          </a:p>
          <a:p>
            <a:pPr algn="ctr"/>
            <a:endParaRPr lang="en-US" sz="8800" b="1" dirty="0">
              <a:solidFill>
                <a:schemeClr val="tx2"/>
              </a:solidFill>
              <a:latin typeface="Lato" charset="0"/>
              <a:ea typeface="Lato" charset="0"/>
              <a:cs typeface="Lato" charset="0"/>
            </a:endParaRPr>
          </a:p>
          <a:p>
            <a:pPr algn="ctr"/>
            <a:r>
              <a:rPr lang="en-US" sz="5000" b="1" dirty="0">
                <a:solidFill>
                  <a:schemeClr val="tx2"/>
                </a:solidFill>
                <a:latin typeface="Lato" charset="0"/>
                <a:ea typeface="Lato" charset="0"/>
                <a:cs typeface="Lato" charset="0"/>
              </a:rPr>
              <a:t>Download the best selling presentation template</a:t>
            </a:r>
          </a:p>
          <a:p>
            <a:pPr algn="ctr"/>
            <a:r>
              <a:rPr lang="en-US" sz="5000" b="1" dirty="0">
                <a:solidFill>
                  <a:schemeClr val="tx2"/>
                </a:solidFill>
                <a:latin typeface="Lato" charset="0"/>
                <a:ea typeface="Lato" charset="0"/>
                <a:cs typeface="Lato" charset="0"/>
              </a:rPr>
              <a:t>Includes 600 unique slides for only $15</a:t>
            </a: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lnSpc>
                <a:spcPts val="4100"/>
              </a:lnSpc>
            </a:pPr>
            <a:r>
              <a:rPr lang="en-US" sz="3001" dirty="0">
                <a:latin typeface="Lato" charset="0"/>
                <a:ea typeface="Lato" charset="0"/>
                <a:cs typeface="Lato" charset="0"/>
              </a:rPr>
              <a:t>Copy and paste this link in your internet browser</a:t>
            </a:r>
          </a:p>
          <a:p>
            <a:pPr algn="ctr">
              <a:lnSpc>
                <a:spcPts val="4100"/>
              </a:lnSpc>
            </a:pPr>
            <a:r>
              <a:rPr lang="en-US" sz="2501" dirty="0">
                <a:solidFill>
                  <a:schemeClr val="tx2"/>
                </a:solidFill>
                <a:latin typeface="Lato" charset="0"/>
                <a:ea typeface="Lato" charset="0"/>
                <a:cs typeface="Lato" charset="0"/>
                <a:hlinkClick r:id="rId2"/>
              </a:rPr>
              <a:t>https://graphicriver.net/item/motagua-multipurpose-powerpoint-template/10348960</a:t>
            </a:r>
            <a:endParaRPr lang="en-US" sz="2501" dirty="0">
              <a:solidFill>
                <a:schemeClr val="tx2"/>
              </a:solidFill>
              <a:latin typeface="Lato" charset="0"/>
              <a:ea typeface="Lato" charset="0"/>
              <a:cs typeface="Lato" charset="0"/>
            </a:endParaRPr>
          </a:p>
        </p:txBody>
      </p:sp>
      <p:sp>
        <p:nvSpPr>
          <p:cNvPr id="7" name="Shape 2847"/>
          <p:cNvSpPr/>
          <p:nvPr/>
        </p:nvSpPr>
        <p:spPr>
          <a:xfrm>
            <a:off x="11447243" y="7814044"/>
            <a:ext cx="1530700" cy="1530683"/>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tx2"/>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charset="0"/>
              <a:ea typeface="Lato" charset="0"/>
              <a:cs typeface="Lato" charset="0"/>
            </a:endParaRPr>
          </a:p>
        </p:txBody>
      </p:sp>
    </p:spTree>
    <p:extLst>
      <p:ext uri="{BB962C8B-B14F-4D97-AF65-F5344CB8AC3E}">
        <p14:creationId xmlns:p14="http://schemas.microsoft.com/office/powerpoint/2010/main" val="6526401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Rounded Corners 58"/>
          <p:cNvSpPr/>
          <p:nvPr/>
        </p:nvSpPr>
        <p:spPr>
          <a:xfrm>
            <a:off x="2812027" y="9067723"/>
            <a:ext cx="3508974" cy="692936"/>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3634691" y="9167371"/>
            <a:ext cx="1863652" cy="523348"/>
          </a:xfrm>
          <a:prstGeom prst="rect">
            <a:avLst/>
          </a:prstGeom>
          <a:noFill/>
          <a:ln>
            <a:noFill/>
          </a:ln>
        </p:spPr>
        <p:txBody>
          <a:bodyPr wrap="none" rtlCol="0" anchor="ctr" anchorCtr="0">
            <a:spAutoFit/>
          </a:bodyPr>
          <a:lstStyle/>
          <a:p>
            <a:pPr algn="ctr"/>
            <a:r>
              <a:rPr lang="en-US" sz="2801" b="1">
                <a:solidFill>
                  <a:srgbClr val="0070C0"/>
                </a:solidFill>
                <a:latin typeface="Lato Black" charset="0"/>
                <a:ea typeface="Lato Black" charset="0"/>
                <a:cs typeface="Lato Black" charset="0"/>
              </a:rPr>
              <a:t>LUANDRY</a:t>
            </a:r>
            <a:endParaRPr lang="en-US" sz="2801" b="1" dirty="0">
              <a:solidFill>
                <a:srgbClr val="0070C0"/>
              </a:solidFill>
              <a:latin typeface="Lato Black" charset="0"/>
              <a:ea typeface="Lato Black" charset="0"/>
              <a:cs typeface="Lato Black" charset="0"/>
            </a:endParaRPr>
          </a:p>
        </p:txBody>
      </p:sp>
      <p:sp>
        <p:nvSpPr>
          <p:cNvPr id="13" name="TextBox 12"/>
          <p:cNvSpPr txBox="1"/>
          <p:nvPr/>
        </p:nvSpPr>
        <p:spPr>
          <a:xfrm>
            <a:off x="8229599" y="4341779"/>
            <a:ext cx="6659195" cy="1385123"/>
          </a:xfrm>
          <a:prstGeom prst="rect">
            <a:avLst/>
          </a:prstGeom>
          <a:noFill/>
        </p:spPr>
        <p:txBody>
          <a:bodyPr wrap="none" rtlCol="0">
            <a:spAutoFit/>
          </a:bodyPr>
          <a:lstStyle/>
          <a:p>
            <a:r>
              <a:rPr lang="en-US" sz="8401" b="1">
                <a:solidFill>
                  <a:schemeClr val="tx2"/>
                </a:solidFill>
                <a:latin typeface="Lato Black" charset="0"/>
                <a:ea typeface="Lato Black" charset="0"/>
                <a:cs typeface="Lato Black" charset="0"/>
              </a:rPr>
              <a:t>ĐẶT VẤN ĐỀ</a:t>
            </a:r>
            <a:endParaRPr lang="en-US" sz="8401" b="1" dirty="0">
              <a:solidFill>
                <a:schemeClr val="tx2"/>
              </a:solidFill>
              <a:latin typeface="Lato Black" charset="0"/>
              <a:ea typeface="Lato Black" charset="0"/>
              <a:cs typeface="Lato Black" charset="0"/>
            </a:endParaRPr>
          </a:p>
        </p:txBody>
      </p:sp>
      <p:cxnSp>
        <p:nvCxnSpPr>
          <p:cNvPr id="15" name="Straight Connector 14"/>
          <p:cNvCxnSpPr/>
          <p:nvPr/>
        </p:nvCxnSpPr>
        <p:spPr>
          <a:xfrm>
            <a:off x="8296502" y="4010519"/>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ubtitle 2"/>
          <p:cNvSpPr txBox="1">
            <a:spLocks/>
          </p:cNvSpPr>
          <p:nvPr/>
        </p:nvSpPr>
        <p:spPr>
          <a:xfrm>
            <a:off x="8118087" y="6073516"/>
            <a:ext cx="14365949" cy="683110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spcBef>
                <a:spcPts val="600"/>
              </a:spcBef>
              <a:spcAft>
                <a:spcPts val="600"/>
              </a:spcAft>
            </a:pPr>
            <a:r>
              <a:rPr lang="en-US" sz="2800">
                <a:solidFill>
                  <a:schemeClr val="bg2">
                    <a:lumMod val="25000"/>
                  </a:schemeClr>
                </a:solidFill>
                <a:latin typeface="Calibri" panose="020F0502020204030204" pitchFamily="34" charset="0"/>
                <a:cs typeface="Calibri" panose="020F0502020204030204" pitchFamily="34" charset="0"/>
              </a:rPr>
              <a:t>	</a:t>
            </a:r>
            <a:r>
              <a:rPr lang="en-US" sz="3200">
                <a:solidFill>
                  <a:schemeClr val="bg2">
                    <a:lumMod val="25000"/>
                  </a:schemeClr>
                </a:solidFill>
                <a:latin typeface="Calibri" panose="020F0502020204030204" pitchFamily="34" charset="0"/>
                <a:cs typeface="Calibri" panose="020F0502020204030204" pitchFamily="34" charset="0"/>
              </a:rPr>
              <a:t>V</a:t>
            </a:r>
            <a:r>
              <a:rPr lang="vi-VN" sz="3200">
                <a:solidFill>
                  <a:schemeClr val="bg2">
                    <a:lumMod val="25000"/>
                  </a:schemeClr>
                </a:solidFill>
                <a:latin typeface="Calibri" panose="020F0502020204030204" pitchFamily="34" charset="0"/>
                <a:cs typeface="Calibri" panose="020F0502020204030204" pitchFamily="34" charset="0"/>
              </a:rPr>
              <a:t>ấn đề bất cập ở đây là trong trường hợp ta đang bận rộn không thể đem quần áo đến tận nơi để gửi giặt là thứ nhất, thứ hai nếu chúng ta có nhiều loại quần áo và mong muốn giặt giũ với những hình thức khác nhau nhưng lại không biết cửa hàng nào có đầy đủ các hình thức mình đang cần. Bên cạnh đó, ta không chủ động được thời gian lấy quần áo nếu không được chủ của hàng cho một lịch hẹn sau khi nhận đồ giặt. </a:t>
            </a:r>
          </a:p>
          <a:p>
            <a:pPr algn="just">
              <a:spcBef>
                <a:spcPts val="600"/>
              </a:spcBef>
              <a:spcAft>
                <a:spcPts val="600"/>
              </a:spcAft>
            </a:pPr>
            <a:r>
              <a:rPr lang="en-US" sz="3200">
                <a:solidFill>
                  <a:schemeClr val="bg2">
                    <a:lumMod val="25000"/>
                  </a:schemeClr>
                </a:solidFill>
                <a:latin typeface="Calibri" panose="020F0502020204030204" pitchFamily="34" charset="0"/>
                <a:cs typeface="Calibri" panose="020F0502020204030204" pitchFamily="34" charset="0"/>
              </a:rPr>
              <a:t>	C</a:t>
            </a:r>
            <a:r>
              <a:rPr lang="vi-VN" sz="3200">
                <a:solidFill>
                  <a:schemeClr val="bg2">
                    <a:lumMod val="25000"/>
                  </a:schemeClr>
                </a:solidFill>
                <a:latin typeface="Calibri" panose="020F0502020204030204" pitchFamily="34" charset="0"/>
                <a:cs typeface="Calibri" panose="020F0502020204030204" pitchFamily="34" charset="0"/>
              </a:rPr>
              <a:t>hủ cửa hàng một phải đối mặt với vấn đề sắp xếp các đơn hàng như thế nào để hoàn tất việc xử lí các đơn hàng một cách nhanh nhất và tiết kiệm nhất có thể. Việc xử lí bằng cách sổ sách ghi chép, hay sắp xếp đơn hàng theo thứ tự đơn hàng nào đến trước xử lí trước</a:t>
            </a:r>
            <a:r>
              <a:rPr lang="en-US" sz="3200">
                <a:solidFill>
                  <a:schemeClr val="bg2">
                    <a:lumMod val="25000"/>
                  </a:schemeClr>
                </a:solidFill>
                <a:latin typeface="Calibri" panose="020F0502020204030204" pitchFamily="34" charset="0"/>
                <a:cs typeface="Calibri" panose="020F0502020204030204" pitchFamily="34" charset="0"/>
              </a:rPr>
              <a:t>. </a:t>
            </a:r>
            <a:r>
              <a:rPr lang="vi-VN" sz="3200">
                <a:solidFill>
                  <a:schemeClr val="bg2">
                    <a:lumMod val="25000"/>
                  </a:schemeClr>
                </a:solidFill>
                <a:latin typeface="Calibri" panose="020F0502020204030204" pitchFamily="34" charset="0"/>
                <a:cs typeface="Calibri" panose="020F0502020204030204" pitchFamily="34" charset="0"/>
              </a:rPr>
              <a:t>Cũng như việc phân loại đồ theo cách thủ công tốn thời gian.</a:t>
            </a:r>
            <a:endParaRPr lang="en-US" sz="2800" dirty="0">
              <a:solidFill>
                <a:schemeClr val="tx1"/>
              </a:solidFill>
              <a:latin typeface="Lato Light" charset="0"/>
              <a:ea typeface="Lato Light" charset="0"/>
              <a:cs typeface="Lato Light" charset="0"/>
            </a:endParaRPr>
          </a:p>
        </p:txBody>
      </p:sp>
      <p:pic>
        <p:nvPicPr>
          <p:cNvPr id="17" name="Graphic 16">
            <a:extLst>
              <a:ext uri="{FF2B5EF4-FFF2-40B4-BE49-F238E27FC236}">
                <a16:creationId xmlns:a16="http://schemas.microsoft.com/office/drawing/2014/main" id="{E78DD168-0AA0-450E-9EDA-F7E0FDD698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9770" y="4121447"/>
            <a:ext cx="4553487" cy="4844977"/>
          </a:xfrm>
          <a:prstGeom prst="rect">
            <a:avLst/>
          </a:prstGeom>
          <a:effectLst>
            <a:outerShdw blurRad="1003300" dist="1625600" dir="17580000" sx="99000" sy="99000" algn="r" rotWithShape="0">
              <a:schemeClr val="bg1">
                <a:alpha val="25000"/>
              </a:schemeClr>
            </a:outerShdw>
          </a:effectLst>
        </p:spPr>
      </p:pic>
    </p:spTree>
    <p:extLst>
      <p:ext uri="{BB962C8B-B14F-4D97-AF65-F5344CB8AC3E}">
        <p14:creationId xmlns:p14="http://schemas.microsoft.com/office/powerpoint/2010/main" val="10994803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1669" y="3389350"/>
            <a:ext cx="7848600" cy="828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p:cNvSpPr txBox="1">
            <a:spLocks/>
          </p:cNvSpPr>
          <p:nvPr/>
        </p:nvSpPr>
        <p:spPr>
          <a:xfrm>
            <a:off x="18014389" y="5808792"/>
            <a:ext cx="4358711"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399" dirty="0">
                <a:solidFill>
                  <a:schemeClr val="tx1"/>
                </a:solidFill>
                <a:latin typeface="Lato Light" charset="0"/>
                <a:ea typeface="Lato Light" charset="0"/>
                <a:cs typeface="Lato Light" charset="0"/>
              </a:rPr>
              <a:t>Frequently, your initial font choice is taken out</a:t>
            </a:r>
          </a:p>
        </p:txBody>
      </p:sp>
      <p:sp>
        <p:nvSpPr>
          <p:cNvPr id="15" name="TextBox 14"/>
          <p:cNvSpPr txBox="1"/>
          <p:nvPr/>
        </p:nvSpPr>
        <p:spPr>
          <a:xfrm>
            <a:off x="18131958" y="5324333"/>
            <a:ext cx="2612382" cy="461537"/>
          </a:xfrm>
          <a:prstGeom prst="rect">
            <a:avLst/>
          </a:prstGeom>
          <a:noFill/>
        </p:spPr>
        <p:txBody>
          <a:bodyPr wrap="none" rtlCol="0" anchor="ctr" anchorCtr="0">
            <a:spAutoFit/>
          </a:bodyPr>
          <a:lstStyle/>
          <a:p>
            <a:r>
              <a:rPr lang="en-US" sz="2399" b="1" dirty="0">
                <a:solidFill>
                  <a:schemeClr val="tx2"/>
                </a:solidFill>
                <a:latin typeface="Lato Black" charset="0"/>
                <a:ea typeface="Lato Black" charset="0"/>
                <a:cs typeface="Lato Black" charset="0"/>
              </a:rPr>
              <a:t>GREAT SUPPORT</a:t>
            </a:r>
          </a:p>
        </p:txBody>
      </p:sp>
      <p:sp>
        <p:nvSpPr>
          <p:cNvPr id="16" name="Subtitle 2"/>
          <p:cNvSpPr txBox="1">
            <a:spLocks/>
          </p:cNvSpPr>
          <p:nvPr/>
        </p:nvSpPr>
        <p:spPr>
          <a:xfrm>
            <a:off x="12192004" y="5808792"/>
            <a:ext cx="4358711"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399" dirty="0">
                <a:solidFill>
                  <a:schemeClr val="tx1"/>
                </a:solidFill>
                <a:latin typeface="Lato Light" charset="0"/>
                <a:ea typeface="Lato Light" charset="0"/>
                <a:cs typeface="Lato Light" charset="0"/>
              </a:rPr>
              <a:t>Frequently, your initial font choice is taken out</a:t>
            </a:r>
          </a:p>
        </p:txBody>
      </p:sp>
      <p:sp>
        <p:nvSpPr>
          <p:cNvPr id="17" name="TextBox 16"/>
          <p:cNvSpPr txBox="1"/>
          <p:nvPr/>
        </p:nvSpPr>
        <p:spPr>
          <a:xfrm>
            <a:off x="12309574" y="5324333"/>
            <a:ext cx="1112805" cy="461537"/>
          </a:xfrm>
          <a:prstGeom prst="rect">
            <a:avLst/>
          </a:prstGeom>
          <a:noFill/>
        </p:spPr>
        <p:txBody>
          <a:bodyPr wrap="none" rtlCol="0" anchor="ctr" anchorCtr="0">
            <a:spAutoFit/>
          </a:bodyPr>
          <a:lstStyle/>
          <a:p>
            <a:r>
              <a:rPr lang="en-US" sz="2399" b="1" dirty="0">
                <a:solidFill>
                  <a:schemeClr val="tx2"/>
                </a:solidFill>
                <a:latin typeface="Lato Black" charset="0"/>
                <a:ea typeface="Lato Black" charset="0"/>
                <a:cs typeface="Lato Black" charset="0"/>
              </a:rPr>
              <a:t>HOME</a:t>
            </a:r>
          </a:p>
        </p:txBody>
      </p:sp>
      <p:sp>
        <p:nvSpPr>
          <p:cNvPr id="19" name="Shape 2525"/>
          <p:cNvSpPr/>
          <p:nvPr/>
        </p:nvSpPr>
        <p:spPr>
          <a:xfrm>
            <a:off x="12391312" y="3889186"/>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7"/>
          <p:cNvSpPr/>
          <p:nvPr/>
        </p:nvSpPr>
        <p:spPr>
          <a:xfrm>
            <a:off x="18131958" y="3887305"/>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622"/>
          <p:cNvSpPr/>
          <p:nvPr/>
        </p:nvSpPr>
        <p:spPr>
          <a:xfrm>
            <a:off x="12454233" y="802650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3"/>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62"/>
          <p:cNvSpPr/>
          <p:nvPr/>
        </p:nvSpPr>
        <p:spPr>
          <a:xfrm>
            <a:off x="18131958" y="802650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4"/>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ubtitle 2"/>
          <p:cNvSpPr txBox="1">
            <a:spLocks/>
          </p:cNvSpPr>
          <p:nvPr/>
        </p:nvSpPr>
        <p:spPr>
          <a:xfrm>
            <a:off x="18014389" y="9898780"/>
            <a:ext cx="4358711"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399" dirty="0">
                <a:solidFill>
                  <a:schemeClr val="tx1"/>
                </a:solidFill>
                <a:latin typeface="Lato Light" charset="0"/>
                <a:ea typeface="Lato Light" charset="0"/>
                <a:cs typeface="Lato Light" charset="0"/>
              </a:rPr>
              <a:t>Frequently, your initial font choice is taken out</a:t>
            </a:r>
          </a:p>
        </p:txBody>
      </p:sp>
      <p:sp>
        <p:nvSpPr>
          <p:cNvPr id="27" name="Subtitle 2"/>
          <p:cNvSpPr txBox="1">
            <a:spLocks/>
          </p:cNvSpPr>
          <p:nvPr/>
        </p:nvSpPr>
        <p:spPr>
          <a:xfrm>
            <a:off x="12192004" y="9898780"/>
            <a:ext cx="4358711" cy="118693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sz="2399" dirty="0">
                <a:solidFill>
                  <a:schemeClr val="tx1"/>
                </a:solidFill>
                <a:latin typeface="Lato Light" charset="0"/>
                <a:ea typeface="Lato Light" charset="0"/>
                <a:cs typeface="Lato Light" charset="0"/>
              </a:rPr>
              <a:t>Frequently, your initial font choice is taken out</a:t>
            </a:r>
          </a:p>
        </p:txBody>
      </p:sp>
      <p:sp>
        <p:nvSpPr>
          <p:cNvPr id="28" name="TextBox 27"/>
          <p:cNvSpPr txBox="1"/>
          <p:nvPr/>
        </p:nvSpPr>
        <p:spPr>
          <a:xfrm>
            <a:off x="18131959" y="9414321"/>
            <a:ext cx="3233257" cy="461537"/>
          </a:xfrm>
          <a:prstGeom prst="rect">
            <a:avLst/>
          </a:prstGeom>
          <a:noFill/>
        </p:spPr>
        <p:txBody>
          <a:bodyPr wrap="none" rtlCol="0" anchor="ctr" anchorCtr="0">
            <a:spAutoFit/>
          </a:bodyPr>
          <a:lstStyle/>
          <a:p>
            <a:r>
              <a:rPr lang="en-US" sz="2399" b="1" dirty="0">
                <a:solidFill>
                  <a:schemeClr val="tx2"/>
                </a:solidFill>
                <a:latin typeface="Lato Black" charset="0"/>
                <a:ea typeface="Lato Black" charset="0"/>
                <a:cs typeface="Lato Black" charset="0"/>
              </a:rPr>
              <a:t>AWESOME PICTURES</a:t>
            </a:r>
          </a:p>
        </p:txBody>
      </p:sp>
      <p:sp>
        <p:nvSpPr>
          <p:cNvPr id="29" name="TextBox 28"/>
          <p:cNvSpPr txBox="1"/>
          <p:nvPr/>
        </p:nvSpPr>
        <p:spPr>
          <a:xfrm>
            <a:off x="12309573" y="9414321"/>
            <a:ext cx="2305888" cy="461537"/>
          </a:xfrm>
          <a:prstGeom prst="rect">
            <a:avLst/>
          </a:prstGeom>
          <a:noFill/>
        </p:spPr>
        <p:txBody>
          <a:bodyPr wrap="none" rtlCol="0" anchor="ctr" anchorCtr="0">
            <a:spAutoFit/>
          </a:bodyPr>
          <a:lstStyle/>
          <a:p>
            <a:r>
              <a:rPr lang="en-US" sz="2399" b="1" dirty="0">
                <a:solidFill>
                  <a:schemeClr val="tx2"/>
                </a:solidFill>
                <a:latin typeface="Lato Black" charset="0"/>
                <a:ea typeface="Lato Black" charset="0"/>
                <a:cs typeface="Lato Black" charset="0"/>
              </a:rPr>
              <a:t>SATISFACTION</a:t>
            </a:r>
          </a:p>
        </p:txBody>
      </p:sp>
      <p:grpSp>
        <p:nvGrpSpPr>
          <p:cNvPr id="7" name="Group 6"/>
          <p:cNvGrpSpPr/>
          <p:nvPr/>
        </p:nvGrpSpPr>
        <p:grpSpPr>
          <a:xfrm>
            <a:off x="5981769" y="4140427"/>
            <a:ext cx="1168400" cy="6826574"/>
            <a:chOff x="6003993" y="4230875"/>
            <a:chExt cx="1168400" cy="6826574"/>
          </a:xfrm>
        </p:grpSpPr>
        <p:cxnSp>
          <p:nvCxnSpPr>
            <p:cNvPr id="6" name="Straight Connector 5"/>
            <p:cNvCxnSpPr/>
            <p:nvPr/>
          </p:nvCxnSpPr>
          <p:spPr>
            <a:xfrm>
              <a:off x="6003993" y="11057449"/>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03993" y="4230875"/>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4577284" y="5324269"/>
            <a:ext cx="3977372" cy="4644861"/>
          </a:xfrm>
          <a:prstGeom prst="rect">
            <a:avLst/>
          </a:prstGeom>
          <a:noFill/>
        </p:spPr>
        <p:txBody>
          <a:bodyPr wrap="none" rtlCol="0">
            <a:spAutoFit/>
          </a:bodyPr>
          <a:lstStyle/>
          <a:p>
            <a:pPr algn="ctr">
              <a:lnSpc>
                <a:spcPts val="7120"/>
              </a:lnSpc>
            </a:pPr>
            <a:r>
              <a:rPr lang="en-US" sz="6600" b="1" dirty="0">
                <a:solidFill>
                  <a:schemeClr val="tx2"/>
                </a:solidFill>
                <a:latin typeface="Lato Black" charset="0"/>
                <a:ea typeface="Lato Black" charset="0"/>
                <a:cs typeface="Lato Black" charset="0"/>
              </a:rPr>
              <a:t>WE </a:t>
            </a:r>
          </a:p>
          <a:p>
            <a:pPr algn="ctr">
              <a:lnSpc>
                <a:spcPts val="7120"/>
              </a:lnSpc>
            </a:pPr>
            <a:r>
              <a:rPr lang="en-US" sz="6600" b="1" dirty="0">
                <a:solidFill>
                  <a:schemeClr val="tx2"/>
                </a:solidFill>
                <a:latin typeface="Lato Black" charset="0"/>
                <a:ea typeface="Lato Black" charset="0"/>
                <a:cs typeface="Lato Black" charset="0"/>
              </a:rPr>
              <a:t>WANT</a:t>
            </a:r>
          </a:p>
          <a:p>
            <a:pPr algn="ctr">
              <a:lnSpc>
                <a:spcPts val="7120"/>
              </a:lnSpc>
            </a:pPr>
            <a:r>
              <a:rPr lang="en-US" sz="6600" b="1" dirty="0">
                <a:solidFill>
                  <a:schemeClr val="tx2"/>
                </a:solidFill>
                <a:latin typeface="Lato Black" charset="0"/>
                <a:ea typeface="Lato Black" charset="0"/>
                <a:cs typeface="Lato Black" charset="0"/>
              </a:rPr>
              <a:t>TO</a:t>
            </a:r>
          </a:p>
          <a:p>
            <a:pPr algn="ctr">
              <a:lnSpc>
                <a:spcPts val="7120"/>
              </a:lnSpc>
            </a:pPr>
            <a:r>
              <a:rPr lang="en-US" sz="6600" b="1" dirty="0">
                <a:solidFill>
                  <a:schemeClr val="tx2"/>
                </a:solidFill>
                <a:latin typeface="Lato Black" charset="0"/>
                <a:ea typeface="Lato Black" charset="0"/>
                <a:cs typeface="Lato Black" charset="0"/>
              </a:rPr>
              <a:t>BE</a:t>
            </a:r>
          </a:p>
          <a:p>
            <a:pPr algn="ctr">
              <a:lnSpc>
                <a:spcPts val="7120"/>
              </a:lnSpc>
            </a:pPr>
            <a:r>
              <a:rPr lang="en-US" sz="6600" b="1" dirty="0">
                <a:solidFill>
                  <a:schemeClr val="tx2"/>
                </a:solidFill>
                <a:latin typeface="Lato Black" charset="0"/>
                <a:ea typeface="Lato Black" charset="0"/>
                <a:cs typeface="Lato Black" charset="0"/>
              </a:rPr>
              <a:t>THE BEST</a:t>
            </a:r>
          </a:p>
        </p:txBody>
      </p:sp>
      <p:sp>
        <p:nvSpPr>
          <p:cNvPr id="22" name="TextBox 21"/>
          <p:cNvSpPr txBox="1"/>
          <p:nvPr/>
        </p:nvSpPr>
        <p:spPr>
          <a:xfrm>
            <a:off x="9018725" y="661433"/>
            <a:ext cx="6346573"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MISSION</a:t>
            </a:r>
            <a:endParaRPr lang="id-ID" sz="7200" b="1" dirty="0">
              <a:solidFill>
                <a:schemeClr val="tx2"/>
              </a:solidFill>
              <a:latin typeface="Lato Heavy" charset="0"/>
              <a:ea typeface="Lato Heavy" charset="0"/>
              <a:cs typeface="Lato Heavy" charset="0"/>
            </a:endParaRPr>
          </a:p>
        </p:txBody>
      </p:sp>
      <p:sp>
        <p:nvSpPr>
          <p:cNvPr id="32" name="Subtitle 2"/>
          <p:cNvSpPr txBox="1">
            <a:spLocks/>
          </p:cNvSpPr>
          <p:nvPr/>
        </p:nvSpPr>
        <p:spPr>
          <a:xfrm>
            <a:off x="9824918" y="1695235"/>
            <a:ext cx="4775351" cy="6888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1" spc="300" dirty="0">
                <a:solidFill>
                  <a:schemeClr val="bg1">
                    <a:lumMod val="75000"/>
                  </a:schemeClr>
                </a:solidFill>
                <a:latin typeface="Lato" charset="0"/>
                <a:ea typeface="Lato" charset="0"/>
                <a:cs typeface="Lato" charset="0"/>
              </a:rPr>
              <a:t>YOUR </a:t>
            </a:r>
            <a:r>
              <a:rPr lang="en-US" sz="2801" spc="300">
                <a:solidFill>
                  <a:schemeClr val="bg1">
                    <a:lumMod val="75000"/>
                  </a:schemeClr>
                </a:solidFill>
                <a:latin typeface="Lato" charset="0"/>
                <a:ea typeface="Lato" charset="0"/>
                <a:cs typeface="Lato" charset="0"/>
              </a:rPr>
              <a:t>GREAT SUBTITLE</a:t>
            </a:r>
            <a:endParaRPr lang="en-US" sz="2801"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8058471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8287062" y="10289351"/>
            <a:ext cx="2646878"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OUR SERVICES</a:t>
            </a:r>
          </a:p>
        </p:txBody>
      </p:sp>
      <p:sp>
        <p:nvSpPr>
          <p:cNvPr id="78" name="TextBox 77"/>
          <p:cNvSpPr txBox="1"/>
          <p:nvPr/>
        </p:nvSpPr>
        <p:spPr>
          <a:xfrm>
            <a:off x="13369780" y="10256480"/>
            <a:ext cx="3011594"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OUR PORTFOLIO</a:t>
            </a:r>
          </a:p>
        </p:txBody>
      </p:sp>
      <p:sp>
        <p:nvSpPr>
          <p:cNvPr id="80" name="TextBox 79"/>
          <p:cNvSpPr txBox="1"/>
          <p:nvPr/>
        </p:nvSpPr>
        <p:spPr>
          <a:xfrm>
            <a:off x="3252307" y="10256479"/>
            <a:ext cx="2052421"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OUR TEAM</a:t>
            </a:r>
          </a:p>
        </p:txBody>
      </p:sp>
      <p:sp>
        <p:nvSpPr>
          <p:cNvPr id="82" name="Shape 2547"/>
          <p:cNvSpPr/>
          <p:nvPr/>
        </p:nvSpPr>
        <p:spPr>
          <a:xfrm>
            <a:off x="9252125" y="8688617"/>
            <a:ext cx="677346" cy="677346"/>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3"/>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6" name="TextBox 85"/>
          <p:cNvSpPr txBox="1"/>
          <p:nvPr/>
        </p:nvSpPr>
        <p:spPr>
          <a:xfrm>
            <a:off x="18801487" y="10256480"/>
            <a:ext cx="2477088"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OUR DEVICES</a:t>
            </a:r>
          </a:p>
        </p:txBody>
      </p:sp>
      <p:sp>
        <p:nvSpPr>
          <p:cNvPr id="2" name="Oval 1"/>
          <p:cNvSpPr/>
          <p:nvPr/>
        </p:nvSpPr>
        <p:spPr>
          <a:xfrm>
            <a:off x="8847435" y="8286114"/>
            <a:ext cx="1482357" cy="148235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020742" y="8286114"/>
            <a:ext cx="1482357" cy="148235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394181" y="8286114"/>
            <a:ext cx="1482357" cy="1482357"/>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533246" y="8286114"/>
            <a:ext cx="1482357" cy="148235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624493" y="6069734"/>
            <a:ext cx="1972015"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ABOUT US</a:t>
            </a:r>
          </a:p>
        </p:txBody>
      </p:sp>
      <p:sp>
        <p:nvSpPr>
          <p:cNvPr id="32" name="TextBox 31"/>
          <p:cNvSpPr txBox="1"/>
          <p:nvPr/>
        </p:nvSpPr>
        <p:spPr>
          <a:xfrm>
            <a:off x="13585001" y="6036863"/>
            <a:ext cx="2581156"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OUR MISSION</a:t>
            </a:r>
          </a:p>
        </p:txBody>
      </p:sp>
      <p:sp>
        <p:nvSpPr>
          <p:cNvPr id="34" name="TextBox 33"/>
          <p:cNvSpPr txBox="1"/>
          <p:nvPr/>
        </p:nvSpPr>
        <p:spPr>
          <a:xfrm>
            <a:off x="3309598" y="6036862"/>
            <a:ext cx="1937838"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WELCOME</a:t>
            </a:r>
          </a:p>
        </p:txBody>
      </p:sp>
      <p:sp>
        <p:nvSpPr>
          <p:cNvPr id="35" name="Shape 2525"/>
          <p:cNvSpPr/>
          <p:nvPr/>
        </p:nvSpPr>
        <p:spPr>
          <a:xfrm>
            <a:off x="3936021" y="4438010"/>
            <a:ext cx="677346" cy="677346"/>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0" name="TextBox 39"/>
          <p:cNvSpPr txBox="1"/>
          <p:nvPr/>
        </p:nvSpPr>
        <p:spPr>
          <a:xfrm>
            <a:off x="18902537" y="6036863"/>
            <a:ext cx="2274982"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OUR VISION</a:t>
            </a:r>
          </a:p>
        </p:txBody>
      </p:sp>
      <p:sp>
        <p:nvSpPr>
          <p:cNvPr id="41" name="Oval 40"/>
          <p:cNvSpPr/>
          <p:nvPr/>
        </p:nvSpPr>
        <p:spPr>
          <a:xfrm>
            <a:off x="8847435" y="4066499"/>
            <a:ext cx="1482357" cy="148235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4020742" y="4066499"/>
            <a:ext cx="1482357" cy="148235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9394181" y="4066499"/>
            <a:ext cx="1482357" cy="148235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533246" y="4066499"/>
            <a:ext cx="1482357" cy="148235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16730078" y="8818275"/>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6156642" y="8818275"/>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11417142" y="8818275"/>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16730078" y="442386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a:off x="6156642" y="442386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11417142" y="442386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hape 2631"/>
          <p:cNvSpPr/>
          <p:nvPr/>
        </p:nvSpPr>
        <p:spPr>
          <a:xfrm>
            <a:off x="9296348" y="4606476"/>
            <a:ext cx="621969" cy="50888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accent2"/>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940"/>
          <p:cNvSpPr/>
          <p:nvPr/>
        </p:nvSpPr>
        <p:spPr>
          <a:xfrm>
            <a:off x="14397151" y="4437372"/>
            <a:ext cx="772580" cy="772580"/>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3"/>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621"/>
          <p:cNvSpPr/>
          <p:nvPr/>
        </p:nvSpPr>
        <p:spPr>
          <a:xfrm>
            <a:off x="19701636" y="4540079"/>
            <a:ext cx="904013" cy="575279"/>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4"/>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616"/>
          <p:cNvSpPr/>
          <p:nvPr/>
        </p:nvSpPr>
        <p:spPr>
          <a:xfrm>
            <a:off x="3911265" y="8670332"/>
            <a:ext cx="770923" cy="701013"/>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602"/>
          <p:cNvSpPr>
            <a:spLocks noChangeAspect="1"/>
          </p:cNvSpPr>
          <p:nvPr/>
        </p:nvSpPr>
        <p:spPr>
          <a:xfrm>
            <a:off x="14461888" y="8783899"/>
            <a:ext cx="670560" cy="548640"/>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accent4"/>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643"/>
          <p:cNvSpPr/>
          <p:nvPr/>
        </p:nvSpPr>
        <p:spPr>
          <a:xfrm>
            <a:off x="19946563" y="8700246"/>
            <a:ext cx="414497" cy="759911"/>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5"/>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TextBox 50"/>
          <p:cNvSpPr txBox="1"/>
          <p:nvPr/>
        </p:nvSpPr>
        <p:spPr>
          <a:xfrm>
            <a:off x="7443389" y="661433"/>
            <a:ext cx="9497244"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CONTENT OVERVIEW</a:t>
            </a:r>
            <a:endParaRPr lang="id-ID" sz="7200" b="1" dirty="0">
              <a:solidFill>
                <a:schemeClr val="tx2"/>
              </a:solidFill>
              <a:latin typeface="Lato Heavy" charset="0"/>
              <a:ea typeface="Lato Heavy" charset="0"/>
              <a:cs typeface="Lato Heavy" charset="0"/>
            </a:endParaRPr>
          </a:p>
        </p:txBody>
      </p:sp>
      <p:sp>
        <p:nvSpPr>
          <p:cNvPr id="53" name="Subtitle 2"/>
          <p:cNvSpPr txBox="1">
            <a:spLocks/>
          </p:cNvSpPr>
          <p:nvPr/>
        </p:nvSpPr>
        <p:spPr>
          <a:xfrm>
            <a:off x="9824918" y="1695235"/>
            <a:ext cx="4775351" cy="6888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1" spc="300" dirty="0">
                <a:solidFill>
                  <a:schemeClr val="bg1">
                    <a:lumMod val="75000"/>
                  </a:schemeClr>
                </a:solidFill>
                <a:latin typeface="Lato" charset="0"/>
                <a:ea typeface="Lato" charset="0"/>
                <a:cs typeface="Lato" charset="0"/>
              </a:rPr>
              <a:t>YOUR </a:t>
            </a:r>
            <a:r>
              <a:rPr lang="en-US" sz="2801" spc="300">
                <a:solidFill>
                  <a:schemeClr val="bg1">
                    <a:lumMod val="75000"/>
                  </a:schemeClr>
                </a:solidFill>
                <a:latin typeface="Lato" charset="0"/>
                <a:ea typeface="Lato" charset="0"/>
                <a:cs typeface="Lato" charset="0"/>
              </a:rPr>
              <a:t>GREAT SUBTITLE</a:t>
            </a:r>
            <a:endParaRPr lang="en-US" sz="2801"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11488331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826" b="7826"/>
          <a:stretch>
            <a:fillRect/>
          </a:stretch>
        </p:blipFill>
        <p:spPr/>
      </p:pic>
      <p:sp>
        <p:nvSpPr>
          <p:cNvPr id="26" name="Rectangle 25"/>
          <p:cNvSpPr/>
          <p:nvPr/>
        </p:nvSpPr>
        <p:spPr>
          <a:xfrm>
            <a:off x="3175" y="-1"/>
            <a:ext cx="24377650" cy="13716001"/>
          </a:xfrm>
          <a:prstGeom prst="rect">
            <a:avLst/>
          </a:prstGeom>
          <a:gradFill flip="none" rotWithShape="1">
            <a:gsLst>
              <a:gs pos="22000">
                <a:srgbClr val="001334">
                  <a:alpha val="86000"/>
                </a:srgbClr>
              </a:gs>
              <a:gs pos="88000">
                <a:srgbClr val="002060">
                  <a:alpha val="78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24084" y="5457627"/>
            <a:ext cx="12335841" cy="2800749"/>
          </a:xfrm>
          <a:prstGeom prst="rect">
            <a:avLst/>
          </a:prstGeom>
          <a:noFill/>
        </p:spPr>
        <p:txBody>
          <a:bodyPr wrap="none" lIns="91422" tIns="45711" rIns="91422" bIns="45711" rtlCol="0">
            <a:spAutoFit/>
          </a:bodyPr>
          <a:lstStyle/>
          <a:p>
            <a:pPr algn="ctr"/>
            <a:r>
              <a:rPr lang="en-US" sz="8800" b="1" dirty="0">
                <a:solidFill>
                  <a:schemeClr val="bg1"/>
                </a:solidFill>
                <a:latin typeface="Lato" charset="0"/>
                <a:ea typeface="Lato" charset="0"/>
                <a:cs typeface="Lato" charset="0"/>
              </a:rPr>
              <a:t>Goals, strategies</a:t>
            </a:r>
          </a:p>
          <a:p>
            <a:pPr algn="ctr"/>
            <a:r>
              <a:rPr lang="en-US" sz="8800" b="1" dirty="0">
                <a:solidFill>
                  <a:schemeClr val="accent5"/>
                </a:solidFill>
                <a:latin typeface="Lato Black" charset="0"/>
                <a:ea typeface="Lato Black" charset="0"/>
                <a:cs typeface="Lato Black" charset="0"/>
              </a:rPr>
              <a:t>content</a:t>
            </a:r>
            <a:r>
              <a:rPr lang="en-US" sz="8800" b="1" dirty="0">
                <a:solidFill>
                  <a:schemeClr val="bg1"/>
                </a:solidFill>
                <a:latin typeface="Lato" charset="0"/>
                <a:ea typeface="Lato" charset="0"/>
                <a:cs typeface="Lato" charset="0"/>
              </a:rPr>
              <a:t> and </a:t>
            </a:r>
            <a:r>
              <a:rPr lang="en-US" sz="8800" b="1" dirty="0">
                <a:solidFill>
                  <a:schemeClr val="accent1"/>
                </a:solidFill>
                <a:latin typeface="Lato" charset="0"/>
                <a:ea typeface="Lato" charset="0"/>
                <a:cs typeface="Lato" charset="0"/>
              </a:rPr>
              <a:t>marketing</a:t>
            </a:r>
            <a:endParaRPr lang="id-ID" sz="8800" b="1"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8775369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p:cNvSpPr txBox="1">
            <a:spLocks/>
          </p:cNvSpPr>
          <p:nvPr/>
        </p:nvSpPr>
        <p:spPr>
          <a:xfrm>
            <a:off x="7741090" y="8132834"/>
            <a:ext cx="3793628" cy="16998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tx1"/>
                </a:solidFill>
                <a:latin typeface="Lato Light" charset="0"/>
                <a:ea typeface="Lato Light" charset="0"/>
                <a:cs typeface="Lato Light" charset="0"/>
              </a:rPr>
              <a:t>Frequently, your initial font choice is taken out of your awesome hand</a:t>
            </a:r>
          </a:p>
        </p:txBody>
      </p:sp>
      <p:sp>
        <p:nvSpPr>
          <p:cNvPr id="76" name="TextBox 75"/>
          <p:cNvSpPr txBox="1"/>
          <p:nvPr/>
        </p:nvSpPr>
        <p:spPr>
          <a:xfrm>
            <a:off x="8711438" y="7484105"/>
            <a:ext cx="1798121"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SUPPORT</a:t>
            </a:r>
          </a:p>
        </p:txBody>
      </p:sp>
      <p:sp>
        <p:nvSpPr>
          <p:cNvPr id="77" name="Subtitle 2"/>
          <p:cNvSpPr txBox="1">
            <a:spLocks/>
          </p:cNvSpPr>
          <p:nvPr/>
        </p:nvSpPr>
        <p:spPr>
          <a:xfrm>
            <a:off x="12865104" y="8099962"/>
            <a:ext cx="3793628" cy="16998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tx1"/>
                </a:solidFill>
                <a:latin typeface="Lato Light" charset="0"/>
                <a:ea typeface="Lato Light" charset="0"/>
                <a:cs typeface="Lato Light" charset="0"/>
              </a:rPr>
              <a:t>Frequently, your initial font choice is taken out of your awesome hand</a:t>
            </a:r>
          </a:p>
        </p:txBody>
      </p:sp>
      <p:sp>
        <p:nvSpPr>
          <p:cNvPr id="78" name="TextBox 77"/>
          <p:cNvSpPr txBox="1"/>
          <p:nvPr/>
        </p:nvSpPr>
        <p:spPr>
          <a:xfrm>
            <a:off x="13874857" y="7451234"/>
            <a:ext cx="2001445"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CHAT 24/7</a:t>
            </a:r>
          </a:p>
        </p:txBody>
      </p:sp>
      <p:sp>
        <p:nvSpPr>
          <p:cNvPr id="79" name="Subtitle 2"/>
          <p:cNvSpPr txBox="1">
            <a:spLocks/>
          </p:cNvSpPr>
          <p:nvPr/>
        </p:nvSpPr>
        <p:spPr>
          <a:xfrm>
            <a:off x="2377607" y="8099961"/>
            <a:ext cx="3793628" cy="16998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tx1"/>
                </a:solidFill>
                <a:latin typeface="Lato Light" charset="0"/>
                <a:ea typeface="Lato Light" charset="0"/>
                <a:cs typeface="Lato Light" charset="0"/>
              </a:rPr>
              <a:t>Frequently, your initial font choice is taken out of your awesome hand</a:t>
            </a:r>
          </a:p>
        </p:txBody>
      </p:sp>
      <p:sp>
        <p:nvSpPr>
          <p:cNvPr id="80" name="TextBox 79"/>
          <p:cNvSpPr txBox="1"/>
          <p:nvPr/>
        </p:nvSpPr>
        <p:spPr>
          <a:xfrm>
            <a:off x="3645172" y="7451234"/>
            <a:ext cx="1266693"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HOME</a:t>
            </a:r>
          </a:p>
        </p:txBody>
      </p:sp>
      <p:sp>
        <p:nvSpPr>
          <p:cNvPr id="81" name="Shape 2525"/>
          <p:cNvSpPr/>
          <p:nvPr/>
        </p:nvSpPr>
        <p:spPr>
          <a:xfrm>
            <a:off x="3779040" y="5373849"/>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2" name="Shape 2547"/>
          <p:cNvSpPr/>
          <p:nvPr/>
        </p:nvSpPr>
        <p:spPr>
          <a:xfrm>
            <a:off x="9095143" y="5404839"/>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3" name="Shape 2554"/>
          <p:cNvSpPr/>
          <p:nvPr/>
        </p:nvSpPr>
        <p:spPr>
          <a:xfrm>
            <a:off x="14266263" y="5424306"/>
            <a:ext cx="991310" cy="90119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3"/>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4" name="Shape 2587"/>
          <p:cNvSpPr/>
          <p:nvPr/>
        </p:nvSpPr>
        <p:spPr>
          <a:xfrm>
            <a:off x="19642533" y="5490409"/>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4"/>
          </a:solidFill>
          <a:ln w="12700">
            <a:miter lim="400000"/>
          </a:ln>
        </p:spPr>
        <p:txBody>
          <a:bodyPr lIns="38090" tIns="38090" rIns="38090" bIns="38090" anchor="ctr"/>
          <a:lstStyle/>
          <a:p>
            <a:pPr defTabSz="45706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5" name="Subtitle 2"/>
          <p:cNvSpPr txBox="1">
            <a:spLocks/>
          </p:cNvSpPr>
          <p:nvPr/>
        </p:nvSpPr>
        <p:spPr>
          <a:xfrm>
            <a:off x="18244357" y="8099962"/>
            <a:ext cx="3793628" cy="16998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399" dirty="0">
                <a:solidFill>
                  <a:schemeClr val="tx1"/>
                </a:solidFill>
                <a:latin typeface="Lato Light" charset="0"/>
                <a:ea typeface="Lato Light" charset="0"/>
                <a:cs typeface="Lato Light" charset="0"/>
              </a:rPr>
              <a:t>Frequently, your initial font choice is taken out of your awesome hand</a:t>
            </a:r>
          </a:p>
        </p:txBody>
      </p:sp>
      <p:sp>
        <p:nvSpPr>
          <p:cNvPr id="86" name="TextBox 85"/>
          <p:cNvSpPr txBox="1"/>
          <p:nvPr/>
        </p:nvSpPr>
        <p:spPr>
          <a:xfrm>
            <a:off x="19174246" y="7451234"/>
            <a:ext cx="1731564" cy="523348"/>
          </a:xfrm>
          <a:prstGeom prst="rect">
            <a:avLst/>
          </a:prstGeom>
          <a:noFill/>
        </p:spPr>
        <p:txBody>
          <a:bodyPr wrap="none" rtlCol="0" anchor="ctr" anchorCtr="0">
            <a:spAutoFit/>
          </a:bodyPr>
          <a:lstStyle/>
          <a:p>
            <a:pPr algn="ctr"/>
            <a:r>
              <a:rPr lang="en-US" sz="2801" b="1" dirty="0">
                <a:solidFill>
                  <a:schemeClr val="tx2"/>
                </a:solidFill>
                <a:latin typeface="Lato Black" charset="0"/>
                <a:ea typeface="Lato Black" charset="0"/>
                <a:cs typeface="Lato Black" charset="0"/>
              </a:rPr>
              <a:t>MAILING</a:t>
            </a:r>
          </a:p>
        </p:txBody>
      </p:sp>
      <p:cxnSp>
        <p:nvCxnSpPr>
          <p:cNvPr id="87" name="Straight Connector 86"/>
          <p:cNvCxnSpPr/>
          <p:nvPr/>
        </p:nvCxnSpPr>
        <p:spPr>
          <a:xfrm flipH="1">
            <a:off x="12227517" y="5404838"/>
            <a:ext cx="0" cy="419106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17498085" y="5404838"/>
            <a:ext cx="0" cy="419106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6953329" y="5404838"/>
            <a:ext cx="0" cy="419106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8503880" y="4815762"/>
            <a:ext cx="2169462" cy="216946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3677186" y="4815762"/>
            <a:ext cx="2169462" cy="216946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050627" y="4815762"/>
            <a:ext cx="2169462" cy="216946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189690" y="4815762"/>
            <a:ext cx="2169462" cy="216946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312330" y="661433"/>
            <a:ext cx="5759361" cy="1200310"/>
          </a:xfrm>
          <a:prstGeom prst="rect">
            <a:avLst/>
          </a:prstGeom>
          <a:noFill/>
        </p:spPr>
        <p:txBody>
          <a:bodyPr wrap="none" lIns="91422" tIns="45711" rIns="91422" bIns="45711" rtlCol="0">
            <a:spAutoFit/>
          </a:bodyPr>
          <a:lstStyle/>
          <a:p>
            <a:pPr algn="ctr"/>
            <a:r>
              <a:rPr lang="en-US" sz="7200" b="1" dirty="0">
                <a:solidFill>
                  <a:schemeClr val="tx2"/>
                </a:solidFill>
                <a:latin typeface="Lato Heavy" charset="0"/>
                <a:ea typeface="Lato Heavy" charset="0"/>
                <a:cs typeface="Lato Heavy" charset="0"/>
              </a:rPr>
              <a:t>OUR VALUES</a:t>
            </a:r>
            <a:endParaRPr lang="id-ID" sz="7200" b="1" dirty="0">
              <a:solidFill>
                <a:schemeClr val="tx2"/>
              </a:solidFill>
              <a:latin typeface="Lato Heavy" charset="0"/>
              <a:ea typeface="Lato Heavy" charset="0"/>
              <a:cs typeface="Lato Heavy" charset="0"/>
            </a:endParaRPr>
          </a:p>
        </p:txBody>
      </p:sp>
      <p:sp>
        <p:nvSpPr>
          <p:cNvPr id="26" name="Subtitle 2"/>
          <p:cNvSpPr txBox="1">
            <a:spLocks/>
          </p:cNvSpPr>
          <p:nvPr/>
        </p:nvSpPr>
        <p:spPr>
          <a:xfrm>
            <a:off x="9824918" y="1695235"/>
            <a:ext cx="4775351" cy="688845"/>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1" spc="300" dirty="0">
                <a:solidFill>
                  <a:schemeClr val="bg1">
                    <a:lumMod val="75000"/>
                  </a:schemeClr>
                </a:solidFill>
                <a:latin typeface="Lato" charset="0"/>
                <a:ea typeface="Lato" charset="0"/>
                <a:cs typeface="Lato" charset="0"/>
              </a:rPr>
              <a:t>YOUR </a:t>
            </a:r>
            <a:r>
              <a:rPr lang="en-US" sz="2801" spc="300">
                <a:solidFill>
                  <a:schemeClr val="bg1">
                    <a:lumMod val="75000"/>
                  </a:schemeClr>
                </a:solidFill>
                <a:latin typeface="Lato" charset="0"/>
                <a:ea typeface="Lato" charset="0"/>
                <a:cs typeface="Lato" charset="0"/>
              </a:rPr>
              <a:t>GREAT SUBTITLE</a:t>
            </a:r>
            <a:endParaRPr lang="en-US" sz="2801"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val="21407944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Default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21060</TotalTime>
  <Words>648</Words>
  <Application>Microsoft Office PowerPoint</Application>
  <PresentationFormat>Custom</PresentationFormat>
  <Paragraphs>155</Paragraphs>
  <Slides>14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Gill Sans</vt:lpstr>
      <vt:lpstr>Lato</vt:lpstr>
      <vt:lpstr>Lato Black</vt:lpstr>
      <vt:lpstr>Lato Bold</vt:lpstr>
      <vt:lpstr>Lato Heavy</vt:lpstr>
      <vt:lpstr>Lato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phuong vu</cp:lastModifiedBy>
  <cp:revision>3081</cp:revision>
  <dcterms:created xsi:type="dcterms:W3CDTF">2014-11-12T21:47:38Z</dcterms:created>
  <dcterms:modified xsi:type="dcterms:W3CDTF">2018-12-07T04:11:49Z</dcterms:modified>
  <cp:category/>
</cp:coreProperties>
</file>