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8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87" r:id="rId12"/>
    <p:sldId id="1488" r:id="rId13"/>
    <p:sldId id="1491" r:id="rId14"/>
    <p:sldId id="1492" r:id="rId15"/>
    <p:sldId id="1490" r:id="rId16"/>
    <p:sldId id="1474" r:id="rId1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4CB"/>
    <a:srgbClr val="8FABDC"/>
    <a:srgbClr val="5B9BD5"/>
    <a:srgbClr val="F2A26B"/>
    <a:srgbClr val="F19D64"/>
    <a:srgbClr val="99CA67"/>
    <a:srgbClr val="FFDE79"/>
    <a:srgbClr val="FFECB2"/>
    <a:srgbClr val="FFE9A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25" d="100"/>
          <a:sy n="25" d="100"/>
        </p:scale>
        <p:origin x="558" y="46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F3822-B4C3-49D3-8C8E-F0CAB9B5E0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8BAED8-A2BA-4224-B900-89EFB7C082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9D714B-CD25-4727-84C2-E59936EA3F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73175" y="4857362"/>
            <a:ext cx="2215350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21286</TotalTime>
  <Words>736</Words>
  <Application>Microsoft Office PowerPoint</Application>
  <PresentationFormat>Custom</PresentationFormat>
  <Paragraphs>120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3105</cp:revision>
  <dcterms:created xsi:type="dcterms:W3CDTF">2014-11-12T21:47:38Z</dcterms:created>
  <dcterms:modified xsi:type="dcterms:W3CDTF">2018-12-07T07:58:12Z</dcterms:modified>
  <cp:category/>
</cp:coreProperties>
</file>