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17"/>
  </p:notesMasterIdLst>
  <p:handoutMasterIdLst>
    <p:handoutMasterId r:id="rId18"/>
  </p:handoutMasterIdLst>
  <p:sldIdLst>
    <p:sldId id="1481" r:id="rId2"/>
    <p:sldId id="1486" r:id="rId3"/>
    <p:sldId id="1494" r:id="rId4"/>
    <p:sldId id="1484" r:id="rId5"/>
    <p:sldId id="1496" r:id="rId6"/>
    <p:sldId id="1497" r:id="rId7"/>
    <p:sldId id="1498" r:id="rId8"/>
    <p:sldId id="1488" r:id="rId9"/>
    <p:sldId id="1489" r:id="rId10"/>
    <p:sldId id="1490" r:id="rId11"/>
    <p:sldId id="1493" r:id="rId12"/>
    <p:sldId id="1491" r:id="rId13"/>
    <p:sldId id="1499" r:id="rId14"/>
    <p:sldId id="1495" r:id="rId15"/>
    <p:sldId id="1487" r:id="rId16"/>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496"/>
            <p14:sldId id="1497"/>
            <p14:sldId id="1498"/>
          </p14:sldIdLst>
        </p14:section>
        <p14:section name="Nội dung" id="{891E852F-E744-46D2-9A44-79705C958D0D}">
          <p14:sldIdLst/>
        </p14:section>
        <p14:section name="Kết luận" id="{8F4F56F7-C37B-416D-A728-46CB8F0573EF}">
          <p14:sldIdLst>
            <p14:sldId id="1488"/>
            <p14:sldId id="1489"/>
            <p14:sldId id="1490"/>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9"/>
    <a:srgbClr val="4099E0"/>
    <a:srgbClr val="2287D6"/>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87109" autoAdjust="0"/>
  </p:normalViewPr>
  <p:slideViewPr>
    <p:cSldViewPr snapToGrid="0" snapToObjects="1">
      <p:cViewPr>
        <p:scale>
          <a:sx n="33" d="100"/>
          <a:sy n="33" d="100"/>
        </p:scale>
        <p:origin x="1218" y="24"/>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99786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D223D-873E-47AE-A07B-E54416A485E2}" type="datetime1">
              <a:rPr lang="en-US" smtClean="0"/>
              <a:t>12/4/2018</a:t>
            </a:fld>
            <a:endParaRPr lang="en-US"/>
          </a:p>
        </p:txBody>
      </p:sp>
      <p:sp>
        <p:nvSpPr>
          <p:cNvPr id="5" name="Footer Placeholder 4"/>
          <p:cNvSpPr>
            <a:spLocks noGrp="1"/>
          </p:cNvSpPr>
          <p:nvPr>
            <p:ph type="ftr" sz="quarter" idx="11"/>
          </p:nvPr>
        </p:nvSpPr>
        <p:spPr/>
        <p:txBody>
          <a:bodyPr/>
          <a:lstStyle/>
          <a:p>
            <a:r>
              <a:rPr lang="en-US"/>
              <a:t>Hệ thống quản lí choỗi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D583F-EBF4-4C82-A713-C66552368FC5}" type="datetime1">
              <a:rPr lang="en-US" smtClean="0"/>
              <a:t>12/4/2018</a:t>
            </a:fld>
            <a:endParaRPr lang="en-US"/>
          </a:p>
        </p:txBody>
      </p:sp>
      <p:sp>
        <p:nvSpPr>
          <p:cNvPr id="5" name="Footer Placeholder 4"/>
          <p:cNvSpPr>
            <a:spLocks noGrp="1"/>
          </p:cNvSpPr>
          <p:nvPr>
            <p:ph type="ftr" sz="quarter" idx="11"/>
          </p:nvPr>
        </p:nvSpPr>
        <p:spPr/>
        <p:txBody>
          <a:bodyPr/>
          <a:lstStyle/>
          <a:p>
            <a:r>
              <a:rPr lang="en-US"/>
              <a:t>Hệ thống quản lí choỗi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4C345-A5DF-4928-84E4-96F92DBDBFB9}" type="datetime1">
              <a:rPr lang="en-US" smtClean="0"/>
              <a:t>12/4/2018</a:t>
            </a:fld>
            <a:endParaRPr lang="en-US"/>
          </a:p>
        </p:txBody>
      </p:sp>
      <p:sp>
        <p:nvSpPr>
          <p:cNvPr id="5" name="Footer Placeholder 4"/>
          <p:cNvSpPr>
            <a:spLocks noGrp="1"/>
          </p:cNvSpPr>
          <p:nvPr>
            <p:ph type="ftr" sz="quarter" idx="11"/>
          </p:nvPr>
        </p:nvSpPr>
        <p:spPr/>
        <p:txBody>
          <a:bodyPr/>
          <a:lstStyle/>
          <a:p>
            <a:r>
              <a:rPr lang="en-US"/>
              <a:t>Hệ thống quản lí choỗi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65CD53DB-9474-488D-9862-FEFF505281D6}" type="datetime1">
              <a:rPr lang="en-US" smtClean="0"/>
              <a:t>12/4/2018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23C06-0D5F-4036-9AB9-C10795D71F80}" type="datetime1">
              <a:rPr lang="en-US" smtClean="0"/>
              <a:t>12/4/2018</a:t>
            </a:fld>
            <a:endParaRPr lang="en-US"/>
          </a:p>
        </p:txBody>
      </p:sp>
      <p:sp>
        <p:nvSpPr>
          <p:cNvPr id="5" name="Footer Placeholder 4"/>
          <p:cNvSpPr>
            <a:spLocks noGrp="1"/>
          </p:cNvSpPr>
          <p:nvPr>
            <p:ph type="ftr" sz="quarter" idx="11"/>
          </p:nvPr>
        </p:nvSpPr>
        <p:spPr/>
        <p:txBody>
          <a:bodyPr/>
          <a:lstStyle/>
          <a:p>
            <a:r>
              <a:rPr lang="en-US"/>
              <a:t>Hệ thống quản lí choỗi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72312-A2E6-4E35-A4DD-B91BE6AE6EFD}" type="datetime1">
              <a:rPr lang="en-US" smtClean="0"/>
              <a:t>12/4/2018</a:t>
            </a:fld>
            <a:endParaRPr lang="en-US"/>
          </a:p>
        </p:txBody>
      </p:sp>
      <p:sp>
        <p:nvSpPr>
          <p:cNvPr id="6" name="Footer Placeholder 5"/>
          <p:cNvSpPr>
            <a:spLocks noGrp="1"/>
          </p:cNvSpPr>
          <p:nvPr>
            <p:ph type="ftr" sz="quarter" idx="11"/>
          </p:nvPr>
        </p:nvSpPr>
        <p:spPr/>
        <p:txBody>
          <a:bodyPr/>
          <a:lstStyle/>
          <a:p>
            <a:r>
              <a:rPr lang="en-US"/>
              <a:t>Hệ thống quản lí choỗi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12404-FFEC-4AF1-8881-8EFB6EA4E2D5}" type="datetime1">
              <a:rPr lang="en-US" smtClean="0"/>
              <a:t>12/4/2018</a:t>
            </a:fld>
            <a:endParaRPr lang="en-US"/>
          </a:p>
        </p:txBody>
      </p:sp>
      <p:sp>
        <p:nvSpPr>
          <p:cNvPr id="8" name="Footer Placeholder 7"/>
          <p:cNvSpPr>
            <a:spLocks noGrp="1"/>
          </p:cNvSpPr>
          <p:nvPr>
            <p:ph type="ftr" sz="quarter" idx="11"/>
          </p:nvPr>
        </p:nvSpPr>
        <p:spPr/>
        <p:txBody>
          <a:bodyPr/>
          <a:lstStyle/>
          <a:p>
            <a:r>
              <a:rPr lang="en-US"/>
              <a:t>Hệ thống quản lí choỗi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6466F7-0D5B-4995-B2B2-2C2D048B0827}" type="datetime1">
              <a:rPr lang="en-US" smtClean="0"/>
              <a:t>12/4/2018</a:t>
            </a:fld>
            <a:endParaRPr lang="en-US"/>
          </a:p>
        </p:txBody>
      </p:sp>
      <p:sp>
        <p:nvSpPr>
          <p:cNvPr id="4" name="Footer Placeholder 3"/>
          <p:cNvSpPr>
            <a:spLocks noGrp="1"/>
          </p:cNvSpPr>
          <p:nvPr>
            <p:ph type="ftr" sz="quarter" idx="11"/>
          </p:nvPr>
        </p:nvSpPr>
        <p:spPr/>
        <p:txBody>
          <a:bodyPr/>
          <a:lstStyle/>
          <a:p>
            <a:r>
              <a:rPr lang="en-US"/>
              <a:t>Hệ thống quản lí choỗi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43EE8-24FB-45E7-A0D1-6D83CB1E8C27}" type="datetime1">
              <a:rPr lang="en-US" smtClean="0"/>
              <a:t>12/4/2018</a:t>
            </a:fld>
            <a:endParaRPr lang="en-US"/>
          </a:p>
        </p:txBody>
      </p:sp>
      <p:sp>
        <p:nvSpPr>
          <p:cNvPr id="3" name="Footer Placeholder 2"/>
          <p:cNvSpPr>
            <a:spLocks noGrp="1"/>
          </p:cNvSpPr>
          <p:nvPr>
            <p:ph type="ftr" sz="quarter" idx="11"/>
          </p:nvPr>
        </p:nvSpPr>
        <p:spPr/>
        <p:txBody>
          <a:bodyPr/>
          <a:lstStyle/>
          <a:p>
            <a:r>
              <a:rPr lang="en-US"/>
              <a:t>Hệ thống quản lí choỗi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DC90CDE6-84DC-459D-9B5F-A9E2B3D04964}" type="datetime1">
              <a:rPr lang="en-US" smtClean="0"/>
              <a:t>12/4/2018</a:t>
            </a:fld>
            <a:endParaRPr lang="en-US"/>
          </a:p>
        </p:txBody>
      </p:sp>
      <p:sp>
        <p:nvSpPr>
          <p:cNvPr id="6" name="Footer Placeholder 5"/>
          <p:cNvSpPr>
            <a:spLocks noGrp="1"/>
          </p:cNvSpPr>
          <p:nvPr>
            <p:ph type="ftr" sz="quarter" idx="11"/>
          </p:nvPr>
        </p:nvSpPr>
        <p:spPr/>
        <p:txBody>
          <a:bodyPr/>
          <a:lstStyle/>
          <a:p>
            <a:r>
              <a:rPr lang="en-US"/>
              <a:t>Hệ thống quản lí choỗi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6D1A0B0D-37CC-40D2-B3B9-9B0CB876112F}" type="datetime1">
              <a:rPr lang="en-US" smtClean="0"/>
              <a:t>12/4/2018</a:t>
            </a:fld>
            <a:endParaRPr lang="en-US"/>
          </a:p>
        </p:txBody>
      </p:sp>
      <p:sp>
        <p:nvSpPr>
          <p:cNvPr id="6" name="Footer Placeholder 5"/>
          <p:cNvSpPr>
            <a:spLocks noGrp="1"/>
          </p:cNvSpPr>
          <p:nvPr>
            <p:ph type="ftr" sz="quarter" idx="11"/>
          </p:nvPr>
        </p:nvSpPr>
        <p:spPr/>
        <p:txBody>
          <a:bodyPr/>
          <a:lstStyle/>
          <a:p>
            <a:r>
              <a:rPr lang="en-US"/>
              <a:t>Hệ thống quản lí choỗi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0035F7E8-23A1-465F-B634-9398FF88113B}" type="datetime1">
              <a:rPr lang="en-US" smtClean="0"/>
              <a:pPr/>
              <a:t>12/4/2018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5CD53DB-9474-488D-9862-FEFF505281D6}"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424516" y="5843750"/>
            <a:ext cx="9511087" cy="3521072"/>
            <a:chOff x="1998036" y="3383399"/>
            <a:chExt cx="14291928"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6" y="3383399"/>
              <a:ext cx="2986919" cy="5784759"/>
              <a:chOff x="2351314" y="2939143"/>
              <a:chExt cx="3020786"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4" y="2939143"/>
                <a:ext cx="3020786" cy="5388428"/>
                <a:chOff x="2351314" y="2939143"/>
                <a:chExt cx="3020786"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4" y="2939143"/>
                  <a:ext cx="3020786" cy="5388428"/>
                  <a:chOff x="2351314" y="2939143"/>
                  <a:chExt cx="3020786"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4" y="2939143"/>
                    <a:ext cx="3020786"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2890684" y="330363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CC2F3AFE-B587-4EA7-A71E-D5D1711BDBF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choỗi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5CD53DB-9474-488D-9862-FEFF505281D6}"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65CD53DB-9474-488D-9862-FEFF505281D6}"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choỗi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5CD53DB-9474-488D-9862-FEFF505281D6}"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C820CB5E-80C9-4923-BA46-0CA5CCC3E1CF}" type="datetime1">
              <a:rPr lang="en-US" smtClean="0"/>
              <a:t>12/4/2018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choỗi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65CD53DB-9474-488D-9862-FEFF505281D6}"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choỗi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CC2F3AFE-B587-4EA7-A71E-D5D1711BDBF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choỗi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CC2F3AFE-B587-4EA7-A71E-D5D1711BDBF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choỗi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CC2F3AFE-B587-4EA7-A71E-D5D1711BDBF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choỗi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CC2F3AFE-B587-4EA7-A71E-D5D1711BDBF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choỗi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65CD53DB-9474-488D-9862-FEFF505281D6}"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choỗi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CC2F3AFE-B587-4EA7-A71E-D5D1711BDBF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choỗi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29367</TotalTime>
  <Words>1092</Words>
  <Application>Microsoft Office PowerPoint</Application>
  <PresentationFormat>Custom</PresentationFormat>
  <Paragraphs>113</Paragraphs>
  <Slides>15</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3258</cp:revision>
  <dcterms:created xsi:type="dcterms:W3CDTF">2014-11-12T21:47:38Z</dcterms:created>
  <dcterms:modified xsi:type="dcterms:W3CDTF">2018-12-05T04:49:48Z</dcterms:modified>
  <cp:category/>
</cp:coreProperties>
</file>