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25"/>
  </p:notesMasterIdLst>
  <p:sldIdLst>
    <p:sldId id="1481" r:id="rId2"/>
    <p:sldId id="1263" r:id="rId3"/>
    <p:sldId id="1478" r:id="rId4"/>
    <p:sldId id="1482" r:id="rId5"/>
    <p:sldId id="1312" r:id="rId6"/>
    <p:sldId id="1485" r:id="rId7"/>
    <p:sldId id="1484" r:id="rId8"/>
    <p:sldId id="1220" r:id="rId9"/>
    <p:sldId id="1332" r:id="rId10"/>
    <p:sldId id="1486" r:id="rId11"/>
    <p:sldId id="1497" r:id="rId12"/>
    <p:sldId id="1499" r:id="rId13"/>
    <p:sldId id="1498" r:id="rId14"/>
    <p:sldId id="1487" r:id="rId15"/>
    <p:sldId id="1488" r:id="rId16"/>
    <p:sldId id="1491" r:id="rId17"/>
    <p:sldId id="1492" r:id="rId18"/>
    <p:sldId id="1490" r:id="rId19"/>
    <p:sldId id="1495" r:id="rId20"/>
    <p:sldId id="1493" r:id="rId21"/>
    <p:sldId id="1494" r:id="rId22"/>
    <p:sldId id="1496" r:id="rId23"/>
    <p:sldId id="1474" r:id="rId24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EA4D2D-2AFE-4BA8-8359-515B8593CBDA}">
          <p14:sldIdLst>
            <p14:sldId id="1481"/>
            <p14:sldId id="1263"/>
          </p14:sldIdLst>
        </p14:section>
        <p14:section name="GIỚI THIỆU" id="{56C380A9-8068-4F21-9991-98222C44390B}">
          <p14:sldIdLst>
            <p14:sldId id="1478"/>
            <p14:sldId id="1482"/>
            <p14:sldId id="1312"/>
            <p14:sldId id="1485"/>
          </p14:sldIdLst>
        </p14:section>
        <p14:section name="NỘI DUNG" id="{9E6F0E10-2B0C-4A93-85FE-028417932958}">
          <p14:sldIdLst>
            <p14:sldId id="1484"/>
            <p14:sldId id="1220"/>
            <p14:sldId id="1332"/>
            <p14:sldId id="1486"/>
            <p14:sldId id="1497"/>
            <p14:sldId id="1499"/>
            <p14:sldId id="1498"/>
          </p14:sldIdLst>
        </p14:section>
        <p14:section name="KẾT LUẬN" id="{EA31E174-8E94-463C-B446-45710D62D159}">
          <p14:sldIdLst>
            <p14:sldId id="1487"/>
            <p14:sldId id="1488"/>
            <p14:sldId id="1491"/>
            <p14:sldId id="1492"/>
            <p14:sldId id="1490"/>
            <p14:sldId id="1495"/>
          </p14:sldIdLst>
        </p14:section>
        <p14:section name="DEMO KẾT QUẢ" id="{F0C99E91-B06E-4DCA-A38E-1491B0BC83A4}">
          <p14:sldIdLst>
            <p14:sldId id="1493"/>
            <p14:sldId id="1494"/>
            <p14:sldId id="1496"/>
            <p14:sldId id="14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5B84CB"/>
    <a:srgbClr val="8FABDC"/>
    <a:srgbClr val="F2A26B"/>
    <a:srgbClr val="F19D64"/>
    <a:srgbClr val="99CA67"/>
    <a:srgbClr val="FFDE79"/>
    <a:srgbClr val="FFECB2"/>
    <a:srgbClr val="FFE9A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9409" autoAdjust="0"/>
  </p:normalViewPr>
  <p:slideViewPr>
    <p:cSldViewPr snapToGrid="0" snapToObjects="1">
      <p:cViewPr>
        <p:scale>
          <a:sx n="25" d="100"/>
          <a:sy n="25" d="100"/>
        </p:scale>
        <p:origin x="1254" y="46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628A1-A695-43F3-B11F-6A8C6AEA3B8A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E25FEF-E34F-41B1-8AFB-17EFBA8FEBDB}">
      <dgm:prSet phldrT="[Text]"/>
      <dgm:spPr/>
      <dgm:t>
        <a:bodyPr/>
        <a:lstStyle/>
        <a:p>
          <a:r>
            <a:rPr lang="en-US"/>
            <a:t>Dịch vụ</a:t>
          </a:r>
        </a:p>
      </dgm:t>
    </dgm:pt>
    <dgm:pt modelId="{E84ED0CC-FABD-4137-9A4A-39F9A8EC1C58}" type="parTrans" cxnId="{C8D205D7-87E2-4F37-890C-B4FECC702EF0}">
      <dgm:prSet/>
      <dgm:spPr/>
      <dgm:t>
        <a:bodyPr/>
        <a:lstStyle/>
        <a:p>
          <a:endParaRPr lang="en-US"/>
        </a:p>
      </dgm:t>
    </dgm:pt>
    <dgm:pt modelId="{71DF3274-8F2D-4872-89F1-A93C81B2F702}" type="sibTrans" cxnId="{C8D205D7-87E2-4F37-890C-B4FECC702EF0}">
      <dgm:prSet/>
      <dgm:spPr/>
      <dgm:t>
        <a:bodyPr/>
        <a:lstStyle/>
        <a:p>
          <a:endParaRPr lang="en-US"/>
        </a:p>
      </dgm:t>
    </dgm:pt>
    <dgm:pt modelId="{4DDDC143-23C1-4F02-9022-DCDB28DBB858}">
      <dgm:prSet phldrT="[Text]"/>
      <dgm:spPr/>
      <dgm:t>
        <a:bodyPr/>
        <a:lstStyle/>
        <a:p>
          <a:r>
            <a:rPr lang="en-US"/>
            <a:t>Nhóm màu</a:t>
          </a:r>
        </a:p>
      </dgm:t>
    </dgm:pt>
    <dgm:pt modelId="{723F6892-161C-4EDE-9458-A2001C3D65C0}" type="parTrans" cxnId="{5491B619-828B-4B6E-9537-468E1063C743}">
      <dgm:prSet/>
      <dgm:spPr/>
      <dgm:t>
        <a:bodyPr/>
        <a:lstStyle/>
        <a:p>
          <a:endParaRPr lang="en-US"/>
        </a:p>
      </dgm:t>
    </dgm:pt>
    <dgm:pt modelId="{28363C04-8AD0-436E-AE8D-A144C3464BD3}" type="sibTrans" cxnId="{5491B619-828B-4B6E-9537-468E1063C743}">
      <dgm:prSet/>
      <dgm:spPr/>
      <dgm:t>
        <a:bodyPr/>
        <a:lstStyle/>
        <a:p>
          <a:endParaRPr lang="en-US"/>
        </a:p>
      </dgm:t>
    </dgm:pt>
    <dgm:pt modelId="{22EC70E6-77E6-4C80-9EF9-8541EF9C0BF9}">
      <dgm:prSet phldrT="[Text]"/>
      <dgm:spPr/>
      <dgm:t>
        <a:bodyPr/>
        <a:lstStyle/>
        <a:p>
          <a:r>
            <a:rPr lang="en-US"/>
            <a:t>Đơn hàng</a:t>
          </a:r>
        </a:p>
      </dgm:t>
    </dgm:pt>
    <dgm:pt modelId="{940A82DB-53CF-46D2-B35A-FF73C796EC87}" type="parTrans" cxnId="{B50DF471-B983-436F-9F81-1416B2AD945A}">
      <dgm:prSet/>
      <dgm:spPr/>
      <dgm:t>
        <a:bodyPr/>
        <a:lstStyle/>
        <a:p>
          <a:endParaRPr lang="en-US"/>
        </a:p>
      </dgm:t>
    </dgm:pt>
    <dgm:pt modelId="{6C2732B4-7B9B-4D5A-A2A8-E486FAA36ED7}" type="sibTrans" cxnId="{B50DF471-B983-436F-9F81-1416B2AD945A}">
      <dgm:prSet/>
      <dgm:spPr/>
      <dgm:t>
        <a:bodyPr/>
        <a:lstStyle/>
        <a:p>
          <a:endParaRPr lang="en-US"/>
        </a:p>
      </dgm:t>
    </dgm:pt>
    <dgm:pt modelId="{EF8E4F37-1C48-4557-A8C2-58B9C34D986F}">
      <dgm:prSet phldrT="[Text]" custT="1"/>
      <dgm:spPr/>
      <dgm:t>
        <a:bodyPr/>
        <a:lstStyle/>
        <a:p>
          <a:r>
            <a:rPr lang="en-US" sz="4800" b="1"/>
            <a:t>1 túi giặt</a:t>
          </a:r>
        </a:p>
      </dgm:t>
    </dgm:pt>
    <dgm:pt modelId="{BA581EB8-CF40-4BA9-8B8B-3C23CE3C2801}" type="parTrans" cxnId="{D562C92D-1CEE-4124-9292-D163ED12C126}">
      <dgm:prSet/>
      <dgm:spPr/>
      <dgm:t>
        <a:bodyPr/>
        <a:lstStyle/>
        <a:p>
          <a:endParaRPr lang="en-US"/>
        </a:p>
      </dgm:t>
    </dgm:pt>
    <dgm:pt modelId="{2CAE4692-C886-4172-BC41-94079C9E3911}" type="sibTrans" cxnId="{D562C92D-1CEE-4124-9292-D163ED12C126}">
      <dgm:prSet/>
      <dgm:spPr/>
      <dgm:t>
        <a:bodyPr/>
        <a:lstStyle/>
        <a:p>
          <a:endParaRPr lang="en-US"/>
        </a:p>
      </dgm:t>
    </dgm:pt>
    <dgm:pt modelId="{381C3886-7D59-4F9E-91C9-7132D0209AF9}" type="pres">
      <dgm:prSet presAssocID="{56E628A1-A695-43F3-B11F-6A8C6AEA3B8A}" presName="Name0" presStyleCnt="0">
        <dgm:presLayoutVars>
          <dgm:chMax val="4"/>
          <dgm:resizeHandles val="exact"/>
        </dgm:presLayoutVars>
      </dgm:prSet>
      <dgm:spPr/>
    </dgm:pt>
    <dgm:pt modelId="{17B7CC5B-FF8D-483C-94FF-FF9BA841E64B}" type="pres">
      <dgm:prSet presAssocID="{56E628A1-A695-43F3-B11F-6A8C6AEA3B8A}" presName="ellipse" presStyleLbl="trBgShp" presStyleIdx="0" presStyleCnt="1" custScaleX="131182" custScaleY="170312" custLinFactNeighborX="155" custLinFactNeighborY="-80650"/>
      <dgm:spPr/>
    </dgm:pt>
    <dgm:pt modelId="{9CBE5E7E-A71D-4161-B072-7D492F374B84}" type="pres">
      <dgm:prSet presAssocID="{56E628A1-A695-43F3-B11F-6A8C6AEA3B8A}" presName="arrow1" presStyleLbl="fgShp" presStyleIdx="0" presStyleCnt="1" custScaleY="186782" custLinFactY="60342" custLinFactNeighborX="1538" custLinFactNeighborY="100000"/>
      <dgm:spPr/>
    </dgm:pt>
    <dgm:pt modelId="{C1EE7BDF-9FBB-48DE-8FCF-3CED7C97A8D3}" type="pres">
      <dgm:prSet presAssocID="{56E628A1-A695-43F3-B11F-6A8C6AEA3B8A}" presName="rectangle" presStyleLbl="revTx" presStyleIdx="0" presStyleCnt="1" custLinFactNeighborX="-220" custLinFactNeighborY="84320">
        <dgm:presLayoutVars>
          <dgm:bulletEnabled val="1"/>
        </dgm:presLayoutVars>
      </dgm:prSet>
      <dgm:spPr/>
    </dgm:pt>
    <dgm:pt modelId="{90BB72CC-513E-4824-9813-96BB929AD2E0}" type="pres">
      <dgm:prSet presAssocID="{4DDDC143-23C1-4F02-9022-DCDB28DBB858}" presName="item1" presStyleLbl="node1" presStyleIdx="0" presStyleCnt="3" custLinFactY="-3608" custLinFactNeighborX="-11525" custLinFactNeighborY="-100000">
        <dgm:presLayoutVars>
          <dgm:bulletEnabled val="1"/>
        </dgm:presLayoutVars>
      </dgm:prSet>
      <dgm:spPr/>
    </dgm:pt>
    <dgm:pt modelId="{32921848-1206-4428-A1C3-70B7FE0B7014}" type="pres">
      <dgm:prSet presAssocID="{22EC70E6-77E6-4C80-9EF9-8541EF9C0BF9}" presName="item2" presStyleLbl="node1" presStyleIdx="1" presStyleCnt="3" custLinFactY="-12497" custLinFactNeighborX="-11304" custLinFactNeighborY="-100000">
        <dgm:presLayoutVars>
          <dgm:bulletEnabled val="1"/>
        </dgm:presLayoutVars>
      </dgm:prSet>
      <dgm:spPr/>
    </dgm:pt>
    <dgm:pt modelId="{D054EB4F-07EC-41D6-842B-600CABEA9817}" type="pres">
      <dgm:prSet presAssocID="{EF8E4F37-1C48-4557-A8C2-58B9C34D986F}" presName="item3" presStyleLbl="node1" presStyleIdx="2" presStyleCnt="3" custLinFactNeighborX="6726" custLinFactNeighborY="-88319">
        <dgm:presLayoutVars>
          <dgm:bulletEnabled val="1"/>
        </dgm:presLayoutVars>
      </dgm:prSet>
      <dgm:spPr/>
    </dgm:pt>
    <dgm:pt modelId="{AD2ECC07-1EE4-4F36-948F-35E3EE72DB4B}" type="pres">
      <dgm:prSet presAssocID="{56E628A1-A695-43F3-B11F-6A8C6AEA3B8A}" presName="funnel" presStyleLbl="trAlignAcc1" presStyleIdx="0" presStyleCnt="1" custScaleX="134321" custScaleY="165894" custLinFactNeighborX="-348" custLinFactNeighborY="-18843"/>
      <dgm:spPr/>
    </dgm:pt>
  </dgm:ptLst>
  <dgm:cxnLst>
    <dgm:cxn modelId="{C3405808-72CE-4CBE-B885-E71EEB1EDC39}" type="presOf" srcId="{D9E25FEF-E34F-41B1-8AFB-17EFBA8FEBDB}" destId="{D054EB4F-07EC-41D6-842B-600CABEA9817}" srcOrd="0" destOrd="0" presId="urn:microsoft.com/office/officeart/2005/8/layout/funnel1"/>
    <dgm:cxn modelId="{5491B619-828B-4B6E-9537-468E1063C743}" srcId="{56E628A1-A695-43F3-B11F-6A8C6AEA3B8A}" destId="{4DDDC143-23C1-4F02-9022-DCDB28DBB858}" srcOrd="1" destOrd="0" parTransId="{723F6892-161C-4EDE-9458-A2001C3D65C0}" sibTransId="{28363C04-8AD0-436E-AE8D-A144C3464BD3}"/>
    <dgm:cxn modelId="{B8008725-45B9-4A6B-840B-B63723CAB98B}" type="presOf" srcId="{22EC70E6-77E6-4C80-9EF9-8541EF9C0BF9}" destId="{90BB72CC-513E-4824-9813-96BB929AD2E0}" srcOrd="0" destOrd="0" presId="urn:microsoft.com/office/officeart/2005/8/layout/funnel1"/>
    <dgm:cxn modelId="{D562C92D-1CEE-4124-9292-D163ED12C126}" srcId="{56E628A1-A695-43F3-B11F-6A8C6AEA3B8A}" destId="{EF8E4F37-1C48-4557-A8C2-58B9C34D986F}" srcOrd="3" destOrd="0" parTransId="{BA581EB8-CF40-4BA9-8B8B-3C23CE3C2801}" sibTransId="{2CAE4692-C886-4172-BC41-94079C9E3911}"/>
    <dgm:cxn modelId="{9D55F640-CAEB-4540-A2B5-6AF25CF9CE57}" type="presOf" srcId="{EF8E4F37-1C48-4557-A8C2-58B9C34D986F}" destId="{C1EE7BDF-9FBB-48DE-8FCF-3CED7C97A8D3}" srcOrd="0" destOrd="0" presId="urn:microsoft.com/office/officeart/2005/8/layout/funnel1"/>
    <dgm:cxn modelId="{4F8D395C-8F59-424C-9955-9F153B468158}" type="presOf" srcId="{56E628A1-A695-43F3-B11F-6A8C6AEA3B8A}" destId="{381C3886-7D59-4F9E-91C9-7132D0209AF9}" srcOrd="0" destOrd="0" presId="urn:microsoft.com/office/officeart/2005/8/layout/funnel1"/>
    <dgm:cxn modelId="{B50DF471-B983-436F-9F81-1416B2AD945A}" srcId="{56E628A1-A695-43F3-B11F-6A8C6AEA3B8A}" destId="{22EC70E6-77E6-4C80-9EF9-8541EF9C0BF9}" srcOrd="2" destOrd="0" parTransId="{940A82DB-53CF-46D2-B35A-FF73C796EC87}" sibTransId="{6C2732B4-7B9B-4D5A-A2A8-E486FAA36ED7}"/>
    <dgm:cxn modelId="{3DABDCAD-ED55-4362-A76A-3E926B260CC3}" type="presOf" srcId="{4DDDC143-23C1-4F02-9022-DCDB28DBB858}" destId="{32921848-1206-4428-A1C3-70B7FE0B7014}" srcOrd="0" destOrd="0" presId="urn:microsoft.com/office/officeart/2005/8/layout/funnel1"/>
    <dgm:cxn modelId="{C8D205D7-87E2-4F37-890C-B4FECC702EF0}" srcId="{56E628A1-A695-43F3-B11F-6A8C6AEA3B8A}" destId="{D9E25FEF-E34F-41B1-8AFB-17EFBA8FEBDB}" srcOrd="0" destOrd="0" parTransId="{E84ED0CC-FABD-4137-9A4A-39F9A8EC1C58}" sibTransId="{71DF3274-8F2D-4872-89F1-A93C81B2F702}"/>
    <dgm:cxn modelId="{9DD932C9-5BE8-43D9-B8A2-F3BD024A27A0}" type="presParOf" srcId="{381C3886-7D59-4F9E-91C9-7132D0209AF9}" destId="{17B7CC5B-FF8D-483C-94FF-FF9BA841E64B}" srcOrd="0" destOrd="0" presId="urn:microsoft.com/office/officeart/2005/8/layout/funnel1"/>
    <dgm:cxn modelId="{C571B4B3-FBC8-4F84-BD24-C30B371756DB}" type="presParOf" srcId="{381C3886-7D59-4F9E-91C9-7132D0209AF9}" destId="{9CBE5E7E-A71D-4161-B072-7D492F374B84}" srcOrd="1" destOrd="0" presId="urn:microsoft.com/office/officeart/2005/8/layout/funnel1"/>
    <dgm:cxn modelId="{76799EFE-4EBA-4368-93AC-1AA874672707}" type="presParOf" srcId="{381C3886-7D59-4F9E-91C9-7132D0209AF9}" destId="{C1EE7BDF-9FBB-48DE-8FCF-3CED7C97A8D3}" srcOrd="2" destOrd="0" presId="urn:microsoft.com/office/officeart/2005/8/layout/funnel1"/>
    <dgm:cxn modelId="{08B6A809-D528-42E3-8430-222DFD10C5D7}" type="presParOf" srcId="{381C3886-7D59-4F9E-91C9-7132D0209AF9}" destId="{90BB72CC-513E-4824-9813-96BB929AD2E0}" srcOrd="3" destOrd="0" presId="urn:microsoft.com/office/officeart/2005/8/layout/funnel1"/>
    <dgm:cxn modelId="{9C60036F-BBDF-4D22-9994-263CA587C239}" type="presParOf" srcId="{381C3886-7D59-4F9E-91C9-7132D0209AF9}" destId="{32921848-1206-4428-A1C3-70B7FE0B7014}" srcOrd="4" destOrd="0" presId="urn:microsoft.com/office/officeart/2005/8/layout/funnel1"/>
    <dgm:cxn modelId="{123887E0-993D-4157-8CFF-D0DC1B84690B}" type="presParOf" srcId="{381C3886-7D59-4F9E-91C9-7132D0209AF9}" destId="{D054EB4F-07EC-41D6-842B-600CABEA9817}" srcOrd="5" destOrd="0" presId="urn:microsoft.com/office/officeart/2005/8/layout/funnel1"/>
    <dgm:cxn modelId="{E7003B83-1032-40F5-A02D-552165330833}" type="presParOf" srcId="{381C3886-7D59-4F9E-91C9-7132D0209AF9}" destId="{AD2ECC07-1EE4-4F36-948F-35E3EE72DB4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7CC5B-FF8D-483C-94FF-FF9BA841E64B}">
      <dsp:nvSpPr>
        <dsp:cNvPr id="0" name=""/>
        <dsp:cNvSpPr/>
      </dsp:nvSpPr>
      <dsp:spPr>
        <a:xfrm>
          <a:off x="651296" y="1139991"/>
          <a:ext cx="7162634" cy="3229476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E5E7E-A71D-4161-B072-7D492F374B84}">
      <dsp:nvSpPr>
        <dsp:cNvPr id="0" name=""/>
        <dsp:cNvSpPr/>
      </dsp:nvSpPr>
      <dsp:spPr>
        <a:xfrm>
          <a:off x="3719812" y="8771111"/>
          <a:ext cx="1058153" cy="1264922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E7BDF-9FBB-48DE-8FCF-3CED7C97A8D3}">
      <dsp:nvSpPr>
        <dsp:cNvPr id="0" name=""/>
        <dsp:cNvSpPr/>
      </dsp:nvSpPr>
      <dsp:spPr>
        <a:xfrm>
          <a:off x="1681872" y="9591555"/>
          <a:ext cx="5079138" cy="1269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1 túi giặt</a:t>
          </a:r>
        </a:p>
      </dsp:txBody>
      <dsp:txXfrm>
        <a:off x="1681872" y="9591555"/>
        <a:ext cx="5079138" cy="1269784"/>
      </dsp:txXfrm>
    </dsp:sp>
    <dsp:sp modelId="{90BB72CC-513E-4824-9813-96BB929AD2E0}">
      <dsp:nvSpPr>
        <dsp:cNvPr id="0" name=""/>
        <dsp:cNvSpPr/>
      </dsp:nvSpPr>
      <dsp:spPr>
        <a:xfrm>
          <a:off x="3259695" y="3405181"/>
          <a:ext cx="1904676" cy="19046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Đơn hàng</a:t>
          </a:r>
        </a:p>
      </dsp:txBody>
      <dsp:txXfrm>
        <a:off x="3538628" y="3684114"/>
        <a:ext cx="1346810" cy="1346810"/>
      </dsp:txXfrm>
    </dsp:sp>
    <dsp:sp modelId="{32921848-1206-4428-A1C3-70B7FE0B7014}">
      <dsp:nvSpPr>
        <dsp:cNvPr id="0" name=""/>
        <dsp:cNvSpPr/>
      </dsp:nvSpPr>
      <dsp:spPr>
        <a:xfrm>
          <a:off x="1901003" y="1806943"/>
          <a:ext cx="1904676" cy="1904676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Nhóm màu</a:t>
          </a:r>
        </a:p>
      </dsp:txBody>
      <dsp:txXfrm>
        <a:off x="2179936" y="2085876"/>
        <a:ext cx="1346810" cy="1346810"/>
      </dsp:txXfrm>
    </dsp:sp>
    <dsp:sp modelId="{D054EB4F-07EC-41D6-842B-600CABEA9817}">
      <dsp:nvSpPr>
        <dsp:cNvPr id="0" name=""/>
        <dsp:cNvSpPr/>
      </dsp:nvSpPr>
      <dsp:spPr>
        <a:xfrm>
          <a:off x="4191419" y="1806947"/>
          <a:ext cx="1904676" cy="1904676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Dịch vụ</a:t>
          </a:r>
        </a:p>
      </dsp:txBody>
      <dsp:txXfrm>
        <a:off x="4470352" y="2085880"/>
        <a:ext cx="1346810" cy="1346810"/>
      </dsp:txXfrm>
    </dsp:sp>
    <dsp:sp modelId="{AD2ECC07-1EE4-4F36-948F-35E3EE72DB4B}">
      <dsp:nvSpPr>
        <dsp:cNvPr id="0" name=""/>
        <dsp:cNvSpPr/>
      </dsp:nvSpPr>
      <dsp:spPr>
        <a:xfrm>
          <a:off x="232290" y="648004"/>
          <a:ext cx="7959408" cy="786425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6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1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503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357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218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040549" y="334538"/>
            <a:ext cx="2343451" cy="1293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1410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0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460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992111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80282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167678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5717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565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062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119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422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496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903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093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106D1D-4B71-4701-A162-3D911BAAA179}"/>
              </a:ext>
            </a:extLst>
          </p:cNvPr>
          <p:cNvSpPr/>
          <p:nvPr userDrawn="1"/>
        </p:nvSpPr>
        <p:spPr>
          <a:xfrm>
            <a:off x="23075400" y="523001"/>
            <a:ext cx="859973" cy="859750"/>
          </a:xfrm>
          <a:prstGeom prst="ellipse">
            <a:avLst/>
          </a:prstGeom>
          <a:solidFill>
            <a:srgbClr val="3895D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E379B-5A49-44D6-966A-93479D6DB694}"/>
              </a:ext>
            </a:extLst>
          </p:cNvPr>
          <p:cNvSpPr txBox="1"/>
          <p:nvPr userDrawn="1"/>
        </p:nvSpPr>
        <p:spPr>
          <a:xfrm>
            <a:off x="23105274" y="607073"/>
            <a:ext cx="829246" cy="615609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1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2801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2" r:id="rId13"/>
    <p:sldLayoutId id="2147483923" r:id="rId14"/>
    <p:sldLayoutId id="2147483925" r:id="rId15"/>
    <p:sldLayoutId id="2147483747" r:id="rId16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3633070" y="5490888"/>
            <a:ext cx="18509673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3429714"/>
            <a:r>
              <a:rPr lang="en-US" sz="9600" b="1" spc="90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HỆ THỐNG QUẢN LÍ</a:t>
            </a:r>
          </a:p>
          <a:p>
            <a:pPr algn="ctr" defTabSz="3429714"/>
            <a:r>
              <a:rPr lang="en-US" sz="9600" b="1" spc="90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CHUỖI CỬA HÀNG GIẶT ỦI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302724A-8F99-44C1-AE0E-6FC2826D6DA1}"/>
              </a:ext>
            </a:extLst>
          </p:cNvPr>
          <p:cNvSpPr txBox="1">
            <a:spLocks/>
          </p:cNvSpPr>
          <p:nvPr/>
        </p:nvSpPr>
        <p:spPr>
          <a:xfrm>
            <a:off x="9443253" y="8663270"/>
            <a:ext cx="5497501" cy="4014012"/>
          </a:xfrm>
          <a:prstGeom prst="rect">
            <a:avLst/>
          </a:prstGeom>
        </p:spPr>
        <p:txBody>
          <a:bodyPr vert="horz" wrap="square" lIns="163160" tIns="81580" rIns="163160" bIns="8158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52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GIÁO VIÊN H</a:t>
            </a:r>
            <a:r>
              <a:rPr lang="vi-VN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DẪN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TS. NGUYỄN THỊ NGỌC DIỄM</a:t>
            </a:r>
          </a:p>
          <a:p>
            <a:endParaRPr lang="en-US" sz="2399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THÀNH VIÊN NHÓM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TRẦN HOÀNG HUÂN B1401047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VŨ PHƯƠNG B1401081</a:t>
            </a:r>
          </a:p>
          <a:p>
            <a:endParaRPr lang="en-US" sz="1952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D271DC0-674E-4E16-99FB-CFD49F76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5256" y="1038718"/>
            <a:ext cx="4553487" cy="4844977"/>
          </a:xfrm>
          <a:prstGeom prst="rect">
            <a:avLst/>
          </a:prstGeom>
          <a:effectLst>
            <a:outerShdw blurRad="1003300" dist="1625600" dir="17580000" sx="99000" sy="99000" algn="r" rotWithShape="0">
              <a:schemeClr val="bg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6D88F-1F1D-425A-8AEA-3B64957974F0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6105C-D6B1-43CC-95FD-1E5E7F721F9D}"/>
              </a:ext>
            </a:extLst>
          </p:cNvPr>
          <p:cNvSpPr txBox="1">
            <a:spLocks/>
          </p:cNvSpPr>
          <p:nvPr/>
        </p:nvSpPr>
        <p:spPr>
          <a:xfrm>
            <a:off x="9901580" y="1695235"/>
            <a:ext cx="4622040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LOẠI QUẦN 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12B916-CC36-43D6-A064-E865920A6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035649"/>
              </p:ext>
            </p:extLst>
          </p:nvPr>
        </p:nvGraphicFramePr>
        <p:xfrm>
          <a:off x="7979984" y="2384080"/>
          <a:ext cx="8465231" cy="113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24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7175173" y="1695235"/>
            <a:ext cx="10074879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RÀNG BUỘC VỀ THỜI GIAN XỬ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86CBAB-541F-4D56-9C07-F13561809FA7}"/>
              </a:ext>
            </a:extLst>
          </p:cNvPr>
          <p:cNvGrpSpPr/>
          <p:nvPr/>
        </p:nvGrpSpPr>
        <p:grpSpPr>
          <a:xfrm>
            <a:off x="3252136" y="3664862"/>
            <a:ext cx="17920951" cy="7081155"/>
            <a:chOff x="1569922" y="4145017"/>
            <a:chExt cx="15882932" cy="627586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C1B4FD-E5FC-4AD8-B47B-AF2067EA6860}"/>
                </a:ext>
              </a:extLst>
            </p:cNvPr>
            <p:cNvGrpSpPr/>
            <p:nvPr/>
          </p:nvGrpSpPr>
          <p:grpSpPr>
            <a:xfrm>
              <a:off x="5951745" y="4145017"/>
              <a:ext cx="6014883" cy="6275867"/>
              <a:chOff x="7534502" y="4266407"/>
              <a:chExt cx="6014883" cy="627586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7879B54-DA2B-4256-955C-C6B4464E2AE8}"/>
                  </a:ext>
                </a:extLst>
              </p:cNvPr>
              <p:cNvGrpSpPr/>
              <p:nvPr/>
            </p:nvGrpSpPr>
            <p:grpSpPr>
              <a:xfrm>
                <a:off x="7534502" y="4266407"/>
                <a:ext cx="6014883" cy="6275867"/>
                <a:chOff x="7697194" y="4025949"/>
                <a:chExt cx="6014883" cy="6275867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7E0ABF5E-6571-4733-849A-9EE03F99FB2E}"/>
                    </a:ext>
                  </a:extLst>
                </p:cNvPr>
                <p:cNvGrpSpPr/>
                <p:nvPr/>
              </p:nvGrpSpPr>
              <p:grpSpPr>
                <a:xfrm>
                  <a:off x="7697194" y="4025949"/>
                  <a:ext cx="6014883" cy="6275867"/>
                  <a:chOff x="6136558" y="3872466"/>
                  <a:chExt cx="6014883" cy="6275867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186CF949-B987-44EE-81C2-7B316F1A4835}"/>
                      </a:ext>
                    </a:extLst>
                  </p:cNvPr>
                  <p:cNvGrpSpPr/>
                  <p:nvPr/>
                </p:nvGrpSpPr>
                <p:grpSpPr>
                  <a:xfrm>
                    <a:off x="6136558" y="3872466"/>
                    <a:ext cx="6014883" cy="6275867"/>
                    <a:chOff x="6136558" y="3720066"/>
                    <a:chExt cx="6014883" cy="6275867"/>
                  </a:xfrm>
                </p:grpSpPr>
                <p:grpSp>
                  <p:nvGrpSpPr>
                    <p:cNvPr id="22" name="Google Shape;556;p24">
                      <a:extLst>
                        <a:ext uri="{FF2B5EF4-FFF2-40B4-BE49-F238E27FC236}">
                          <a16:creationId xmlns:a16="http://schemas.microsoft.com/office/drawing/2014/main" id="{1AD978C0-8D6E-4C2D-8915-6C56FB7B26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36558" y="3720066"/>
                      <a:ext cx="6014883" cy="6275867"/>
                      <a:chOff x="2768474" y="949849"/>
                      <a:chExt cx="2944752" cy="3170450"/>
                    </a:xfrm>
                  </p:grpSpPr>
                  <p:sp>
                    <p:nvSpPr>
                      <p:cNvPr id="26" name="Google Shape;557;p24">
                        <a:extLst>
                          <a:ext uri="{FF2B5EF4-FFF2-40B4-BE49-F238E27FC236}">
                            <a16:creationId xmlns:a16="http://schemas.microsoft.com/office/drawing/2014/main" id="{3137659E-9A95-4378-A619-0318017213C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2768474" y="949849"/>
                        <a:ext cx="1706700" cy="17067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00CEF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" name="Google Shape;558;p24">
                        <a:extLst>
                          <a:ext uri="{FF2B5EF4-FFF2-40B4-BE49-F238E27FC236}">
                            <a16:creationId xmlns:a16="http://schemas.microsoft.com/office/drawing/2014/main" id="{52B9BD2A-6BD9-48CF-BB2F-63C8BC8F55B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>
                        <a:off x="3109874" y="2754999"/>
                        <a:ext cx="1365300" cy="13653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3C78D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" name="Google Shape;559;p24">
                        <a:extLst>
                          <a:ext uri="{FF2B5EF4-FFF2-40B4-BE49-F238E27FC236}">
                            <a16:creationId xmlns:a16="http://schemas.microsoft.com/office/drawing/2014/main" id="{FC3F5F08-E228-4396-A365-73D3DAD4AC50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4573417" y="1713349"/>
                        <a:ext cx="943200" cy="9432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00B05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" name="Google Shape;560;p24">
                        <a:extLst>
                          <a:ext uri="{FF2B5EF4-FFF2-40B4-BE49-F238E27FC236}">
                            <a16:creationId xmlns:a16="http://schemas.microsoft.com/office/drawing/2014/main" id="{C53B1CEF-8335-47F7-9F03-24C6EF9B9F0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573526" y="2754999"/>
                        <a:ext cx="1139700" cy="11397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28324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" name="Google Shape;834;p40">
                      <a:extLst>
                        <a:ext uri="{FF2B5EF4-FFF2-40B4-BE49-F238E27FC236}">
                          <a16:creationId xmlns:a16="http://schemas.microsoft.com/office/drawing/2014/main" id="{9AEA3244-4876-4BE1-A585-104F53C2DD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50720" y="7869569"/>
                      <a:ext cx="1076796" cy="1070131"/>
                      <a:chOff x="6749416" y="1120884"/>
                      <a:chExt cx="396900" cy="396300"/>
                    </a:xfrm>
                    <a:solidFill>
                      <a:schemeClr val="bg1"/>
                    </a:solidFill>
                  </p:grpSpPr>
                  <p:sp>
                    <p:nvSpPr>
                      <p:cNvPr id="24" name="Google Shape;835;p40">
                        <a:extLst>
                          <a:ext uri="{FF2B5EF4-FFF2-40B4-BE49-F238E27FC236}">
                            <a16:creationId xmlns:a16="http://schemas.microsoft.com/office/drawing/2014/main" id="{364224AA-718F-49DC-82FC-F686F930A9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9416" y="1120884"/>
                        <a:ext cx="396900" cy="396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876" h="15852" extrusionOk="0">
                            <a:moveTo>
                              <a:pt x="8304" y="978"/>
                            </a:moveTo>
                            <a:lnTo>
                              <a:pt x="8646" y="1002"/>
                            </a:lnTo>
                            <a:lnTo>
                              <a:pt x="8988" y="1051"/>
                            </a:lnTo>
                            <a:lnTo>
                              <a:pt x="9330" y="1100"/>
                            </a:lnTo>
                            <a:lnTo>
                              <a:pt x="9672" y="1198"/>
                            </a:lnTo>
                            <a:lnTo>
                              <a:pt x="10014" y="1271"/>
                            </a:lnTo>
                            <a:lnTo>
                              <a:pt x="10332" y="1393"/>
                            </a:lnTo>
                            <a:lnTo>
                              <a:pt x="10649" y="1515"/>
                            </a:lnTo>
                            <a:lnTo>
                              <a:pt x="10942" y="1662"/>
                            </a:lnTo>
                            <a:lnTo>
                              <a:pt x="11260" y="1808"/>
                            </a:lnTo>
                            <a:lnTo>
                              <a:pt x="11553" y="1979"/>
                            </a:lnTo>
                            <a:lnTo>
                              <a:pt x="11821" y="2150"/>
                            </a:lnTo>
                            <a:lnTo>
                              <a:pt x="12090" y="2346"/>
                            </a:lnTo>
                            <a:lnTo>
                              <a:pt x="12359" y="2565"/>
                            </a:lnTo>
                            <a:lnTo>
                              <a:pt x="12603" y="2785"/>
                            </a:lnTo>
                            <a:lnTo>
                              <a:pt x="12847" y="3005"/>
                            </a:lnTo>
                            <a:lnTo>
                              <a:pt x="13091" y="3249"/>
                            </a:lnTo>
                            <a:lnTo>
                              <a:pt x="13311" y="3493"/>
                            </a:lnTo>
                            <a:lnTo>
                              <a:pt x="13507" y="3762"/>
                            </a:lnTo>
                            <a:lnTo>
                              <a:pt x="13702" y="4031"/>
                            </a:lnTo>
                            <a:lnTo>
                              <a:pt x="13897" y="4324"/>
                            </a:lnTo>
                            <a:lnTo>
                              <a:pt x="14044" y="4617"/>
                            </a:lnTo>
                            <a:lnTo>
                              <a:pt x="14215" y="4910"/>
                            </a:lnTo>
                            <a:lnTo>
                              <a:pt x="14337" y="5227"/>
                            </a:lnTo>
                            <a:lnTo>
                              <a:pt x="14483" y="5545"/>
                            </a:lnTo>
                            <a:lnTo>
                              <a:pt x="14581" y="5862"/>
                            </a:lnTo>
                            <a:lnTo>
                              <a:pt x="14679" y="6180"/>
                            </a:lnTo>
                            <a:lnTo>
                              <a:pt x="14752" y="6522"/>
                            </a:lnTo>
                            <a:lnTo>
                              <a:pt x="14825" y="6864"/>
                            </a:lnTo>
                            <a:lnTo>
                              <a:pt x="14850" y="7206"/>
                            </a:lnTo>
                            <a:lnTo>
                              <a:pt x="14899" y="7572"/>
                            </a:lnTo>
                            <a:lnTo>
                              <a:pt x="14899" y="7938"/>
                            </a:lnTo>
                            <a:lnTo>
                              <a:pt x="14899" y="8280"/>
                            </a:lnTo>
                            <a:lnTo>
                              <a:pt x="14850" y="8647"/>
                            </a:lnTo>
                            <a:lnTo>
                              <a:pt x="14825" y="8989"/>
                            </a:lnTo>
                            <a:lnTo>
                              <a:pt x="14752" y="9331"/>
                            </a:lnTo>
                            <a:lnTo>
                              <a:pt x="14679" y="9672"/>
                            </a:lnTo>
                            <a:lnTo>
                              <a:pt x="14581" y="9990"/>
                            </a:lnTo>
                            <a:lnTo>
                              <a:pt x="14483" y="10307"/>
                            </a:lnTo>
                            <a:lnTo>
                              <a:pt x="14337" y="10625"/>
                            </a:lnTo>
                            <a:lnTo>
                              <a:pt x="14215" y="10942"/>
                            </a:lnTo>
                            <a:lnTo>
                              <a:pt x="14044" y="11236"/>
                            </a:lnTo>
                            <a:lnTo>
                              <a:pt x="13897" y="11529"/>
                            </a:lnTo>
                            <a:lnTo>
                              <a:pt x="13702" y="11822"/>
                            </a:lnTo>
                            <a:lnTo>
                              <a:pt x="13507" y="12090"/>
                            </a:lnTo>
                            <a:lnTo>
                              <a:pt x="13311" y="12359"/>
                            </a:lnTo>
                            <a:lnTo>
                              <a:pt x="13091" y="12603"/>
                            </a:lnTo>
                            <a:lnTo>
                              <a:pt x="12847" y="12847"/>
                            </a:lnTo>
                            <a:lnTo>
                              <a:pt x="12603" y="13067"/>
                            </a:lnTo>
                            <a:lnTo>
                              <a:pt x="12359" y="13287"/>
                            </a:lnTo>
                            <a:lnTo>
                              <a:pt x="12090" y="13507"/>
                            </a:lnTo>
                            <a:lnTo>
                              <a:pt x="11821" y="13702"/>
                            </a:lnTo>
                            <a:lnTo>
                              <a:pt x="11553" y="13873"/>
                            </a:lnTo>
                            <a:lnTo>
                              <a:pt x="11260" y="14044"/>
                            </a:lnTo>
                            <a:lnTo>
                              <a:pt x="10942" y="14191"/>
                            </a:lnTo>
                            <a:lnTo>
                              <a:pt x="10649" y="14337"/>
                            </a:lnTo>
                            <a:lnTo>
                              <a:pt x="10332" y="14459"/>
                            </a:lnTo>
                            <a:lnTo>
                              <a:pt x="10014" y="14581"/>
                            </a:lnTo>
                            <a:lnTo>
                              <a:pt x="9672" y="14655"/>
                            </a:lnTo>
                            <a:lnTo>
                              <a:pt x="9330" y="14752"/>
                            </a:lnTo>
                            <a:lnTo>
                              <a:pt x="8988" y="14801"/>
                            </a:lnTo>
                            <a:lnTo>
                              <a:pt x="8646" y="14850"/>
                            </a:lnTo>
                            <a:lnTo>
                              <a:pt x="8304" y="14875"/>
                            </a:lnTo>
                            <a:lnTo>
                              <a:pt x="7572" y="14875"/>
                            </a:lnTo>
                            <a:lnTo>
                              <a:pt x="7230" y="14850"/>
                            </a:lnTo>
                            <a:lnTo>
                              <a:pt x="6888" y="14801"/>
                            </a:lnTo>
                            <a:lnTo>
                              <a:pt x="6546" y="14752"/>
                            </a:lnTo>
                            <a:lnTo>
                              <a:pt x="6204" y="14655"/>
                            </a:lnTo>
                            <a:lnTo>
                              <a:pt x="5862" y="14581"/>
                            </a:lnTo>
                            <a:lnTo>
                              <a:pt x="5545" y="14459"/>
                            </a:lnTo>
                            <a:lnTo>
                              <a:pt x="5227" y="14337"/>
                            </a:lnTo>
                            <a:lnTo>
                              <a:pt x="4934" y="14191"/>
                            </a:lnTo>
                            <a:lnTo>
                              <a:pt x="4617" y="14044"/>
                            </a:lnTo>
                            <a:lnTo>
                              <a:pt x="4324" y="13873"/>
                            </a:lnTo>
                            <a:lnTo>
                              <a:pt x="4055" y="13702"/>
                            </a:lnTo>
                            <a:lnTo>
                              <a:pt x="3786" y="13507"/>
                            </a:lnTo>
                            <a:lnTo>
                              <a:pt x="3518" y="13287"/>
                            </a:lnTo>
                            <a:lnTo>
                              <a:pt x="3273" y="13067"/>
                            </a:lnTo>
                            <a:lnTo>
                              <a:pt x="3029" y="12847"/>
                            </a:lnTo>
                            <a:lnTo>
                              <a:pt x="2785" y="12603"/>
                            </a:lnTo>
                            <a:lnTo>
                              <a:pt x="2565" y="12359"/>
                            </a:lnTo>
                            <a:lnTo>
                              <a:pt x="2370" y="12090"/>
                            </a:lnTo>
                            <a:lnTo>
                              <a:pt x="2174" y="11822"/>
                            </a:lnTo>
                            <a:lnTo>
                              <a:pt x="1979" y="11529"/>
                            </a:lnTo>
                            <a:lnTo>
                              <a:pt x="1832" y="11236"/>
                            </a:lnTo>
                            <a:lnTo>
                              <a:pt x="1661" y="10942"/>
                            </a:lnTo>
                            <a:lnTo>
                              <a:pt x="1539" y="10625"/>
                            </a:lnTo>
                            <a:lnTo>
                              <a:pt x="1393" y="10307"/>
                            </a:lnTo>
                            <a:lnTo>
                              <a:pt x="1295" y="9990"/>
                            </a:lnTo>
                            <a:lnTo>
                              <a:pt x="1197" y="9672"/>
                            </a:lnTo>
                            <a:lnTo>
                              <a:pt x="1124" y="9331"/>
                            </a:lnTo>
                            <a:lnTo>
                              <a:pt x="1051" y="8989"/>
                            </a:lnTo>
                            <a:lnTo>
                              <a:pt x="1026" y="8647"/>
                            </a:lnTo>
                            <a:lnTo>
                              <a:pt x="978" y="8280"/>
                            </a:lnTo>
                            <a:lnTo>
                              <a:pt x="978" y="7938"/>
                            </a:lnTo>
                            <a:lnTo>
                              <a:pt x="978" y="7572"/>
                            </a:lnTo>
                            <a:lnTo>
                              <a:pt x="1026" y="7206"/>
                            </a:lnTo>
                            <a:lnTo>
                              <a:pt x="1051" y="6864"/>
                            </a:lnTo>
                            <a:lnTo>
                              <a:pt x="1124" y="6522"/>
                            </a:lnTo>
                            <a:lnTo>
                              <a:pt x="1197" y="6180"/>
                            </a:lnTo>
                            <a:lnTo>
                              <a:pt x="1295" y="5862"/>
                            </a:lnTo>
                            <a:lnTo>
                              <a:pt x="1393" y="5545"/>
                            </a:lnTo>
                            <a:lnTo>
                              <a:pt x="1539" y="5227"/>
                            </a:lnTo>
                            <a:lnTo>
                              <a:pt x="1661" y="4910"/>
                            </a:lnTo>
                            <a:lnTo>
                              <a:pt x="1832" y="4617"/>
                            </a:lnTo>
                            <a:lnTo>
                              <a:pt x="1979" y="4324"/>
                            </a:lnTo>
                            <a:lnTo>
                              <a:pt x="2174" y="4031"/>
                            </a:lnTo>
                            <a:lnTo>
                              <a:pt x="2370" y="3762"/>
                            </a:lnTo>
                            <a:lnTo>
                              <a:pt x="2565" y="3493"/>
                            </a:lnTo>
                            <a:lnTo>
                              <a:pt x="2785" y="3249"/>
                            </a:lnTo>
                            <a:lnTo>
                              <a:pt x="3029" y="3005"/>
                            </a:lnTo>
                            <a:lnTo>
                              <a:pt x="3273" y="2785"/>
                            </a:lnTo>
                            <a:lnTo>
                              <a:pt x="3518" y="2565"/>
                            </a:lnTo>
                            <a:lnTo>
                              <a:pt x="3786" y="2346"/>
                            </a:lnTo>
                            <a:lnTo>
                              <a:pt x="4055" y="2150"/>
                            </a:lnTo>
                            <a:lnTo>
                              <a:pt x="4324" y="1979"/>
                            </a:lnTo>
                            <a:lnTo>
                              <a:pt x="4617" y="1808"/>
                            </a:lnTo>
                            <a:lnTo>
                              <a:pt x="4934" y="1662"/>
                            </a:lnTo>
                            <a:lnTo>
                              <a:pt x="5227" y="1515"/>
                            </a:lnTo>
                            <a:lnTo>
                              <a:pt x="5545" y="1393"/>
                            </a:lnTo>
                            <a:lnTo>
                              <a:pt x="5862" y="1271"/>
                            </a:lnTo>
                            <a:lnTo>
                              <a:pt x="6204" y="1198"/>
                            </a:lnTo>
                            <a:lnTo>
                              <a:pt x="6546" y="1100"/>
                            </a:lnTo>
                            <a:lnTo>
                              <a:pt x="6888" y="1051"/>
                            </a:lnTo>
                            <a:lnTo>
                              <a:pt x="7230" y="1002"/>
                            </a:lnTo>
                            <a:lnTo>
                              <a:pt x="7572" y="978"/>
                            </a:lnTo>
                            <a:close/>
                            <a:moveTo>
                              <a:pt x="7523" y="1"/>
                            </a:moveTo>
                            <a:lnTo>
                              <a:pt x="7132" y="25"/>
                            </a:lnTo>
                            <a:lnTo>
                              <a:pt x="6741" y="74"/>
                            </a:lnTo>
                            <a:lnTo>
                              <a:pt x="6351" y="147"/>
                            </a:lnTo>
                            <a:lnTo>
                              <a:pt x="5960" y="245"/>
                            </a:lnTo>
                            <a:lnTo>
                              <a:pt x="5569" y="343"/>
                            </a:lnTo>
                            <a:lnTo>
                              <a:pt x="5203" y="465"/>
                            </a:lnTo>
                            <a:lnTo>
                              <a:pt x="4861" y="611"/>
                            </a:lnTo>
                            <a:lnTo>
                              <a:pt x="4494" y="782"/>
                            </a:lnTo>
                            <a:lnTo>
                              <a:pt x="4153" y="953"/>
                            </a:lnTo>
                            <a:lnTo>
                              <a:pt x="3835" y="1149"/>
                            </a:lnTo>
                            <a:lnTo>
                              <a:pt x="3493" y="1344"/>
                            </a:lnTo>
                            <a:lnTo>
                              <a:pt x="3200" y="1564"/>
                            </a:lnTo>
                            <a:lnTo>
                              <a:pt x="2883" y="1808"/>
                            </a:lnTo>
                            <a:lnTo>
                              <a:pt x="2614" y="2052"/>
                            </a:lnTo>
                            <a:lnTo>
                              <a:pt x="2321" y="2321"/>
                            </a:lnTo>
                            <a:lnTo>
                              <a:pt x="2077" y="2590"/>
                            </a:lnTo>
                            <a:lnTo>
                              <a:pt x="1808" y="2883"/>
                            </a:lnTo>
                            <a:lnTo>
                              <a:pt x="1588" y="3176"/>
                            </a:lnTo>
                            <a:lnTo>
                              <a:pt x="1368" y="3493"/>
                            </a:lnTo>
                            <a:lnTo>
                              <a:pt x="1149" y="3811"/>
                            </a:lnTo>
                            <a:lnTo>
                              <a:pt x="953" y="4153"/>
                            </a:lnTo>
                            <a:lnTo>
                              <a:pt x="782" y="4495"/>
                            </a:lnTo>
                            <a:lnTo>
                              <a:pt x="636" y="4837"/>
                            </a:lnTo>
                            <a:lnTo>
                              <a:pt x="489" y="5203"/>
                            </a:lnTo>
                            <a:lnTo>
                              <a:pt x="367" y="5569"/>
                            </a:lnTo>
                            <a:lnTo>
                              <a:pt x="245" y="5936"/>
                            </a:lnTo>
                            <a:lnTo>
                              <a:pt x="172" y="6326"/>
                            </a:lnTo>
                            <a:lnTo>
                              <a:pt x="98" y="6717"/>
                            </a:lnTo>
                            <a:lnTo>
                              <a:pt x="49" y="7108"/>
                            </a:lnTo>
                            <a:lnTo>
                              <a:pt x="25" y="7523"/>
                            </a:lnTo>
                            <a:lnTo>
                              <a:pt x="1" y="7938"/>
                            </a:lnTo>
                            <a:lnTo>
                              <a:pt x="25" y="8329"/>
                            </a:lnTo>
                            <a:lnTo>
                              <a:pt x="49" y="8744"/>
                            </a:lnTo>
                            <a:lnTo>
                              <a:pt x="98" y="9135"/>
                            </a:lnTo>
                            <a:lnTo>
                              <a:pt x="172" y="9526"/>
                            </a:lnTo>
                            <a:lnTo>
                              <a:pt x="245" y="9917"/>
                            </a:lnTo>
                            <a:lnTo>
                              <a:pt x="367" y="10283"/>
                            </a:lnTo>
                            <a:lnTo>
                              <a:pt x="489" y="10649"/>
                            </a:lnTo>
                            <a:lnTo>
                              <a:pt x="636" y="11016"/>
                            </a:lnTo>
                            <a:lnTo>
                              <a:pt x="782" y="11358"/>
                            </a:lnTo>
                            <a:lnTo>
                              <a:pt x="953" y="11700"/>
                            </a:lnTo>
                            <a:lnTo>
                              <a:pt x="1149" y="12041"/>
                            </a:lnTo>
                            <a:lnTo>
                              <a:pt x="1368" y="12359"/>
                            </a:lnTo>
                            <a:lnTo>
                              <a:pt x="1588" y="12676"/>
                            </a:lnTo>
                            <a:lnTo>
                              <a:pt x="1808" y="12970"/>
                            </a:lnTo>
                            <a:lnTo>
                              <a:pt x="2077" y="13263"/>
                            </a:lnTo>
                            <a:lnTo>
                              <a:pt x="2321" y="13531"/>
                            </a:lnTo>
                            <a:lnTo>
                              <a:pt x="2614" y="13800"/>
                            </a:lnTo>
                            <a:lnTo>
                              <a:pt x="2883" y="14044"/>
                            </a:lnTo>
                            <a:lnTo>
                              <a:pt x="3200" y="14288"/>
                            </a:lnTo>
                            <a:lnTo>
                              <a:pt x="3493" y="14508"/>
                            </a:lnTo>
                            <a:lnTo>
                              <a:pt x="3835" y="14704"/>
                            </a:lnTo>
                            <a:lnTo>
                              <a:pt x="4153" y="14899"/>
                            </a:lnTo>
                            <a:lnTo>
                              <a:pt x="4494" y="15070"/>
                            </a:lnTo>
                            <a:lnTo>
                              <a:pt x="4861" y="15241"/>
                            </a:lnTo>
                            <a:lnTo>
                              <a:pt x="5203" y="15387"/>
                            </a:lnTo>
                            <a:lnTo>
                              <a:pt x="5569" y="15510"/>
                            </a:lnTo>
                            <a:lnTo>
                              <a:pt x="5960" y="15607"/>
                            </a:lnTo>
                            <a:lnTo>
                              <a:pt x="6351" y="15705"/>
                            </a:lnTo>
                            <a:lnTo>
                              <a:pt x="6741" y="15778"/>
                            </a:lnTo>
                            <a:lnTo>
                              <a:pt x="7132" y="15827"/>
                            </a:lnTo>
                            <a:lnTo>
                              <a:pt x="7523" y="15851"/>
                            </a:lnTo>
                            <a:lnTo>
                              <a:pt x="8353" y="15851"/>
                            </a:lnTo>
                            <a:lnTo>
                              <a:pt x="8744" y="15827"/>
                            </a:lnTo>
                            <a:lnTo>
                              <a:pt x="9135" y="15778"/>
                            </a:lnTo>
                            <a:lnTo>
                              <a:pt x="9526" y="15705"/>
                            </a:lnTo>
                            <a:lnTo>
                              <a:pt x="9916" y="15607"/>
                            </a:lnTo>
                            <a:lnTo>
                              <a:pt x="10307" y="15510"/>
                            </a:lnTo>
                            <a:lnTo>
                              <a:pt x="10673" y="15387"/>
                            </a:lnTo>
                            <a:lnTo>
                              <a:pt x="11015" y="15241"/>
                            </a:lnTo>
                            <a:lnTo>
                              <a:pt x="11382" y="15070"/>
                            </a:lnTo>
                            <a:lnTo>
                              <a:pt x="11724" y="14899"/>
                            </a:lnTo>
                            <a:lnTo>
                              <a:pt x="12041" y="14704"/>
                            </a:lnTo>
                            <a:lnTo>
                              <a:pt x="12383" y="14508"/>
                            </a:lnTo>
                            <a:lnTo>
                              <a:pt x="12676" y="14288"/>
                            </a:lnTo>
                            <a:lnTo>
                              <a:pt x="12994" y="14044"/>
                            </a:lnTo>
                            <a:lnTo>
                              <a:pt x="13262" y="13800"/>
                            </a:lnTo>
                            <a:lnTo>
                              <a:pt x="13555" y="13531"/>
                            </a:lnTo>
                            <a:lnTo>
                              <a:pt x="13800" y="13263"/>
                            </a:lnTo>
                            <a:lnTo>
                              <a:pt x="14068" y="12970"/>
                            </a:lnTo>
                            <a:lnTo>
                              <a:pt x="14288" y="12676"/>
                            </a:lnTo>
                            <a:lnTo>
                              <a:pt x="14508" y="12359"/>
                            </a:lnTo>
                            <a:lnTo>
                              <a:pt x="14728" y="12041"/>
                            </a:lnTo>
                            <a:lnTo>
                              <a:pt x="14923" y="11700"/>
                            </a:lnTo>
                            <a:lnTo>
                              <a:pt x="15094" y="11358"/>
                            </a:lnTo>
                            <a:lnTo>
                              <a:pt x="15241" y="11016"/>
                            </a:lnTo>
                            <a:lnTo>
                              <a:pt x="15387" y="10649"/>
                            </a:lnTo>
                            <a:lnTo>
                              <a:pt x="15509" y="10283"/>
                            </a:lnTo>
                            <a:lnTo>
                              <a:pt x="15631" y="9917"/>
                            </a:lnTo>
                            <a:lnTo>
                              <a:pt x="15705" y="9526"/>
                            </a:lnTo>
                            <a:lnTo>
                              <a:pt x="15778" y="9135"/>
                            </a:lnTo>
                            <a:lnTo>
                              <a:pt x="15827" y="8744"/>
                            </a:lnTo>
                            <a:lnTo>
                              <a:pt x="15851" y="8329"/>
                            </a:lnTo>
                            <a:lnTo>
                              <a:pt x="15876" y="7938"/>
                            </a:lnTo>
                            <a:lnTo>
                              <a:pt x="15851" y="7523"/>
                            </a:lnTo>
                            <a:lnTo>
                              <a:pt x="15827" y="7108"/>
                            </a:lnTo>
                            <a:lnTo>
                              <a:pt x="15778" y="6717"/>
                            </a:lnTo>
                            <a:lnTo>
                              <a:pt x="15705" y="6326"/>
                            </a:lnTo>
                            <a:lnTo>
                              <a:pt x="15631" y="5936"/>
                            </a:lnTo>
                            <a:lnTo>
                              <a:pt x="15509" y="5569"/>
                            </a:lnTo>
                            <a:lnTo>
                              <a:pt x="15387" y="5203"/>
                            </a:lnTo>
                            <a:lnTo>
                              <a:pt x="15241" y="4837"/>
                            </a:lnTo>
                            <a:lnTo>
                              <a:pt x="15094" y="4495"/>
                            </a:lnTo>
                            <a:lnTo>
                              <a:pt x="14923" y="4153"/>
                            </a:lnTo>
                            <a:lnTo>
                              <a:pt x="14728" y="3811"/>
                            </a:lnTo>
                            <a:lnTo>
                              <a:pt x="14508" y="3493"/>
                            </a:lnTo>
                            <a:lnTo>
                              <a:pt x="14288" y="3176"/>
                            </a:lnTo>
                            <a:lnTo>
                              <a:pt x="14068" y="2883"/>
                            </a:lnTo>
                            <a:lnTo>
                              <a:pt x="13800" y="2590"/>
                            </a:lnTo>
                            <a:lnTo>
                              <a:pt x="13555" y="2321"/>
                            </a:lnTo>
                            <a:lnTo>
                              <a:pt x="13262" y="2052"/>
                            </a:lnTo>
                            <a:lnTo>
                              <a:pt x="12994" y="1808"/>
                            </a:lnTo>
                            <a:lnTo>
                              <a:pt x="12676" y="1564"/>
                            </a:lnTo>
                            <a:lnTo>
                              <a:pt x="12383" y="1344"/>
                            </a:lnTo>
                            <a:lnTo>
                              <a:pt x="12041" y="1149"/>
                            </a:lnTo>
                            <a:lnTo>
                              <a:pt x="11724" y="953"/>
                            </a:lnTo>
                            <a:lnTo>
                              <a:pt x="11382" y="782"/>
                            </a:lnTo>
                            <a:lnTo>
                              <a:pt x="11015" y="611"/>
                            </a:lnTo>
                            <a:lnTo>
                              <a:pt x="10673" y="465"/>
                            </a:lnTo>
                            <a:lnTo>
                              <a:pt x="10307" y="343"/>
                            </a:lnTo>
                            <a:lnTo>
                              <a:pt x="9916" y="245"/>
                            </a:lnTo>
                            <a:lnTo>
                              <a:pt x="9526" y="147"/>
                            </a:lnTo>
                            <a:lnTo>
                              <a:pt x="9135" y="74"/>
                            </a:lnTo>
                            <a:lnTo>
                              <a:pt x="8744" y="25"/>
                            </a:lnTo>
                            <a:lnTo>
                              <a:pt x="8353" y="1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" name="Google Shape;836;p40">
                        <a:extLst>
                          <a:ext uri="{FF2B5EF4-FFF2-40B4-BE49-F238E27FC236}">
                            <a16:creationId xmlns:a16="http://schemas.microsoft.com/office/drawing/2014/main" id="{EA927C05-CA5C-43F1-AF2C-7FCC6F96CE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86066" y="1157534"/>
                        <a:ext cx="323625" cy="323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945" h="12921" extrusionOk="0">
                            <a:moveTo>
                              <a:pt x="6472" y="1319"/>
                            </a:moveTo>
                            <a:lnTo>
                              <a:pt x="6545" y="1344"/>
                            </a:lnTo>
                            <a:lnTo>
                              <a:pt x="6619" y="1368"/>
                            </a:lnTo>
                            <a:lnTo>
                              <a:pt x="6741" y="1441"/>
                            </a:lnTo>
                            <a:lnTo>
                              <a:pt x="6838" y="1563"/>
                            </a:lnTo>
                            <a:lnTo>
                              <a:pt x="6863" y="1637"/>
                            </a:lnTo>
                            <a:lnTo>
                              <a:pt x="6863" y="1710"/>
                            </a:lnTo>
                            <a:lnTo>
                              <a:pt x="6863" y="6301"/>
                            </a:lnTo>
                            <a:lnTo>
                              <a:pt x="9061" y="8475"/>
                            </a:lnTo>
                            <a:lnTo>
                              <a:pt x="9110" y="8548"/>
                            </a:lnTo>
                            <a:lnTo>
                              <a:pt x="9134" y="8622"/>
                            </a:lnTo>
                            <a:lnTo>
                              <a:pt x="9159" y="8768"/>
                            </a:lnTo>
                            <a:lnTo>
                              <a:pt x="9134" y="8915"/>
                            </a:lnTo>
                            <a:lnTo>
                              <a:pt x="9110" y="8988"/>
                            </a:lnTo>
                            <a:lnTo>
                              <a:pt x="9061" y="9037"/>
                            </a:lnTo>
                            <a:lnTo>
                              <a:pt x="8988" y="9086"/>
                            </a:lnTo>
                            <a:lnTo>
                              <a:pt x="8914" y="9135"/>
                            </a:lnTo>
                            <a:lnTo>
                              <a:pt x="8768" y="9159"/>
                            </a:lnTo>
                            <a:lnTo>
                              <a:pt x="8621" y="9135"/>
                            </a:lnTo>
                            <a:lnTo>
                              <a:pt x="8548" y="9086"/>
                            </a:lnTo>
                            <a:lnTo>
                              <a:pt x="8499" y="9037"/>
                            </a:lnTo>
                            <a:lnTo>
                              <a:pt x="6203" y="6741"/>
                            </a:lnTo>
                            <a:lnTo>
                              <a:pt x="6130" y="6595"/>
                            </a:lnTo>
                            <a:lnTo>
                              <a:pt x="6081" y="6472"/>
                            </a:lnTo>
                            <a:lnTo>
                              <a:pt x="6081" y="1710"/>
                            </a:lnTo>
                            <a:lnTo>
                              <a:pt x="6081" y="1637"/>
                            </a:lnTo>
                            <a:lnTo>
                              <a:pt x="6106" y="1563"/>
                            </a:lnTo>
                            <a:lnTo>
                              <a:pt x="6203" y="1441"/>
                            </a:lnTo>
                            <a:lnTo>
                              <a:pt x="6326" y="1368"/>
                            </a:lnTo>
                            <a:lnTo>
                              <a:pt x="6399" y="1344"/>
                            </a:lnTo>
                            <a:lnTo>
                              <a:pt x="6472" y="1319"/>
                            </a:lnTo>
                            <a:close/>
                            <a:moveTo>
                              <a:pt x="6228" y="0"/>
                            </a:moveTo>
                            <a:lnTo>
                              <a:pt x="5862" y="25"/>
                            </a:lnTo>
                            <a:lnTo>
                              <a:pt x="5495" y="74"/>
                            </a:lnTo>
                            <a:lnTo>
                              <a:pt x="5129" y="122"/>
                            </a:lnTo>
                            <a:lnTo>
                              <a:pt x="4787" y="220"/>
                            </a:lnTo>
                            <a:lnTo>
                              <a:pt x="4445" y="318"/>
                            </a:lnTo>
                            <a:lnTo>
                              <a:pt x="4103" y="440"/>
                            </a:lnTo>
                            <a:lnTo>
                              <a:pt x="3761" y="586"/>
                            </a:lnTo>
                            <a:lnTo>
                              <a:pt x="3444" y="733"/>
                            </a:lnTo>
                            <a:lnTo>
                              <a:pt x="3639" y="1050"/>
                            </a:lnTo>
                            <a:lnTo>
                              <a:pt x="3663" y="1148"/>
                            </a:lnTo>
                            <a:lnTo>
                              <a:pt x="3663" y="1246"/>
                            </a:lnTo>
                            <a:lnTo>
                              <a:pt x="3615" y="1344"/>
                            </a:lnTo>
                            <a:lnTo>
                              <a:pt x="3541" y="1392"/>
                            </a:lnTo>
                            <a:lnTo>
                              <a:pt x="3493" y="1417"/>
                            </a:lnTo>
                            <a:lnTo>
                              <a:pt x="3370" y="1417"/>
                            </a:lnTo>
                            <a:lnTo>
                              <a:pt x="3297" y="1392"/>
                            </a:lnTo>
                            <a:lnTo>
                              <a:pt x="3248" y="1368"/>
                            </a:lnTo>
                            <a:lnTo>
                              <a:pt x="3224" y="1295"/>
                            </a:lnTo>
                            <a:lnTo>
                              <a:pt x="3028" y="977"/>
                            </a:lnTo>
                            <a:lnTo>
                              <a:pt x="2735" y="1197"/>
                            </a:lnTo>
                            <a:lnTo>
                              <a:pt x="2442" y="1417"/>
                            </a:lnTo>
                            <a:lnTo>
                              <a:pt x="2174" y="1637"/>
                            </a:lnTo>
                            <a:lnTo>
                              <a:pt x="1905" y="1881"/>
                            </a:lnTo>
                            <a:lnTo>
                              <a:pt x="1661" y="2150"/>
                            </a:lnTo>
                            <a:lnTo>
                              <a:pt x="1417" y="2418"/>
                            </a:lnTo>
                            <a:lnTo>
                              <a:pt x="1197" y="2711"/>
                            </a:lnTo>
                            <a:lnTo>
                              <a:pt x="1001" y="3029"/>
                            </a:lnTo>
                            <a:lnTo>
                              <a:pt x="1319" y="3200"/>
                            </a:lnTo>
                            <a:lnTo>
                              <a:pt x="1392" y="3273"/>
                            </a:lnTo>
                            <a:lnTo>
                              <a:pt x="1441" y="3346"/>
                            </a:lnTo>
                            <a:lnTo>
                              <a:pt x="1441" y="3444"/>
                            </a:lnTo>
                            <a:lnTo>
                              <a:pt x="1417" y="3542"/>
                            </a:lnTo>
                            <a:lnTo>
                              <a:pt x="1368" y="3590"/>
                            </a:lnTo>
                            <a:lnTo>
                              <a:pt x="1319" y="3639"/>
                            </a:lnTo>
                            <a:lnTo>
                              <a:pt x="1246" y="3664"/>
                            </a:lnTo>
                            <a:lnTo>
                              <a:pt x="1123" y="3664"/>
                            </a:lnTo>
                            <a:lnTo>
                              <a:pt x="1075" y="3639"/>
                            </a:lnTo>
                            <a:lnTo>
                              <a:pt x="757" y="3444"/>
                            </a:lnTo>
                            <a:lnTo>
                              <a:pt x="586" y="3761"/>
                            </a:lnTo>
                            <a:lnTo>
                              <a:pt x="464" y="4079"/>
                            </a:lnTo>
                            <a:lnTo>
                              <a:pt x="342" y="4421"/>
                            </a:lnTo>
                            <a:lnTo>
                              <a:pt x="220" y="4763"/>
                            </a:lnTo>
                            <a:lnTo>
                              <a:pt x="147" y="5129"/>
                            </a:lnTo>
                            <a:lnTo>
                              <a:pt x="73" y="5471"/>
                            </a:lnTo>
                            <a:lnTo>
                              <a:pt x="24" y="5837"/>
                            </a:lnTo>
                            <a:lnTo>
                              <a:pt x="0" y="6228"/>
                            </a:lnTo>
                            <a:lnTo>
                              <a:pt x="659" y="6228"/>
                            </a:lnTo>
                            <a:lnTo>
                              <a:pt x="757" y="6277"/>
                            </a:lnTo>
                            <a:lnTo>
                              <a:pt x="806" y="6375"/>
                            </a:lnTo>
                            <a:lnTo>
                              <a:pt x="806" y="6472"/>
                            </a:lnTo>
                            <a:lnTo>
                              <a:pt x="806" y="6546"/>
                            </a:lnTo>
                            <a:lnTo>
                              <a:pt x="757" y="6643"/>
                            </a:lnTo>
                            <a:lnTo>
                              <a:pt x="659" y="6692"/>
                            </a:lnTo>
                            <a:lnTo>
                              <a:pt x="562" y="6717"/>
                            </a:lnTo>
                            <a:lnTo>
                              <a:pt x="0" y="6717"/>
                            </a:lnTo>
                            <a:lnTo>
                              <a:pt x="24" y="7083"/>
                            </a:lnTo>
                            <a:lnTo>
                              <a:pt x="73" y="7449"/>
                            </a:lnTo>
                            <a:lnTo>
                              <a:pt x="147" y="7791"/>
                            </a:lnTo>
                            <a:lnTo>
                              <a:pt x="220" y="8158"/>
                            </a:lnTo>
                            <a:lnTo>
                              <a:pt x="342" y="8500"/>
                            </a:lnTo>
                            <a:lnTo>
                              <a:pt x="464" y="8841"/>
                            </a:lnTo>
                            <a:lnTo>
                              <a:pt x="586" y="9159"/>
                            </a:lnTo>
                            <a:lnTo>
                              <a:pt x="757" y="9476"/>
                            </a:lnTo>
                            <a:lnTo>
                              <a:pt x="1075" y="9305"/>
                            </a:lnTo>
                            <a:lnTo>
                              <a:pt x="1172" y="9257"/>
                            </a:lnTo>
                            <a:lnTo>
                              <a:pt x="1270" y="9281"/>
                            </a:lnTo>
                            <a:lnTo>
                              <a:pt x="1343" y="9305"/>
                            </a:lnTo>
                            <a:lnTo>
                              <a:pt x="1417" y="9379"/>
                            </a:lnTo>
                            <a:lnTo>
                              <a:pt x="1441" y="9476"/>
                            </a:lnTo>
                            <a:lnTo>
                              <a:pt x="1441" y="9574"/>
                            </a:lnTo>
                            <a:lnTo>
                              <a:pt x="1392" y="9647"/>
                            </a:lnTo>
                            <a:lnTo>
                              <a:pt x="1319" y="9721"/>
                            </a:lnTo>
                            <a:lnTo>
                              <a:pt x="1001" y="9892"/>
                            </a:lnTo>
                            <a:lnTo>
                              <a:pt x="1197" y="10209"/>
                            </a:lnTo>
                            <a:lnTo>
                              <a:pt x="1417" y="10502"/>
                            </a:lnTo>
                            <a:lnTo>
                              <a:pt x="1661" y="10771"/>
                            </a:lnTo>
                            <a:lnTo>
                              <a:pt x="1905" y="11040"/>
                            </a:lnTo>
                            <a:lnTo>
                              <a:pt x="2174" y="11284"/>
                            </a:lnTo>
                            <a:lnTo>
                              <a:pt x="2442" y="11504"/>
                            </a:lnTo>
                            <a:lnTo>
                              <a:pt x="2735" y="11723"/>
                            </a:lnTo>
                            <a:lnTo>
                              <a:pt x="3028" y="11943"/>
                            </a:lnTo>
                            <a:lnTo>
                              <a:pt x="3224" y="11626"/>
                            </a:lnTo>
                            <a:lnTo>
                              <a:pt x="3273" y="11552"/>
                            </a:lnTo>
                            <a:lnTo>
                              <a:pt x="3370" y="11504"/>
                            </a:lnTo>
                            <a:lnTo>
                              <a:pt x="3468" y="11504"/>
                            </a:lnTo>
                            <a:lnTo>
                              <a:pt x="3541" y="11528"/>
                            </a:lnTo>
                            <a:lnTo>
                              <a:pt x="3615" y="11601"/>
                            </a:lnTo>
                            <a:lnTo>
                              <a:pt x="3663" y="11675"/>
                            </a:lnTo>
                            <a:lnTo>
                              <a:pt x="3663" y="11772"/>
                            </a:lnTo>
                            <a:lnTo>
                              <a:pt x="3639" y="11870"/>
                            </a:lnTo>
                            <a:lnTo>
                              <a:pt x="3444" y="12187"/>
                            </a:lnTo>
                            <a:lnTo>
                              <a:pt x="3761" y="12334"/>
                            </a:lnTo>
                            <a:lnTo>
                              <a:pt x="4103" y="12480"/>
                            </a:lnTo>
                            <a:lnTo>
                              <a:pt x="4445" y="12603"/>
                            </a:lnTo>
                            <a:lnTo>
                              <a:pt x="4787" y="12700"/>
                            </a:lnTo>
                            <a:lnTo>
                              <a:pt x="5129" y="12798"/>
                            </a:lnTo>
                            <a:lnTo>
                              <a:pt x="5495" y="12847"/>
                            </a:lnTo>
                            <a:lnTo>
                              <a:pt x="5862" y="12896"/>
                            </a:lnTo>
                            <a:lnTo>
                              <a:pt x="6228" y="12920"/>
                            </a:lnTo>
                            <a:lnTo>
                              <a:pt x="6228" y="12358"/>
                            </a:lnTo>
                            <a:lnTo>
                              <a:pt x="6252" y="12261"/>
                            </a:lnTo>
                            <a:lnTo>
                              <a:pt x="6301" y="12187"/>
                            </a:lnTo>
                            <a:lnTo>
                              <a:pt x="6374" y="12139"/>
                            </a:lnTo>
                            <a:lnTo>
                              <a:pt x="6472" y="12114"/>
                            </a:lnTo>
                            <a:lnTo>
                              <a:pt x="6570" y="12139"/>
                            </a:lnTo>
                            <a:lnTo>
                              <a:pt x="6643" y="12187"/>
                            </a:lnTo>
                            <a:lnTo>
                              <a:pt x="6692" y="12261"/>
                            </a:lnTo>
                            <a:lnTo>
                              <a:pt x="6716" y="12358"/>
                            </a:lnTo>
                            <a:lnTo>
                              <a:pt x="6716" y="12920"/>
                            </a:lnTo>
                            <a:lnTo>
                              <a:pt x="7083" y="12896"/>
                            </a:lnTo>
                            <a:lnTo>
                              <a:pt x="7449" y="12847"/>
                            </a:lnTo>
                            <a:lnTo>
                              <a:pt x="7815" y="12798"/>
                            </a:lnTo>
                            <a:lnTo>
                              <a:pt x="8157" y="12700"/>
                            </a:lnTo>
                            <a:lnTo>
                              <a:pt x="8499" y="12603"/>
                            </a:lnTo>
                            <a:lnTo>
                              <a:pt x="8841" y="12480"/>
                            </a:lnTo>
                            <a:lnTo>
                              <a:pt x="9183" y="12334"/>
                            </a:lnTo>
                            <a:lnTo>
                              <a:pt x="9501" y="12187"/>
                            </a:lnTo>
                            <a:lnTo>
                              <a:pt x="9305" y="11870"/>
                            </a:lnTo>
                            <a:lnTo>
                              <a:pt x="9281" y="11772"/>
                            </a:lnTo>
                            <a:lnTo>
                              <a:pt x="9281" y="11675"/>
                            </a:lnTo>
                            <a:lnTo>
                              <a:pt x="9330" y="11601"/>
                            </a:lnTo>
                            <a:lnTo>
                              <a:pt x="9403" y="11528"/>
                            </a:lnTo>
                            <a:lnTo>
                              <a:pt x="9476" y="11504"/>
                            </a:lnTo>
                            <a:lnTo>
                              <a:pt x="9574" y="11504"/>
                            </a:lnTo>
                            <a:lnTo>
                              <a:pt x="9672" y="11552"/>
                            </a:lnTo>
                            <a:lnTo>
                              <a:pt x="9720" y="11626"/>
                            </a:lnTo>
                            <a:lnTo>
                              <a:pt x="9916" y="11943"/>
                            </a:lnTo>
                            <a:lnTo>
                              <a:pt x="10209" y="11723"/>
                            </a:lnTo>
                            <a:lnTo>
                              <a:pt x="10502" y="11504"/>
                            </a:lnTo>
                            <a:lnTo>
                              <a:pt x="10771" y="11284"/>
                            </a:lnTo>
                            <a:lnTo>
                              <a:pt x="11039" y="11040"/>
                            </a:lnTo>
                            <a:lnTo>
                              <a:pt x="11283" y="10771"/>
                            </a:lnTo>
                            <a:lnTo>
                              <a:pt x="11528" y="10502"/>
                            </a:lnTo>
                            <a:lnTo>
                              <a:pt x="11747" y="10209"/>
                            </a:lnTo>
                            <a:lnTo>
                              <a:pt x="11943" y="9892"/>
                            </a:lnTo>
                            <a:lnTo>
                              <a:pt x="11625" y="9721"/>
                            </a:lnTo>
                            <a:lnTo>
                              <a:pt x="11552" y="9647"/>
                            </a:lnTo>
                            <a:lnTo>
                              <a:pt x="11503" y="9574"/>
                            </a:lnTo>
                            <a:lnTo>
                              <a:pt x="11503" y="9476"/>
                            </a:lnTo>
                            <a:lnTo>
                              <a:pt x="11528" y="9379"/>
                            </a:lnTo>
                            <a:lnTo>
                              <a:pt x="11601" y="9305"/>
                            </a:lnTo>
                            <a:lnTo>
                              <a:pt x="11674" y="9281"/>
                            </a:lnTo>
                            <a:lnTo>
                              <a:pt x="11772" y="9257"/>
                            </a:lnTo>
                            <a:lnTo>
                              <a:pt x="11870" y="9305"/>
                            </a:lnTo>
                            <a:lnTo>
                              <a:pt x="12187" y="9476"/>
                            </a:lnTo>
                            <a:lnTo>
                              <a:pt x="12358" y="9159"/>
                            </a:lnTo>
                            <a:lnTo>
                              <a:pt x="12480" y="8841"/>
                            </a:lnTo>
                            <a:lnTo>
                              <a:pt x="12602" y="8500"/>
                            </a:lnTo>
                            <a:lnTo>
                              <a:pt x="12724" y="8158"/>
                            </a:lnTo>
                            <a:lnTo>
                              <a:pt x="12798" y="7791"/>
                            </a:lnTo>
                            <a:lnTo>
                              <a:pt x="12871" y="7449"/>
                            </a:lnTo>
                            <a:lnTo>
                              <a:pt x="12920" y="7083"/>
                            </a:lnTo>
                            <a:lnTo>
                              <a:pt x="12944" y="6717"/>
                            </a:lnTo>
                            <a:lnTo>
                              <a:pt x="12382" y="6717"/>
                            </a:lnTo>
                            <a:lnTo>
                              <a:pt x="12285" y="6692"/>
                            </a:lnTo>
                            <a:lnTo>
                              <a:pt x="12187" y="6643"/>
                            </a:lnTo>
                            <a:lnTo>
                              <a:pt x="12138" y="6546"/>
                            </a:lnTo>
                            <a:lnTo>
                              <a:pt x="12138" y="6472"/>
                            </a:lnTo>
                            <a:lnTo>
                              <a:pt x="12138" y="6375"/>
                            </a:lnTo>
                            <a:lnTo>
                              <a:pt x="12187" y="6277"/>
                            </a:lnTo>
                            <a:lnTo>
                              <a:pt x="12285" y="6228"/>
                            </a:lnTo>
                            <a:lnTo>
                              <a:pt x="12944" y="6228"/>
                            </a:lnTo>
                            <a:lnTo>
                              <a:pt x="12920" y="5837"/>
                            </a:lnTo>
                            <a:lnTo>
                              <a:pt x="12871" y="5471"/>
                            </a:lnTo>
                            <a:lnTo>
                              <a:pt x="12798" y="5129"/>
                            </a:lnTo>
                            <a:lnTo>
                              <a:pt x="12724" y="4763"/>
                            </a:lnTo>
                            <a:lnTo>
                              <a:pt x="12602" y="4421"/>
                            </a:lnTo>
                            <a:lnTo>
                              <a:pt x="12480" y="4079"/>
                            </a:lnTo>
                            <a:lnTo>
                              <a:pt x="12358" y="3761"/>
                            </a:lnTo>
                            <a:lnTo>
                              <a:pt x="12187" y="3444"/>
                            </a:lnTo>
                            <a:lnTo>
                              <a:pt x="11870" y="3639"/>
                            </a:lnTo>
                            <a:lnTo>
                              <a:pt x="11821" y="3664"/>
                            </a:lnTo>
                            <a:lnTo>
                              <a:pt x="11699" y="3664"/>
                            </a:lnTo>
                            <a:lnTo>
                              <a:pt x="11625" y="3639"/>
                            </a:lnTo>
                            <a:lnTo>
                              <a:pt x="11577" y="3590"/>
                            </a:lnTo>
                            <a:lnTo>
                              <a:pt x="11528" y="3542"/>
                            </a:lnTo>
                            <a:lnTo>
                              <a:pt x="11503" y="3444"/>
                            </a:lnTo>
                            <a:lnTo>
                              <a:pt x="11503" y="3346"/>
                            </a:lnTo>
                            <a:lnTo>
                              <a:pt x="11552" y="3273"/>
                            </a:lnTo>
                            <a:lnTo>
                              <a:pt x="11625" y="3200"/>
                            </a:lnTo>
                            <a:lnTo>
                              <a:pt x="11943" y="3029"/>
                            </a:lnTo>
                            <a:lnTo>
                              <a:pt x="11747" y="2711"/>
                            </a:lnTo>
                            <a:lnTo>
                              <a:pt x="11528" y="2418"/>
                            </a:lnTo>
                            <a:lnTo>
                              <a:pt x="11283" y="2150"/>
                            </a:lnTo>
                            <a:lnTo>
                              <a:pt x="11039" y="1881"/>
                            </a:lnTo>
                            <a:lnTo>
                              <a:pt x="10771" y="1637"/>
                            </a:lnTo>
                            <a:lnTo>
                              <a:pt x="10502" y="1417"/>
                            </a:lnTo>
                            <a:lnTo>
                              <a:pt x="10209" y="1197"/>
                            </a:lnTo>
                            <a:lnTo>
                              <a:pt x="9916" y="977"/>
                            </a:lnTo>
                            <a:lnTo>
                              <a:pt x="9720" y="1295"/>
                            </a:lnTo>
                            <a:lnTo>
                              <a:pt x="9696" y="1368"/>
                            </a:lnTo>
                            <a:lnTo>
                              <a:pt x="9647" y="1392"/>
                            </a:lnTo>
                            <a:lnTo>
                              <a:pt x="9574" y="1417"/>
                            </a:lnTo>
                            <a:lnTo>
                              <a:pt x="9452" y="1417"/>
                            </a:lnTo>
                            <a:lnTo>
                              <a:pt x="9403" y="1392"/>
                            </a:lnTo>
                            <a:lnTo>
                              <a:pt x="9330" y="1344"/>
                            </a:lnTo>
                            <a:lnTo>
                              <a:pt x="9281" y="1246"/>
                            </a:lnTo>
                            <a:lnTo>
                              <a:pt x="9281" y="1148"/>
                            </a:lnTo>
                            <a:lnTo>
                              <a:pt x="9305" y="1050"/>
                            </a:lnTo>
                            <a:lnTo>
                              <a:pt x="9501" y="733"/>
                            </a:lnTo>
                            <a:lnTo>
                              <a:pt x="9183" y="586"/>
                            </a:lnTo>
                            <a:lnTo>
                              <a:pt x="8841" y="440"/>
                            </a:lnTo>
                            <a:lnTo>
                              <a:pt x="8499" y="318"/>
                            </a:lnTo>
                            <a:lnTo>
                              <a:pt x="8157" y="220"/>
                            </a:lnTo>
                            <a:lnTo>
                              <a:pt x="7815" y="122"/>
                            </a:lnTo>
                            <a:lnTo>
                              <a:pt x="7449" y="74"/>
                            </a:lnTo>
                            <a:lnTo>
                              <a:pt x="7083" y="25"/>
                            </a:lnTo>
                            <a:lnTo>
                              <a:pt x="6716" y="0"/>
                            </a:lnTo>
                            <a:lnTo>
                              <a:pt x="6716" y="562"/>
                            </a:lnTo>
                            <a:lnTo>
                              <a:pt x="6692" y="660"/>
                            </a:lnTo>
                            <a:lnTo>
                              <a:pt x="6643" y="733"/>
                            </a:lnTo>
                            <a:lnTo>
                              <a:pt x="6570" y="782"/>
                            </a:lnTo>
                            <a:lnTo>
                              <a:pt x="6472" y="806"/>
                            </a:lnTo>
                            <a:lnTo>
                              <a:pt x="6374" y="782"/>
                            </a:lnTo>
                            <a:lnTo>
                              <a:pt x="6301" y="733"/>
                            </a:lnTo>
                            <a:lnTo>
                              <a:pt x="6252" y="660"/>
                            </a:lnTo>
                            <a:lnTo>
                              <a:pt x="6228" y="562"/>
                            </a:lnTo>
                            <a:lnTo>
                              <a:pt x="6228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1" name="Google Shape;1015;p40">
                    <a:extLst>
                      <a:ext uri="{FF2B5EF4-FFF2-40B4-BE49-F238E27FC236}">
                        <a16:creationId xmlns:a16="http://schemas.microsoft.com/office/drawing/2014/main" id="{4532195C-A213-4590-BA29-4EF62EFB0136}"/>
                      </a:ext>
                    </a:extLst>
                  </p:cNvPr>
                  <p:cNvSpPr/>
                  <p:nvPr/>
                </p:nvSpPr>
                <p:spPr>
                  <a:xfrm>
                    <a:off x="7320207" y="8167724"/>
                    <a:ext cx="2009876" cy="1110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74" h="13141" extrusionOk="0">
                        <a:moveTo>
                          <a:pt x="14532" y="3786"/>
                        </a:moveTo>
                        <a:lnTo>
                          <a:pt x="11747" y="7084"/>
                        </a:lnTo>
                        <a:lnTo>
                          <a:pt x="11577" y="7035"/>
                        </a:lnTo>
                        <a:lnTo>
                          <a:pt x="11406" y="6986"/>
                        </a:lnTo>
                        <a:lnTo>
                          <a:pt x="11235" y="6937"/>
                        </a:lnTo>
                        <a:lnTo>
                          <a:pt x="10893" y="6937"/>
                        </a:lnTo>
                        <a:lnTo>
                          <a:pt x="10746" y="6961"/>
                        </a:lnTo>
                        <a:lnTo>
                          <a:pt x="9207" y="3786"/>
                        </a:lnTo>
                        <a:close/>
                        <a:moveTo>
                          <a:pt x="7034" y="6082"/>
                        </a:moveTo>
                        <a:lnTo>
                          <a:pt x="7229" y="6302"/>
                        </a:lnTo>
                        <a:lnTo>
                          <a:pt x="7400" y="6522"/>
                        </a:lnTo>
                        <a:lnTo>
                          <a:pt x="7571" y="6766"/>
                        </a:lnTo>
                        <a:lnTo>
                          <a:pt x="7718" y="7010"/>
                        </a:lnTo>
                        <a:lnTo>
                          <a:pt x="7840" y="7279"/>
                        </a:lnTo>
                        <a:lnTo>
                          <a:pt x="7937" y="7572"/>
                        </a:lnTo>
                        <a:lnTo>
                          <a:pt x="8011" y="7841"/>
                        </a:lnTo>
                        <a:lnTo>
                          <a:pt x="8060" y="8134"/>
                        </a:lnTo>
                        <a:lnTo>
                          <a:pt x="5422" y="8134"/>
                        </a:lnTo>
                        <a:lnTo>
                          <a:pt x="7034" y="6082"/>
                        </a:lnTo>
                        <a:close/>
                        <a:moveTo>
                          <a:pt x="8475" y="4275"/>
                        </a:moveTo>
                        <a:lnTo>
                          <a:pt x="9965" y="7352"/>
                        </a:lnTo>
                        <a:lnTo>
                          <a:pt x="9769" y="7523"/>
                        </a:lnTo>
                        <a:lnTo>
                          <a:pt x="9623" y="7743"/>
                        </a:lnTo>
                        <a:lnTo>
                          <a:pt x="9525" y="7963"/>
                        </a:lnTo>
                        <a:lnTo>
                          <a:pt x="9427" y="8183"/>
                        </a:lnTo>
                        <a:lnTo>
                          <a:pt x="9061" y="8183"/>
                        </a:lnTo>
                        <a:lnTo>
                          <a:pt x="8988" y="7767"/>
                        </a:lnTo>
                        <a:lnTo>
                          <a:pt x="8890" y="7377"/>
                        </a:lnTo>
                        <a:lnTo>
                          <a:pt x="8768" y="6986"/>
                        </a:lnTo>
                        <a:lnTo>
                          <a:pt x="8597" y="6619"/>
                        </a:lnTo>
                        <a:lnTo>
                          <a:pt x="8402" y="6253"/>
                        </a:lnTo>
                        <a:lnTo>
                          <a:pt x="8182" y="5936"/>
                        </a:lnTo>
                        <a:lnTo>
                          <a:pt x="7937" y="5618"/>
                        </a:lnTo>
                        <a:lnTo>
                          <a:pt x="7644" y="5325"/>
                        </a:lnTo>
                        <a:lnTo>
                          <a:pt x="8475" y="4275"/>
                        </a:lnTo>
                        <a:close/>
                        <a:moveTo>
                          <a:pt x="11161" y="8012"/>
                        </a:moveTo>
                        <a:lnTo>
                          <a:pt x="11259" y="8060"/>
                        </a:lnTo>
                        <a:lnTo>
                          <a:pt x="11381" y="8109"/>
                        </a:lnTo>
                        <a:lnTo>
                          <a:pt x="11454" y="8183"/>
                        </a:lnTo>
                        <a:lnTo>
                          <a:pt x="11528" y="8280"/>
                        </a:lnTo>
                        <a:lnTo>
                          <a:pt x="11577" y="8378"/>
                        </a:lnTo>
                        <a:lnTo>
                          <a:pt x="11625" y="8476"/>
                        </a:lnTo>
                        <a:lnTo>
                          <a:pt x="11625" y="8598"/>
                        </a:lnTo>
                        <a:lnTo>
                          <a:pt x="11625" y="8695"/>
                        </a:lnTo>
                        <a:lnTo>
                          <a:pt x="11577" y="8818"/>
                        </a:lnTo>
                        <a:lnTo>
                          <a:pt x="11528" y="8915"/>
                        </a:lnTo>
                        <a:lnTo>
                          <a:pt x="11454" y="9013"/>
                        </a:lnTo>
                        <a:lnTo>
                          <a:pt x="11381" y="9062"/>
                        </a:lnTo>
                        <a:lnTo>
                          <a:pt x="11259" y="9135"/>
                        </a:lnTo>
                        <a:lnTo>
                          <a:pt x="11161" y="9159"/>
                        </a:lnTo>
                        <a:lnTo>
                          <a:pt x="11039" y="9184"/>
                        </a:lnTo>
                        <a:lnTo>
                          <a:pt x="10942" y="9159"/>
                        </a:lnTo>
                        <a:lnTo>
                          <a:pt x="10819" y="9135"/>
                        </a:lnTo>
                        <a:lnTo>
                          <a:pt x="10722" y="9062"/>
                        </a:lnTo>
                        <a:lnTo>
                          <a:pt x="10624" y="9013"/>
                        </a:lnTo>
                        <a:lnTo>
                          <a:pt x="10575" y="8915"/>
                        </a:lnTo>
                        <a:lnTo>
                          <a:pt x="10502" y="8818"/>
                        </a:lnTo>
                        <a:lnTo>
                          <a:pt x="10477" y="8695"/>
                        </a:lnTo>
                        <a:lnTo>
                          <a:pt x="10453" y="8598"/>
                        </a:lnTo>
                        <a:lnTo>
                          <a:pt x="10477" y="8476"/>
                        </a:lnTo>
                        <a:lnTo>
                          <a:pt x="10502" y="8378"/>
                        </a:lnTo>
                        <a:lnTo>
                          <a:pt x="10575" y="8280"/>
                        </a:lnTo>
                        <a:lnTo>
                          <a:pt x="10624" y="8183"/>
                        </a:lnTo>
                        <a:lnTo>
                          <a:pt x="10722" y="8109"/>
                        </a:lnTo>
                        <a:lnTo>
                          <a:pt x="10819" y="8060"/>
                        </a:lnTo>
                        <a:lnTo>
                          <a:pt x="10942" y="8012"/>
                        </a:lnTo>
                        <a:close/>
                        <a:moveTo>
                          <a:pt x="4811" y="5081"/>
                        </a:moveTo>
                        <a:lnTo>
                          <a:pt x="5056" y="5105"/>
                        </a:lnTo>
                        <a:lnTo>
                          <a:pt x="5275" y="5154"/>
                        </a:lnTo>
                        <a:lnTo>
                          <a:pt x="5520" y="5203"/>
                        </a:lnTo>
                        <a:lnTo>
                          <a:pt x="5739" y="5276"/>
                        </a:lnTo>
                        <a:lnTo>
                          <a:pt x="5959" y="5374"/>
                        </a:lnTo>
                        <a:lnTo>
                          <a:pt x="6179" y="5472"/>
                        </a:lnTo>
                        <a:lnTo>
                          <a:pt x="6374" y="5569"/>
                        </a:lnTo>
                        <a:lnTo>
                          <a:pt x="4640" y="7816"/>
                        </a:lnTo>
                        <a:lnTo>
                          <a:pt x="4396" y="7816"/>
                        </a:lnTo>
                        <a:lnTo>
                          <a:pt x="4250" y="7865"/>
                        </a:lnTo>
                        <a:lnTo>
                          <a:pt x="4127" y="7938"/>
                        </a:lnTo>
                        <a:lnTo>
                          <a:pt x="4005" y="8036"/>
                        </a:lnTo>
                        <a:lnTo>
                          <a:pt x="3908" y="8158"/>
                        </a:lnTo>
                        <a:lnTo>
                          <a:pt x="3834" y="8280"/>
                        </a:lnTo>
                        <a:lnTo>
                          <a:pt x="3786" y="8427"/>
                        </a:lnTo>
                        <a:lnTo>
                          <a:pt x="3761" y="8598"/>
                        </a:lnTo>
                        <a:lnTo>
                          <a:pt x="3786" y="8744"/>
                        </a:lnTo>
                        <a:lnTo>
                          <a:pt x="3834" y="8891"/>
                        </a:lnTo>
                        <a:lnTo>
                          <a:pt x="3908" y="9037"/>
                        </a:lnTo>
                        <a:lnTo>
                          <a:pt x="4005" y="9135"/>
                        </a:lnTo>
                        <a:lnTo>
                          <a:pt x="4127" y="9233"/>
                        </a:lnTo>
                        <a:lnTo>
                          <a:pt x="4250" y="9306"/>
                        </a:lnTo>
                        <a:lnTo>
                          <a:pt x="4396" y="9355"/>
                        </a:lnTo>
                        <a:lnTo>
                          <a:pt x="4543" y="9379"/>
                        </a:lnTo>
                        <a:lnTo>
                          <a:pt x="4738" y="9355"/>
                        </a:lnTo>
                        <a:lnTo>
                          <a:pt x="4933" y="9282"/>
                        </a:lnTo>
                        <a:lnTo>
                          <a:pt x="5080" y="9159"/>
                        </a:lnTo>
                        <a:lnTo>
                          <a:pt x="5227" y="9013"/>
                        </a:lnTo>
                        <a:lnTo>
                          <a:pt x="8060" y="9013"/>
                        </a:lnTo>
                        <a:lnTo>
                          <a:pt x="8011" y="9330"/>
                        </a:lnTo>
                        <a:lnTo>
                          <a:pt x="7937" y="9648"/>
                        </a:lnTo>
                        <a:lnTo>
                          <a:pt x="7815" y="9965"/>
                        </a:lnTo>
                        <a:lnTo>
                          <a:pt x="7693" y="10259"/>
                        </a:lnTo>
                        <a:lnTo>
                          <a:pt x="7522" y="10527"/>
                        </a:lnTo>
                        <a:lnTo>
                          <a:pt x="7351" y="10771"/>
                        </a:lnTo>
                        <a:lnTo>
                          <a:pt x="7156" y="11016"/>
                        </a:lnTo>
                        <a:lnTo>
                          <a:pt x="6912" y="11235"/>
                        </a:lnTo>
                        <a:lnTo>
                          <a:pt x="6667" y="11431"/>
                        </a:lnTo>
                        <a:lnTo>
                          <a:pt x="6423" y="11626"/>
                        </a:lnTo>
                        <a:lnTo>
                          <a:pt x="6130" y="11773"/>
                        </a:lnTo>
                        <a:lnTo>
                          <a:pt x="5837" y="11895"/>
                        </a:lnTo>
                        <a:lnTo>
                          <a:pt x="5544" y="12017"/>
                        </a:lnTo>
                        <a:lnTo>
                          <a:pt x="5227" y="12090"/>
                        </a:lnTo>
                        <a:lnTo>
                          <a:pt x="4885" y="12139"/>
                        </a:lnTo>
                        <a:lnTo>
                          <a:pt x="4201" y="12139"/>
                        </a:lnTo>
                        <a:lnTo>
                          <a:pt x="3834" y="12066"/>
                        </a:lnTo>
                        <a:lnTo>
                          <a:pt x="3517" y="11993"/>
                        </a:lnTo>
                        <a:lnTo>
                          <a:pt x="3175" y="11870"/>
                        </a:lnTo>
                        <a:lnTo>
                          <a:pt x="2882" y="11724"/>
                        </a:lnTo>
                        <a:lnTo>
                          <a:pt x="2589" y="11553"/>
                        </a:lnTo>
                        <a:lnTo>
                          <a:pt x="2320" y="11333"/>
                        </a:lnTo>
                        <a:lnTo>
                          <a:pt x="2052" y="11113"/>
                        </a:lnTo>
                        <a:lnTo>
                          <a:pt x="1832" y="10869"/>
                        </a:lnTo>
                        <a:lnTo>
                          <a:pt x="1636" y="10576"/>
                        </a:lnTo>
                        <a:lnTo>
                          <a:pt x="1441" y="10283"/>
                        </a:lnTo>
                        <a:lnTo>
                          <a:pt x="1294" y="9990"/>
                        </a:lnTo>
                        <a:lnTo>
                          <a:pt x="1172" y="9672"/>
                        </a:lnTo>
                        <a:lnTo>
                          <a:pt x="1099" y="9330"/>
                        </a:lnTo>
                        <a:lnTo>
                          <a:pt x="1050" y="8964"/>
                        </a:lnTo>
                        <a:lnTo>
                          <a:pt x="1026" y="8598"/>
                        </a:lnTo>
                        <a:lnTo>
                          <a:pt x="1050" y="8256"/>
                        </a:lnTo>
                        <a:lnTo>
                          <a:pt x="1099" y="7889"/>
                        </a:lnTo>
                        <a:lnTo>
                          <a:pt x="1172" y="7548"/>
                        </a:lnTo>
                        <a:lnTo>
                          <a:pt x="1294" y="7230"/>
                        </a:lnTo>
                        <a:lnTo>
                          <a:pt x="1441" y="6913"/>
                        </a:lnTo>
                        <a:lnTo>
                          <a:pt x="1636" y="6644"/>
                        </a:lnTo>
                        <a:lnTo>
                          <a:pt x="1832" y="6351"/>
                        </a:lnTo>
                        <a:lnTo>
                          <a:pt x="2052" y="6107"/>
                        </a:lnTo>
                        <a:lnTo>
                          <a:pt x="2320" y="5887"/>
                        </a:lnTo>
                        <a:lnTo>
                          <a:pt x="2589" y="5667"/>
                        </a:lnTo>
                        <a:lnTo>
                          <a:pt x="2882" y="5496"/>
                        </a:lnTo>
                        <a:lnTo>
                          <a:pt x="3175" y="5349"/>
                        </a:lnTo>
                        <a:lnTo>
                          <a:pt x="3517" y="5227"/>
                        </a:lnTo>
                        <a:lnTo>
                          <a:pt x="3834" y="5154"/>
                        </a:lnTo>
                        <a:lnTo>
                          <a:pt x="4201" y="5081"/>
                        </a:lnTo>
                        <a:close/>
                        <a:moveTo>
                          <a:pt x="18097" y="5081"/>
                        </a:moveTo>
                        <a:lnTo>
                          <a:pt x="18464" y="5154"/>
                        </a:lnTo>
                        <a:lnTo>
                          <a:pt x="18806" y="5227"/>
                        </a:lnTo>
                        <a:lnTo>
                          <a:pt x="19123" y="5349"/>
                        </a:lnTo>
                        <a:lnTo>
                          <a:pt x="19441" y="5496"/>
                        </a:lnTo>
                        <a:lnTo>
                          <a:pt x="19734" y="5667"/>
                        </a:lnTo>
                        <a:lnTo>
                          <a:pt x="20002" y="5887"/>
                        </a:lnTo>
                        <a:lnTo>
                          <a:pt x="20247" y="6107"/>
                        </a:lnTo>
                        <a:lnTo>
                          <a:pt x="20466" y="6351"/>
                        </a:lnTo>
                        <a:lnTo>
                          <a:pt x="20686" y="6644"/>
                        </a:lnTo>
                        <a:lnTo>
                          <a:pt x="20857" y="6913"/>
                        </a:lnTo>
                        <a:lnTo>
                          <a:pt x="21004" y="7230"/>
                        </a:lnTo>
                        <a:lnTo>
                          <a:pt x="21126" y="7548"/>
                        </a:lnTo>
                        <a:lnTo>
                          <a:pt x="21199" y="7889"/>
                        </a:lnTo>
                        <a:lnTo>
                          <a:pt x="21272" y="8256"/>
                        </a:lnTo>
                        <a:lnTo>
                          <a:pt x="21272" y="8598"/>
                        </a:lnTo>
                        <a:lnTo>
                          <a:pt x="21272" y="8964"/>
                        </a:lnTo>
                        <a:lnTo>
                          <a:pt x="21199" y="9330"/>
                        </a:lnTo>
                        <a:lnTo>
                          <a:pt x="21126" y="9672"/>
                        </a:lnTo>
                        <a:lnTo>
                          <a:pt x="21004" y="9990"/>
                        </a:lnTo>
                        <a:lnTo>
                          <a:pt x="20857" y="10283"/>
                        </a:lnTo>
                        <a:lnTo>
                          <a:pt x="20686" y="10576"/>
                        </a:lnTo>
                        <a:lnTo>
                          <a:pt x="20466" y="10869"/>
                        </a:lnTo>
                        <a:lnTo>
                          <a:pt x="20247" y="11113"/>
                        </a:lnTo>
                        <a:lnTo>
                          <a:pt x="20002" y="11333"/>
                        </a:lnTo>
                        <a:lnTo>
                          <a:pt x="19734" y="11553"/>
                        </a:lnTo>
                        <a:lnTo>
                          <a:pt x="19441" y="11724"/>
                        </a:lnTo>
                        <a:lnTo>
                          <a:pt x="19123" y="11870"/>
                        </a:lnTo>
                        <a:lnTo>
                          <a:pt x="18806" y="11993"/>
                        </a:lnTo>
                        <a:lnTo>
                          <a:pt x="18464" y="12066"/>
                        </a:lnTo>
                        <a:lnTo>
                          <a:pt x="18097" y="12139"/>
                        </a:lnTo>
                        <a:lnTo>
                          <a:pt x="17389" y="12139"/>
                        </a:lnTo>
                        <a:lnTo>
                          <a:pt x="17023" y="12066"/>
                        </a:lnTo>
                        <a:lnTo>
                          <a:pt x="16705" y="11993"/>
                        </a:lnTo>
                        <a:lnTo>
                          <a:pt x="16363" y="11870"/>
                        </a:lnTo>
                        <a:lnTo>
                          <a:pt x="16070" y="11724"/>
                        </a:lnTo>
                        <a:lnTo>
                          <a:pt x="15777" y="11553"/>
                        </a:lnTo>
                        <a:lnTo>
                          <a:pt x="15509" y="11333"/>
                        </a:lnTo>
                        <a:lnTo>
                          <a:pt x="15240" y="11113"/>
                        </a:lnTo>
                        <a:lnTo>
                          <a:pt x="15020" y="10869"/>
                        </a:lnTo>
                        <a:lnTo>
                          <a:pt x="14825" y="10576"/>
                        </a:lnTo>
                        <a:lnTo>
                          <a:pt x="14629" y="10283"/>
                        </a:lnTo>
                        <a:lnTo>
                          <a:pt x="14483" y="9990"/>
                        </a:lnTo>
                        <a:lnTo>
                          <a:pt x="14361" y="9672"/>
                        </a:lnTo>
                        <a:lnTo>
                          <a:pt x="14287" y="9330"/>
                        </a:lnTo>
                        <a:lnTo>
                          <a:pt x="14239" y="8964"/>
                        </a:lnTo>
                        <a:lnTo>
                          <a:pt x="14214" y="8598"/>
                        </a:lnTo>
                        <a:lnTo>
                          <a:pt x="14214" y="8354"/>
                        </a:lnTo>
                        <a:lnTo>
                          <a:pt x="14239" y="8109"/>
                        </a:lnTo>
                        <a:lnTo>
                          <a:pt x="14287" y="7889"/>
                        </a:lnTo>
                        <a:lnTo>
                          <a:pt x="14336" y="7645"/>
                        </a:lnTo>
                        <a:lnTo>
                          <a:pt x="14410" y="7425"/>
                        </a:lnTo>
                        <a:lnTo>
                          <a:pt x="14507" y="7206"/>
                        </a:lnTo>
                        <a:lnTo>
                          <a:pt x="14605" y="6986"/>
                        </a:lnTo>
                        <a:lnTo>
                          <a:pt x="14703" y="6790"/>
                        </a:lnTo>
                        <a:lnTo>
                          <a:pt x="14849" y="6595"/>
                        </a:lnTo>
                        <a:lnTo>
                          <a:pt x="14971" y="6424"/>
                        </a:lnTo>
                        <a:lnTo>
                          <a:pt x="15118" y="6229"/>
                        </a:lnTo>
                        <a:lnTo>
                          <a:pt x="15289" y="6082"/>
                        </a:lnTo>
                        <a:lnTo>
                          <a:pt x="15460" y="5911"/>
                        </a:lnTo>
                        <a:lnTo>
                          <a:pt x="15631" y="5765"/>
                        </a:lnTo>
                        <a:lnTo>
                          <a:pt x="15826" y="5643"/>
                        </a:lnTo>
                        <a:lnTo>
                          <a:pt x="16022" y="5520"/>
                        </a:lnTo>
                        <a:lnTo>
                          <a:pt x="17096" y="8134"/>
                        </a:lnTo>
                        <a:lnTo>
                          <a:pt x="17023" y="8231"/>
                        </a:lnTo>
                        <a:lnTo>
                          <a:pt x="16974" y="8354"/>
                        </a:lnTo>
                        <a:lnTo>
                          <a:pt x="16950" y="8476"/>
                        </a:lnTo>
                        <a:lnTo>
                          <a:pt x="16925" y="8598"/>
                        </a:lnTo>
                        <a:lnTo>
                          <a:pt x="16950" y="8744"/>
                        </a:lnTo>
                        <a:lnTo>
                          <a:pt x="16998" y="8891"/>
                        </a:lnTo>
                        <a:lnTo>
                          <a:pt x="17072" y="9037"/>
                        </a:lnTo>
                        <a:lnTo>
                          <a:pt x="17169" y="9135"/>
                        </a:lnTo>
                        <a:lnTo>
                          <a:pt x="17292" y="9233"/>
                        </a:lnTo>
                        <a:lnTo>
                          <a:pt x="17414" y="9306"/>
                        </a:lnTo>
                        <a:lnTo>
                          <a:pt x="17560" y="9355"/>
                        </a:lnTo>
                        <a:lnTo>
                          <a:pt x="17731" y="9379"/>
                        </a:lnTo>
                        <a:lnTo>
                          <a:pt x="17878" y="9355"/>
                        </a:lnTo>
                        <a:lnTo>
                          <a:pt x="18024" y="9306"/>
                        </a:lnTo>
                        <a:lnTo>
                          <a:pt x="18146" y="9233"/>
                        </a:lnTo>
                        <a:lnTo>
                          <a:pt x="18268" y="9135"/>
                        </a:lnTo>
                        <a:lnTo>
                          <a:pt x="18366" y="9037"/>
                        </a:lnTo>
                        <a:lnTo>
                          <a:pt x="18439" y="8891"/>
                        </a:lnTo>
                        <a:lnTo>
                          <a:pt x="18488" y="8744"/>
                        </a:lnTo>
                        <a:lnTo>
                          <a:pt x="18513" y="8598"/>
                        </a:lnTo>
                        <a:lnTo>
                          <a:pt x="18488" y="8451"/>
                        </a:lnTo>
                        <a:lnTo>
                          <a:pt x="18464" y="8329"/>
                        </a:lnTo>
                        <a:lnTo>
                          <a:pt x="18391" y="8207"/>
                        </a:lnTo>
                        <a:lnTo>
                          <a:pt x="18317" y="8085"/>
                        </a:lnTo>
                        <a:lnTo>
                          <a:pt x="18220" y="7987"/>
                        </a:lnTo>
                        <a:lnTo>
                          <a:pt x="18122" y="7914"/>
                        </a:lnTo>
                        <a:lnTo>
                          <a:pt x="18000" y="7865"/>
                        </a:lnTo>
                        <a:lnTo>
                          <a:pt x="17853" y="7816"/>
                        </a:lnTo>
                        <a:lnTo>
                          <a:pt x="16803" y="5203"/>
                        </a:lnTo>
                        <a:lnTo>
                          <a:pt x="17023" y="5154"/>
                        </a:lnTo>
                        <a:lnTo>
                          <a:pt x="17267" y="5105"/>
                        </a:lnTo>
                        <a:lnTo>
                          <a:pt x="17511" y="5081"/>
                        </a:lnTo>
                        <a:close/>
                        <a:moveTo>
                          <a:pt x="6252" y="1"/>
                        </a:moveTo>
                        <a:lnTo>
                          <a:pt x="6179" y="25"/>
                        </a:lnTo>
                        <a:lnTo>
                          <a:pt x="6106" y="74"/>
                        </a:lnTo>
                        <a:lnTo>
                          <a:pt x="6057" y="123"/>
                        </a:lnTo>
                        <a:lnTo>
                          <a:pt x="6008" y="196"/>
                        </a:lnTo>
                        <a:lnTo>
                          <a:pt x="5959" y="245"/>
                        </a:lnTo>
                        <a:lnTo>
                          <a:pt x="5935" y="343"/>
                        </a:lnTo>
                        <a:lnTo>
                          <a:pt x="5935" y="416"/>
                        </a:lnTo>
                        <a:lnTo>
                          <a:pt x="5959" y="660"/>
                        </a:lnTo>
                        <a:lnTo>
                          <a:pt x="6057" y="978"/>
                        </a:lnTo>
                        <a:lnTo>
                          <a:pt x="6106" y="1124"/>
                        </a:lnTo>
                        <a:lnTo>
                          <a:pt x="6179" y="1222"/>
                        </a:lnTo>
                        <a:lnTo>
                          <a:pt x="6252" y="1320"/>
                        </a:lnTo>
                        <a:lnTo>
                          <a:pt x="6350" y="1344"/>
                        </a:lnTo>
                        <a:lnTo>
                          <a:pt x="7107" y="1344"/>
                        </a:lnTo>
                        <a:lnTo>
                          <a:pt x="8084" y="3396"/>
                        </a:lnTo>
                        <a:lnTo>
                          <a:pt x="6985" y="4788"/>
                        </a:lnTo>
                        <a:lnTo>
                          <a:pt x="6716" y="4617"/>
                        </a:lnTo>
                        <a:lnTo>
                          <a:pt x="6423" y="4470"/>
                        </a:lnTo>
                        <a:lnTo>
                          <a:pt x="6130" y="4348"/>
                        </a:lnTo>
                        <a:lnTo>
                          <a:pt x="5813" y="4250"/>
                        </a:lnTo>
                        <a:lnTo>
                          <a:pt x="5495" y="4177"/>
                        </a:lnTo>
                        <a:lnTo>
                          <a:pt x="5178" y="4104"/>
                        </a:lnTo>
                        <a:lnTo>
                          <a:pt x="4860" y="4079"/>
                        </a:lnTo>
                        <a:lnTo>
                          <a:pt x="4030" y="4079"/>
                        </a:lnTo>
                        <a:lnTo>
                          <a:pt x="3590" y="4153"/>
                        </a:lnTo>
                        <a:lnTo>
                          <a:pt x="3151" y="4275"/>
                        </a:lnTo>
                        <a:lnTo>
                          <a:pt x="2735" y="4421"/>
                        </a:lnTo>
                        <a:lnTo>
                          <a:pt x="2345" y="4617"/>
                        </a:lnTo>
                        <a:lnTo>
                          <a:pt x="1978" y="4837"/>
                        </a:lnTo>
                        <a:lnTo>
                          <a:pt x="1636" y="5105"/>
                        </a:lnTo>
                        <a:lnTo>
                          <a:pt x="1319" y="5398"/>
                        </a:lnTo>
                        <a:lnTo>
                          <a:pt x="1026" y="5716"/>
                        </a:lnTo>
                        <a:lnTo>
                          <a:pt x="782" y="6058"/>
                        </a:lnTo>
                        <a:lnTo>
                          <a:pt x="537" y="6449"/>
                        </a:lnTo>
                        <a:lnTo>
                          <a:pt x="366" y="6839"/>
                        </a:lnTo>
                        <a:lnTo>
                          <a:pt x="220" y="7254"/>
                        </a:lnTo>
                        <a:lnTo>
                          <a:pt x="98" y="7670"/>
                        </a:lnTo>
                        <a:lnTo>
                          <a:pt x="24" y="8134"/>
                        </a:lnTo>
                        <a:lnTo>
                          <a:pt x="0" y="8598"/>
                        </a:lnTo>
                        <a:lnTo>
                          <a:pt x="24" y="9062"/>
                        </a:lnTo>
                        <a:lnTo>
                          <a:pt x="98" y="9501"/>
                        </a:lnTo>
                        <a:lnTo>
                          <a:pt x="220" y="9941"/>
                        </a:lnTo>
                        <a:lnTo>
                          <a:pt x="366" y="10356"/>
                        </a:lnTo>
                        <a:lnTo>
                          <a:pt x="562" y="10747"/>
                        </a:lnTo>
                        <a:lnTo>
                          <a:pt x="782" y="11138"/>
                        </a:lnTo>
                        <a:lnTo>
                          <a:pt x="1050" y="11480"/>
                        </a:lnTo>
                        <a:lnTo>
                          <a:pt x="1343" y="11797"/>
                        </a:lnTo>
                        <a:lnTo>
                          <a:pt x="1661" y="12090"/>
                        </a:lnTo>
                        <a:lnTo>
                          <a:pt x="2003" y="12359"/>
                        </a:lnTo>
                        <a:lnTo>
                          <a:pt x="2369" y="12579"/>
                        </a:lnTo>
                        <a:lnTo>
                          <a:pt x="2760" y="12774"/>
                        </a:lnTo>
                        <a:lnTo>
                          <a:pt x="3175" y="12945"/>
                        </a:lnTo>
                        <a:lnTo>
                          <a:pt x="3615" y="13043"/>
                        </a:lnTo>
                        <a:lnTo>
                          <a:pt x="4079" y="13116"/>
                        </a:lnTo>
                        <a:lnTo>
                          <a:pt x="4518" y="13140"/>
                        </a:lnTo>
                        <a:lnTo>
                          <a:pt x="4982" y="13116"/>
                        </a:lnTo>
                        <a:lnTo>
                          <a:pt x="5397" y="13043"/>
                        </a:lnTo>
                        <a:lnTo>
                          <a:pt x="5813" y="12945"/>
                        </a:lnTo>
                        <a:lnTo>
                          <a:pt x="6228" y="12823"/>
                        </a:lnTo>
                        <a:lnTo>
                          <a:pt x="6594" y="12628"/>
                        </a:lnTo>
                        <a:lnTo>
                          <a:pt x="6961" y="12432"/>
                        </a:lnTo>
                        <a:lnTo>
                          <a:pt x="7302" y="12188"/>
                        </a:lnTo>
                        <a:lnTo>
                          <a:pt x="7620" y="11919"/>
                        </a:lnTo>
                        <a:lnTo>
                          <a:pt x="7913" y="11626"/>
                        </a:lnTo>
                        <a:lnTo>
                          <a:pt x="8182" y="11309"/>
                        </a:lnTo>
                        <a:lnTo>
                          <a:pt x="8402" y="10967"/>
                        </a:lnTo>
                        <a:lnTo>
                          <a:pt x="8597" y="10625"/>
                        </a:lnTo>
                        <a:lnTo>
                          <a:pt x="8768" y="10234"/>
                        </a:lnTo>
                        <a:lnTo>
                          <a:pt x="8890" y="9843"/>
                        </a:lnTo>
                        <a:lnTo>
                          <a:pt x="8988" y="9428"/>
                        </a:lnTo>
                        <a:lnTo>
                          <a:pt x="9061" y="9013"/>
                        </a:lnTo>
                        <a:lnTo>
                          <a:pt x="9427" y="9013"/>
                        </a:lnTo>
                        <a:lnTo>
                          <a:pt x="9525" y="9282"/>
                        </a:lnTo>
                        <a:lnTo>
                          <a:pt x="9647" y="9501"/>
                        </a:lnTo>
                        <a:lnTo>
                          <a:pt x="9818" y="9721"/>
                        </a:lnTo>
                        <a:lnTo>
                          <a:pt x="10013" y="9892"/>
                        </a:lnTo>
                        <a:lnTo>
                          <a:pt x="10233" y="10039"/>
                        </a:lnTo>
                        <a:lnTo>
                          <a:pt x="10477" y="10161"/>
                        </a:lnTo>
                        <a:lnTo>
                          <a:pt x="10746" y="10234"/>
                        </a:lnTo>
                        <a:lnTo>
                          <a:pt x="11186" y="10234"/>
                        </a:lnTo>
                        <a:lnTo>
                          <a:pt x="11357" y="10210"/>
                        </a:lnTo>
                        <a:lnTo>
                          <a:pt x="11503" y="10161"/>
                        </a:lnTo>
                        <a:lnTo>
                          <a:pt x="11674" y="10112"/>
                        </a:lnTo>
                        <a:lnTo>
                          <a:pt x="11821" y="10039"/>
                        </a:lnTo>
                        <a:lnTo>
                          <a:pt x="11943" y="9965"/>
                        </a:lnTo>
                        <a:lnTo>
                          <a:pt x="12065" y="9868"/>
                        </a:lnTo>
                        <a:lnTo>
                          <a:pt x="12187" y="9770"/>
                        </a:lnTo>
                        <a:lnTo>
                          <a:pt x="12309" y="9648"/>
                        </a:lnTo>
                        <a:lnTo>
                          <a:pt x="12382" y="9526"/>
                        </a:lnTo>
                        <a:lnTo>
                          <a:pt x="12480" y="9379"/>
                        </a:lnTo>
                        <a:lnTo>
                          <a:pt x="12553" y="9233"/>
                        </a:lnTo>
                        <a:lnTo>
                          <a:pt x="12602" y="9086"/>
                        </a:lnTo>
                        <a:lnTo>
                          <a:pt x="12651" y="8915"/>
                        </a:lnTo>
                        <a:lnTo>
                          <a:pt x="12676" y="8769"/>
                        </a:lnTo>
                        <a:lnTo>
                          <a:pt x="12676" y="8598"/>
                        </a:lnTo>
                        <a:lnTo>
                          <a:pt x="12651" y="8329"/>
                        </a:lnTo>
                        <a:lnTo>
                          <a:pt x="12602" y="8085"/>
                        </a:lnTo>
                        <a:lnTo>
                          <a:pt x="12505" y="7865"/>
                        </a:lnTo>
                        <a:lnTo>
                          <a:pt x="12358" y="7645"/>
                        </a:lnTo>
                        <a:lnTo>
                          <a:pt x="15411" y="4055"/>
                        </a:lnTo>
                        <a:lnTo>
                          <a:pt x="15631" y="4592"/>
                        </a:lnTo>
                        <a:lnTo>
                          <a:pt x="15362" y="4739"/>
                        </a:lnTo>
                        <a:lnTo>
                          <a:pt x="15093" y="4910"/>
                        </a:lnTo>
                        <a:lnTo>
                          <a:pt x="14849" y="5105"/>
                        </a:lnTo>
                        <a:lnTo>
                          <a:pt x="14605" y="5301"/>
                        </a:lnTo>
                        <a:lnTo>
                          <a:pt x="14385" y="5520"/>
                        </a:lnTo>
                        <a:lnTo>
                          <a:pt x="14190" y="5765"/>
                        </a:lnTo>
                        <a:lnTo>
                          <a:pt x="14019" y="6009"/>
                        </a:lnTo>
                        <a:lnTo>
                          <a:pt x="13848" y="6253"/>
                        </a:lnTo>
                        <a:lnTo>
                          <a:pt x="13701" y="6522"/>
                        </a:lnTo>
                        <a:lnTo>
                          <a:pt x="13579" y="6790"/>
                        </a:lnTo>
                        <a:lnTo>
                          <a:pt x="13457" y="7084"/>
                        </a:lnTo>
                        <a:lnTo>
                          <a:pt x="13359" y="7377"/>
                        </a:lnTo>
                        <a:lnTo>
                          <a:pt x="13286" y="7670"/>
                        </a:lnTo>
                        <a:lnTo>
                          <a:pt x="13237" y="7963"/>
                        </a:lnTo>
                        <a:lnTo>
                          <a:pt x="13213" y="8280"/>
                        </a:lnTo>
                        <a:lnTo>
                          <a:pt x="13188" y="8598"/>
                        </a:lnTo>
                        <a:lnTo>
                          <a:pt x="13213" y="9062"/>
                        </a:lnTo>
                        <a:lnTo>
                          <a:pt x="13286" y="9501"/>
                        </a:lnTo>
                        <a:lnTo>
                          <a:pt x="13408" y="9941"/>
                        </a:lnTo>
                        <a:lnTo>
                          <a:pt x="13555" y="10356"/>
                        </a:lnTo>
                        <a:lnTo>
                          <a:pt x="13750" y="10747"/>
                        </a:lnTo>
                        <a:lnTo>
                          <a:pt x="13970" y="11138"/>
                        </a:lnTo>
                        <a:lnTo>
                          <a:pt x="14239" y="11480"/>
                        </a:lnTo>
                        <a:lnTo>
                          <a:pt x="14532" y="11797"/>
                        </a:lnTo>
                        <a:lnTo>
                          <a:pt x="14849" y="12090"/>
                        </a:lnTo>
                        <a:lnTo>
                          <a:pt x="15191" y="12359"/>
                        </a:lnTo>
                        <a:lnTo>
                          <a:pt x="15582" y="12579"/>
                        </a:lnTo>
                        <a:lnTo>
                          <a:pt x="15973" y="12774"/>
                        </a:lnTo>
                        <a:lnTo>
                          <a:pt x="16388" y="12945"/>
                        </a:lnTo>
                        <a:lnTo>
                          <a:pt x="16827" y="13043"/>
                        </a:lnTo>
                        <a:lnTo>
                          <a:pt x="17267" y="13116"/>
                        </a:lnTo>
                        <a:lnTo>
                          <a:pt x="17756" y="13140"/>
                        </a:lnTo>
                        <a:lnTo>
                          <a:pt x="18195" y="13116"/>
                        </a:lnTo>
                        <a:lnTo>
                          <a:pt x="18659" y="13043"/>
                        </a:lnTo>
                        <a:lnTo>
                          <a:pt x="19099" y="12945"/>
                        </a:lnTo>
                        <a:lnTo>
                          <a:pt x="19514" y="12774"/>
                        </a:lnTo>
                        <a:lnTo>
                          <a:pt x="19905" y="12579"/>
                        </a:lnTo>
                        <a:lnTo>
                          <a:pt x="20271" y="12359"/>
                        </a:lnTo>
                        <a:lnTo>
                          <a:pt x="20613" y="12090"/>
                        </a:lnTo>
                        <a:lnTo>
                          <a:pt x="20931" y="11797"/>
                        </a:lnTo>
                        <a:lnTo>
                          <a:pt x="21224" y="11480"/>
                        </a:lnTo>
                        <a:lnTo>
                          <a:pt x="21492" y="11138"/>
                        </a:lnTo>
                        <a:lnTo>
                          <a:pt x="21712" y="10747"/>
                        </a:lnTo>
                        <a:lnTo>
                          <a:pt x="21907" y="10356"/>
                        </a:lnTo>
                        <a:lnTo>
                          <a:pt x="22054" y="9941"/>
                        </a:lnTo>
                        <a:lnTo>
                          <a:pt x="22176" y="9501"/>
                        </a:lnTo>
                        <a:lnTo>
                          <a:pt x="22249" y="9062"/>
                        </a:lnTo>
                        <a:lnTo>
                          <a:pt x="22274" y="8598"/>
                        </a:lnTo>
                        <a:lnTo>
                          <a:pt x="22249" y="8134"/>
                        </a:lnTo>
                        <a:lnTo>
                          <a:pt x="22176" y="7670"/>
                        </a:lnTo>
                        <a:lnTo>
                          <a:pt x="22054" y="7230"/>
                        </a:lnTo>
                        <a:lnTo>
                          <a:pt x="21907" y="6815"/>
                        </a:lnTo>
                        <a:lnTo>
                          <a:pt x="21712" y="6424"/>
                        </a:lnTo>
                        <a:lnTo>
                          <a:pt x="21492" y="6058"/>
                        </a:lnTo>
                        <a:lnTo>
                          <a:pt x="21224" y="5691"/>
                        </a:lnTo>
                        <a:lnTo>
                          <a:pt x="20931" y="5374"/>
                        </a:lnTo>
                        <a:lnTo>
                          <a:pt x="20613" y="5081"/>
                        </a:lnTo>
                        <a:lnTo>
                          <a:pt x="20271" y="4812"/>
                        </a:lnTo>
                        <a:lnTo>
                          <a:pt x="19905" y="4592"/>
                        </a:lnTo>
                        <a:lnTo>
                          <a:pt x="19514" y="4397"/>
                        </a:lnTo>
                        <a:lnTo>
                          <a:pt x="19099" y="4250"/>
                        </a:lnTo>
                        <a:lnTo>
                          <a:pt x="18659" y="4128"/>
                        </a:lnTo>
                        <a:lnTo>
                          <a:pt x="18195" y="4079"/>
                        </a:lnTo>
                        <a:lnTo>
                          <a:pt x="17756" y="4055"/>
                        </a:lnTo>
                        <a:lnTo>
                          <a:pt x="17414" y="4055"/>
                        </a:lnTo>
                        <a:lnTo>
                          <a:pt x="17072" y="4104"/>
                        </a:lnTo>
                        <a:lnTo>
                          <a:pt x="16754" y="4153"/>
                        </a:lnTo>
                        <a:lnTo>
                          <a:pt x="16412" y="4250"/>
                        </a:lnTo>
                        <a:lnTo>
                          <a:pt x="15240" y="1344"/>
                        </a:lnTo>
                        <a:lnTo>
                          <a:pt x="16144" y="1344"/>
                        </a:lnTo>
                        <a:lnTo>
                          <a:pt x="15997" y="1515"/>
                        </a:lnTo>
                        <a:lnTo>
                          <a:pt x="15924" y="1564"/>
                        </a:lnTo>
                        <a:lnTo>
                          <a:pt x="15899" y="1637"/>
                        </a:lnTo>
                        <a:lnTo>
                          <a:pt x="15875" y="1735"/>
                        </a:lnTo>
                        <a:lnTo>
                          <a:pt x="15875" y="1808"/>
                        </a:lnTo>
                        <a:lnTo>
                          <a:pt x="15875" y="1881"/>
                        </a:lnTo>
                        <a:lnTo>
                          <a:pt x="15899" y="1955"/>
                        </a:lnTo>
                        <a:lnTo>
                          <a:pt x="15924" y="2028"/>
                        </a:lnTo>
                        <a:lnTo>
                          <a:pt x="15997" y="2101"/>
                        </a:lnTo>
                        <a:lnTo>
                          <a:pt x="16046" y="2150"/>
                        </a:lnTo>
                        <a:lnTo>
                          <a:pt x="16119" y="2199"/>
                        </a:lnTo>
                        <a:lnTo>
                          <a:pt x="16192" y="2223"/>
                        </a:lnTo>
                        <a:lnTo>
                          <a:pt x="16363" y="2223"/>
                        </a:lnTo>
                        <a:lnTo>
                          <a:pt x="16437" y="2199"/>
                        </a:lnTo>
                        <a:lnTo>
                          <a:pt x="16510" y="2150"/>
                        </a:lnTo>
                        <a:lnTo>
                          <a:pt x="16583" y="2101"/>
                        </a:lnTo>
                        <a:lnTo>
                          <a:pt x="16754" y="1930"/>
                        </a:lnTo>
                        <a:lnTo>
                          <a:pt x="16852" y="1808"/>
                        </a:lnTo>
                        <a:lnTo>
                          <a:pt x="16925" y="1662"/>
                        </a:lnTo>
                        <a:lnTo>
                          <a:pt x="16998" y="1491"/>
                        </a:lnTo>
                        <a:lnTo>
                          <a:pt x="17047" y="1320"/>
                        </a:lnTo>
                        <a:lnTo>
                          <a:pt x="17047" y="1124"/>
                        </a:lnTo>
                        <a:lnTo>
                          <a:pt x="16998" y="953"/>
                        </a:lnTo>
                        <a:lnTo>
                          <a:pt x="16901" y="807"/>
                        </a:lnTo>
                        <a:lnTo>
                          <a:pt x="16779" y="685"/>
                        </a:lnTo>
                        <a:lnTo>
                          <a:pt x="16657" y="587"/>
                        </a:lnTo>
                        <a:lnTo>
                          <a:pt x="16486" y="538"/>
                        </a:lnTo>
                        <a:lnTo>
                          <a:pt x="16339" y="489"/>
                        </a:lnTo>
                        <a:lnTo>
                          <a:pt x="16192" y="465"/>
                        </a:lnTo>
                        <a:lnTo>
                          <a:pt x="14629" y="465"/>
                        </a:lnTo>
                        <a:lnTo>
                          <a:pt x="14507" y="489"/>
                        </a:lnTo>
                        <a:lnTo>
                          <a:pt x="14434" y="514"/>
                        </a:lnTo>
                        <a:lnTo>
                          <a:pt x="14312" y="611"/>
                        </a:lnTo>
                        <a:lnTo>
                          <a:pt x="14239" y="709"/>
                        </a:lnTo>
                        <a:lnTo>
                          <a:pt x="14214" y="807"/>
                        </a:lnTo>
                        <a:lnTo>
                          <a:pt x="14214" y="929"/>
                        </a:lnTo>
                        <a:lnTo>
                          <a:pt x="14239" y="1027"/>
                        </a:lnTo>
                        <a:lnTo>
                          <a:pt x="14996" y="2883"/>
                        </a:lnTo>
                        <a:lnTo>
                          <a:pt x="8792" y="2883"/>
                        </a:lnTo>
                        <a:lnTo>
                          <a:pt x="8035" y="1344"/>
                        </a:lnTo>
                        <a:lnTo>
                          <a:pt x="9427" y="1344"/>
                        </a:lnTo>
                        <a:lnTo>
                          <a:pt x="9525" y="1320"/>
                        </a:lnTo>
                        <a:lnTo>
                          <a:pt x="9598" y="1295"/>
                        </a:lnTo>
                        <a:lnTo>
                          <a:pt x="9672" y="1271"/>
                        </a:lnTo>
                        <a:lnTo>
                          <a:pt x="9720" y="1222"/>
                        </a:lnTo>
                        <a:lnTo>
                          <a:pt x="9794" y="1149"/>
                        </a:lnTo>
                        <a:lnTo>
                          <a:pt x="9818" y="1075"/>
                        </a:lnTo>
                        <a:lnTo>
                          <a:pt x="9842" y="1002"/>
                        </a:lnTo>
                        <a:lnTo>
                          <a:pt x="9842" y="904"/>
                        </a:lnTo>
                        <a:lnTo>
                          <a:pt x="9842" y="831"/>
                        </a:lnTo>
                        <a:lnTo>
                          <a:pt x="9818" y="734"/>
                        </a:lnTo>
                        <a:lnTo>
                          <a:pt x="9794" y="685"/>
                        </a:lnTo>
                        <a:lnTo>
                          <a:pt x="9720" y="611"/>
                        </a:lnTo>
                        <a:lnTo>
                          <a:pt x="9672" y="563"/>
                        </a:lnTo>
                        <a:lnTo>
                          <a:pt x="9598" y="514"/>
                        </a:lnTo>
                        <a:lnTo>
                          <a:pt x="9525" y="489"/>
                        </a:lnTo>
                        <a:lnTo>
                          <a:pt x="9427" y="489"/>
                        </a:lnTo>
                        <a:lnTo>
                          <a:pt x="6350" y="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" name="Google Shape;942;p40">
                  <a:extLst>
                    <a:ext uri="{FF2B5EF4-FFF2-40B4-BE49-F238E27FC236}">
                      <a16:creationId xmlns:a16="http://schemas.microsoft.com/office/drawing/2014/main" id="{67D84F01-F70C-4C3C-B867-55BF5450E1FE}"/>
                    </a:ext>
                  </a:extLst>
                </p:cNvPr>
                <p:cNvGrpSpPr/>
                <p:nvPr/>
              </p:nvGrpSpPr>
              <p:grpSpPr>
                <a:xfrm>
                  <a:off x="8599861" y="5122028"/>
                  <a:ext cx="2104775" cy="1557194"/>
                  <a:chOff x="5255200" y="3006475"/>
                  <a:chExt cx="511700" cy="378575"/>
                </a:xfrm>
                <a:solidFill>
                  <a:schemeClr val="bg1"/>
                </a:solidFill>
              </p:grpSpPr>
              <p:sp>
                <p:nvSpPr>
                  <p:cNvPr id="18" name="Google Shape;943;p40">
                    <a:extLst>
                      <a:ext uri="{FF2B5EF4-FFF2-40B4-BE49-F238E27FC236}">
                        <a16:creationId xmlns:a16="http://schemas.microsoft.com/office/drawing/2014/main" id="{D7BCA4EB-3DB1-4C7B-ACED-3C6858602E5E}"/>
                      </a:ext>
                    </a:extLst>
                  </p:cNvPr>
                  <p:cNvSpPr/>
                  <p:nvPr/>
                </p:nvSpPr>
                <p:spPr>
                  <a:xfrm>
                    <a:off x="5255200" y="3006475"/>
                    <a:ext cx="349900" cy="349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6" h="13995" extrusionOk="0">
                        <a:moveTo>
                          <a:pt x="6986" y="4714"/>
                        </a:moveTo>
                        <a:lnTo>
                          <a:pt x="7206" y="4738"/>
                        </a:lnTo>
                        <a:lnTo>
                          <a:pt x="7425" y="4763"/>
                        </a:lnTo>
                        <a:lnTo>
                          <a:pt x="7645" y="4812"/>
                        </a:lnTo>
                        <a:lnTo>
                          <a:pt x="7841" y="4885"/>
                        </a:lnTo>
                        <a:lnTo>
                          <a:pt x="8060" y="4983"/>
                        </a:lnTo>
                        <a:lnTo>
                          <a:pt x="8256" y="5105"/>
                        </a:lnTo>
                        <a:lnTo>
                          <a:pt x="8427" y="5227"/>
                        </a:lnTo>
                        <a:lnTo>
                          <a:pt x="8598" y="5398"/>
                        </a:lnTo>
                        <a:lnTo>
                          <a:pt x="8769" y="5569"/>
                        </a:lnTo>
                        <a:lnTo>
                          <a:pt x="8891" y="5740"/>
                        </a:lnTo>
                        <a:lnTo>
                          <a:pt x="9013" y="5935"/>
                        </a:lnTo>
                        <a:lnTo>
                          <a:pt x="9111" y="6155"/>
                        </a:lnTo>
                        <a:lnTo>
                          <a:pt x="9184" y="6350"/>
                        </a:lnTo>
                        <a:lnTo>
                          <a:pt x="9233" y="6570"/>
                        </a:lnTo>
                        <a:lnTo>
                          <a:pt x="9257" y="6790"/>
                        </a:lnTo>
                        <a:lnTo>
                          <a:pt x="9257" y="7010"/>
                        </a:lnTo>
                        <a:lnTo>
                          <a:pt x="9257" y="7229"/>
                        </a:lnTo>
                        <a:lnTo>
                          <a:pt x="9233" y="7425"/>
                        </a:lnTo>
                        <a:lnTo>
                          <a:pt x="9184" y="7645"/>
                        </a:lnTo>
                        <a:lnTo>
                          <a:pt x="9111" y="7864"/>
                        </a:lnTo>
                        <a:lnTo>
                          <a:pt x="9013" y="8060"/>
                        </a:lnTo>
                        <a:lnTo>
                          <a:pt x="8891" y="8255"/>
                        </a:lnTo>
                        <a:lnTo>
                          <a:pt x="8769" y="8451"/>
                        </a:lnTo>
                        <a:lnTo>
                          <a:pt x="8598" y="8622"/>
                        </a:lnTo>
                        <a:lnTo>
                          <a:pt x="8427" y="8768"/>
                        </a:lnTo>
                        <a:lnTo>
                          <a:pt x="8256" y="8915"/>
                        </a:lnTo>
                        <a:lnTo>
                          <a:pt x="8060" y="9012"/>
                        </a:lnTo>
                        <a:lnTo>
                          <a:pt x="7841" y="9110"/>
                        </a:lnTo>
                        <a:lnTo>
                          <a:pt x="7645" y="9183"/>
                        </a:lnTo>
                        <a:lnTo>
                          <a:pt x="7425" y="9232"/>
                        </a:lnTo>
                        <a:lnTo>
                          <a:pt x="7206" y="9257"/>
                        </a:lnTo>
                        <a:lnTo>
                          <a:pt x="6986" y="9281"/>
                        </a:lnTo>
                        <a:lnTo>
                          <a:pt x="6766" y="9257"/>
                        </a:lnTo>
                        <a:lnTo>
                          <a:pt x="6546" y="9232"/>
                        </a:lnTo>
                        <a:lnTo>
                          <a:pt x="6351" y="9183"/>
                        </a:lnTo>
                        <a:lnTo>
                          <a:pt x="6131" y="9110"/>
                        </a:lnTo>
                        <a:lnTo>
                          <a:pt x="5936" y="9012"/>
                        </a:lnTo>
                        <a:lnTo>
                          <a:pt x="5740" y="8915"/>
                        </a:lnTo>
                        <a:lnTo>
                          <a:pt x="5545" y="8768"/>
                        </a:lnTo>
                        <a:lnTo>
                          <a:pt x="5374" y="8622"/>
                        </a:lnTo>
                        <a:lnTo>
                          <a:pt x="5227" y="8451"/>
                        </a:lnTo>
                        <a:lnTo>
                          <a:pt x="5081" y="8255"/>
                        </a:lnTo>
                        <a:lnTo>
                          <a:pt x="4983" y="8060"/>
                        </a:lnTo>
                        <a:lnTo>
                          <a:pt x="4885" y="7864"/>
                        </a:lnTo>
                        <a:lnTo>
                          <a:pt x="4812" y="7645"/>
                        </a:lnTo>
                        <a:lnTo>
                          <a:pt x="4763" y="7425"/>
                        </a:lnTo>
                        <a:lnTo>
                          <a:pt x="4714" y="7229"/>
                        </a:lnTo>
                        <a:lnTo>
                          <a:pt x="4714" y="7010"/>
                        </a:lnTo>
                        <a:lnTo>
                          <a:pt x="4714" y="6790"/>
                        </a:lnTo>
                        <a:lnTo>
                          <a:pt x="4763" y="6570"/>
                        </a:lnTo>
                        <a:lnTo>
                          <a:pt x="4812" y="6350"/>
                        </a:lnTo>
                        <a:lnTo>
                          <a:pt x="4885" y="6155"/>
                        </a:lnTo>
                        <a:lnTo>
                          <a:pt x="4983" y="5935"/>
                        </a:lnTo>
                        <a:lnTo>
                          <a:pt x="5081" y="5740"/>
                        </a:lnTo>
                        <a:lnTo>
                          <a:pt x="5227" y="5569"/>
                        </a:lnTo>
                        <a:lnTo>
                          <a:pt x="5374" y="5398"/>
                        </a:lnTo>
                        <a:lnTo>
                          <a:pt x="5545" y="5227"/>
                        </a:lnTo>
                        <a:lnTo>
                          <a:pt x="5740" y="5105"/>
                        </a:lnTo>
                        <a:lnTo>
                          <a:pt x="5936" y="4983"/>
                        </a:lnTo>
                        <a:lnTo>
                          <a:pt x="6131" y="4885"/>
                        </a:lnTo>
                        <a:lnTo>
                          <a:pt x="6351" y="4812"/>
                        </a:lnTo>
                        <a:lnTo>
                          <a:pt x="6546" y="4763"/>
                        </a:lnTo>
                        <a:lnTo>
                          <a:pt x="6766" y="4738"/>
                        </a:lnTo>
                        <a:lnTo>
                          <a:pt x="6986" y="4714"/>
                        </a:lnTo>
                        <a:close/>
                        <a:moveTo>
                          <a:pt x="6497" y="0"/>
                        </a:moveTo>
                        <a:lnTo>
                          <a:pt x="6375" y="25"/>
                        </a:lnTo>
                        <a:lnTo>
                          <a:pt x="6253" y="49"/>
                        </a:lnTo>
                        <a:lnTo>
                          <a:pt x="6131" y="122"/>
                        </a:lnTo>
                        <a:lnTo>
                          <a:pt x="6033" y="196"/>
                        </a:lnTo>
                        <a:lnTo>
                          <a:pt x="5936" y="293"/>
                        </a:lnTo>
                        <a:lnTo>
                          <a:pt x="5862" y="391"/>
                        </a:lnTo>
                        <a:lnTo>
                          <a:pt x="5813" y="513"/>
                        </a:lnTo>
                        <a:lnTo>
                          <a:pt x="5789" y="635"/>
                        </a:lnTo>
                        <a:lnTo>
                          <a:pt x="5618" y="2076"/>
                        </a:lnTo>
                        <a:lnTo>
                          <a:pt x="5325" y="2174"/>
                        </a:lnTo>
                        <a:lnTo>
                          <a:pt x="5032" y="2296"/>
                        </a:lnTo>
                        <a:lnTo>
                          <a:pt x="4763" y="2418"/>
                        </a:lnTo>
                        <a:lnTo>
                          <a:pt x="4495" y="2565"/>
                        </a:lnTo>
                        <a:lnTo>
                          <a:pt x="3347" y="1661"/>
                        </a:lnTo>
                        <a:lnTo>
                          <a:pt x="3225" y="1588"/>
                        </a:lnTo>
                        <a:lnTo>
                          <a:pt x="3103" y="1539"/>
                        </a:lnTo>
                        <a:lnTo>
                          <a:pt x="2980" y="1514"/>
                        </a:lnTo>
                        <a:lnTo>
                          <a:pt x="2736" y="1514"/>
                        </a:lnTo>
                        <a:lnTo>
                          <a:pt x="2590" y="1563"/>
                        </a:lnTo>
                        <a:lnTo>
                          <a:pt x="2492" y="1637"/>
                        </a:lnTo>
                        <a:lnTo>
                          <a:pt x="2394" y="1710"/>
                        </a:lnTo>
                        <a:lnTo>
                          <a:pt x="1710" y="2394"/>
                        </a:lnTo>
                        <a:lnTo>
                          <a:pt x="1613" y="2491"/>
                        </a:lnTo>
                        <a:lnTo>
                          <a:pt x="1564" y="2614"/>
                        </a:lnTo>
                        <a:lnTo>
                          <a:pt x="1515" y="2736"/>
                        </a:lnTo>
                        <a:lnTo>
                          <a:pt x="1491" y="2858"/>
                        </a:lnTo>
                        <a:lnTo>
                          <a:pt x="1491" y="3004"/>
                        </a:lnTo>
                        <a:lnTo>
                          <a:pt x="1515" y="3126"/>
                        </a:lnTo>
                        <a:lnTo>
                          <a:pt x="1564" y="3249"/>
                        </a:lnTo>
                        <a:lnTo>
                          <a:pt x="1637" y="3346"/>
                        </a:lnTo>
                        <a:lnTo>
                          <a:pt x="2541" y="4494"/>
                        </a:lnTo>
                        <a:lnTo>
                          <a:pt x="2394" y="4763"/>
                        </a:lnTo>
                        <a:lnTo>
                          <a:pt x="2272" y="5056"/>
                        </a:lnTo>
                        <a:lnTo>
                          <a:pt x="2174" y="5349"/>
                        </a:lnTo>
                        <a:lnTo>
                          <a:pt x="2077" y="5642"/>
                        </a:lnTo>
                        <a:lnTo>
                          <a:pt x="636" y="5789"/>
                        </a:lnTo>
                        <a:lnTo>
                          <a:pt x="514" y="5837"/>
                        </a:lnTo>
                        <a:lnTo>
                          <a:pt x="392" y="5886"/>
                        </a:lnTo>
                        <a:lnTo>
                          <a:pt x="269" y="5959"/>
                        </a:lnTo>
                        <a:lnTo>
                          <a:pt x="172" y="6033"/>
                        </a:lnTo>
                        <a:lnTo>
                          <a:pt x="99" y="6155"/>
                        </a:lnTo>
                        <a:lnTo>
                          <a:pt x="50" y="6253"/>
                        </a:lnTo>
                        <a:lnTo>
                          <a:pt x="1" y="6399"/>
                        </a:lnTo>
                        <a:lnTo>
                          <a:pt x="1" y="6521"/>
                        </a:lnTo>
                        <a:lnTo>
                          <a:pt x="1" y="7474"/>
                        </a:lnTo>
                        <a:lnTo>
                          <a:pt x="1" y="7620"/>
                        </a:lnTo>
                        <a:lnTo>
                          <a:pt x="50" y="7742"/>
                        </a:lnTo>
                        <a:lnTo>
                          <a:pt x="99" y="7864"/>
                        </a:lnTo>
                        <a:lnTo>
                          <a:pt x="172" y="7962"/>
                        </a:lnTo>
                        <a:lnTo>
                          <a:pt x="269" y="8060"/>
                        </a:lnTo>
                        <a:lnTo>
                          <a:pt x="392" y="8133"/>
                        </a:lnTo>
                        <a:lnTo>
                          <a:pt x="514" y="8182"/>
                        </a:lnTo>
                        <a:lnTo>
                          <a:pt x="636" y="8206"/>
                        </a:lnTo>
                        <a:lnTo>
                          <a:pt x="2077" y="8377"/>
                        </a:lnTo>
                        <a:lnTo>
                          <a:pt x="2174" y="8670"/>
                        </a:lnTo>
                        <a:lnTo>
                          <a:pt x="2272" y="8939"/>
                        </a:lnTo>
                        <a:lnTo>
                          <a:pt x="2394" y="9232"/>
                        </a:lnTo>
                        <a:lnTo>
                          <a:pt x="2541" y="9501"/>
                        </a:lnTo>
                        <a:lnTo>
                          <a:pt x="1637" y="10649"/>
                        </a:lnTo>
                        <a:lnTo>
                          <a:pt x="1564" y="10771"/>
                        </a:lnTo>
                        <a:lnTo>
                          <a:pt x="1515" y="10893"/>
                        </a:lnTo>
                        <a:lnTo>
                          <a:pt x="1491" y="11015"/>
                        </a:lnTo>
                        <a:lnTo>
                          <a:pt x="1491" y="11137"/>
                        </a:lnTo>
                        <a:lnTo>
                          <a:pt x="1515" y="11259"/>
                        </a:lnTo>
                        <a:lnTo>
                          <a:pt x="1564" y="11381"/>
                        </a:lnTo>
                        <a:lnTo>
                          <a:pt x="1613" y="11504"/>
                        </a:lnTo>
                        <a:lnTo>
                          <a:pt x="1710" y="11601"/>
                        </a:lnTo>
                        <a:lnTo>
                          <a:pt x="2394" y="12285"/>
                        </a:lnTo>
                        <a:lnTo>
                          <a:pt x="2492" y="12383"/>
                        </a:lnTo>
                        <a:lnTo>
                          <a:pt x="2590" y="12432"/>
                        </a:lnTo>
                        <a:lnTo>
                          <a:pt x="2736" y="12480"/>
                        </a:lnTo>
                        <a:lnTo>
                          <a:pt x="2858" y="12505"/>
                        </a:lnTo>
                        <a:lnTo>
                          <a:pt x="2980" y="12505"/>
                        </a:lnTo>
                        <a:lnTo>
                          <a:pt x="3103" y="12456"/>
                        </a:lnTo>
                        <a:lnTo>
                          <a:pt x="3225" y="12407"/>
                        </a:lnTo>
                        <a:lnTo>
                          <a:pt x="3347" y="12358"/>
                        </a:lnTo>
                        <a:lnTo>
                          <a:pt x="4495" y="11455"/>
                        </a:lnTo>
                        <a:lnTo>
                          <a:pt x="4763" y="11577"/>
                        </a:lnTo>
                        <a:lnTo>
                          <a:pt x="5032" y="11723"/>
                        </a:lnTo>
                        <a:lnTo>
                          <a:pt x="5325" y="11821"/>
                        </a:lnTo>
                        <a:lnTo>
                          <a:pt x="5618" y="11919"/>
                        </a:lnTo>
                        <a:lnTo>
                          <a:pt x="5789" y="13360"/>
                        </a:lnTo>
                        <a:lnTo>
                          <a:pt x="5813" y="13482"/>
                        </a:lnTo>
                        <a:lnTo>
                          <a:pt x="5862" y="13604"/>
                        </a:lnTo>
                        <a:lnTo>
                          <a:pt x="5936" y="13726"/>
                        </a:lnTo>
                        <a:lnTo>
                          <a:pt x="6033" y="13824"/>
                        </a:lnTo>
                        <a:lnTo>
                          <a:pt x="6131" y="13897"/>
                        </a:lnTo>
                        <a:lnTo>
                          <a:pt x="6253" y="13946"/>
                        </a:lnTo>
                        <a:lnTo>
                          <a:pt x="6375" y="13995"/>
                        </a:lnTo>
                        <a:lnTo>
                          <a:pt x="7596" y="13995"/>
                        </a:lnTo>
                        <a:lnTo>
                          <a:pt x="7743" y="13946"/>
                        </a:lnTo>
                        <a:lnTo>
                          <a:pt x="7841" y="13897"/>
                        </a:lnTo>
                        <a:lnTo>
                          <a:pt x="7963" y="13824"/>
                        </a:lnTo>
                        <a:lnTo>
                          <a:pt x="8036" y="13726"/>
                        </a:lnTo>
                        <a:lnTo>
                          <a:pt x="8109" y="13604"/>
                        </a:lnTo>
                        <a:lnTo>
                          <a:pt x="8158" y="13482"/>
                        </a:lnTo>
                        <a:lnTo>
                          <a:pt x="8183" y="13360"/>
                        </a:lnTo>
                        <a:lnTo>
                          <a:pt x="8353" y="11919"/>
                        </a:lnTo>
                        <a:lnTo>
                          <a:pt x="8647" y="11821"/>
                        </a:lnTo>
                        <a:lnTo>
                          <a:pt x="8940" y="11723"/>
                        </a:lnTo>
                        <a:lnTo>
                          <a:pt x="9233" y="11577"/>
                        </a:lnTo>
                        <a:lnTo>
                          <a:pt x="9501" y="11455"/>
                        </a:lnTo>
                        <a:lnTo>
                          <a:pt x="10649" y="12358"/>
                        </a:lnTo>
                        <a:lnTo>
                          <a:pt x="10747" y="12407"/>
                        </a:lnTo>
                        <a:lnTo>
                          <a:pt x="10869" y="12456"/>
                        </a:lnTo>
                        <a:lnTo>
                          <a:pt x="10991" y="12505"/>
                        </a:lnTo>
                        <a:lnTo>
                          <a:pt x="11138" y="12505"/>
                        </a:lnTo>
                        <a:lnTo>
                          <a:pt x="11260" y="12480"/>
                        </a:lnTo>
                        <a:lnTo>
                          <a:pt x="11382" y="12432"/>
                        </a:lnTo>
                        <a:lnTo>
                          <a:pt x="11504" y="12383"/>
                        </a:lnTo>
                        <a:lnTo>
                          <a:pt x="11602" y="12285"/>
                        </a:lnTo>
                        <a:lnTo>
                          <a:pt x="12286" y="11601"/>
                        </a:lnTo>
                        <a:lnTo>
                          <a:pt x="12359" y="11504"/>
                        </a:lnTo>
                        <a:lnTo>
                          <a:pt x="12432" y="11381"/>
                        </a:lnTo>
                        <a:lnTo>
                          <a:pt x="12457" y="11259"/>
                        </a:lnTo>
                        <a:lnTo>
                          <a:pt x="12481" y="11137"/>
                        </a:lnTo>
                        <a:lnTo>
                          <a:pt x="12481" y="11015"/>
                        </a:lnTo>
                        <a:lnTo>
                          <a:pt x="12457" y="10893"/>
                        </a:lnTo>
                        <a:lnTo>
                          <a:pt x="12408" y="10771"/>
                        </a:lnTo>
                        <a:lnTo>
                          <a:pt x="12334" y="10649"/>
                        </a:lnTo>
                        <a:lnTo>
                          <a:pt x="11431" y="9501"/>
                        </a:lnTo>
                        <a:lnTo>
                          <a:pt x="11577" y="9232"/>
                        </a:lnTo>
                        <a:lnTo>
                          <a:pt x="11699" y="8939"/>
                        </a:lnTo>
                        <a:lnTo>
                          <a:pt x="11822" y="8670"/>
                        </a:lnTo>
                        <a:lnTo>
                          <a:pt x="11895" y="8377"/>
                        </a:lnTo>
                        <a:lnTo>
                          <a:pt x="13360" y="8206"/>
                        </a:lnTo>
                        <a:lnTo>
                          <a:pt x="13482" y="8182"/>
                        </a:lnTo>
                        <a:lnTo>
                          <a:pt x="13604" y="8133"/>
                        </a:lnTo>
                        <a:lnTo>
                          <a:pt x="13702" y="8060"/>
                        </a:lnTo>
                        <a:lnTo>
                          <a:pt x="13800" y="7962"/>
                        </a:lnTo>
                        <a:lnTo>
                          <a:pt x="13873" y="7864"/>
                        </a:lnTo>
                        <a:lnTo>
                          <a:pt x="13946" y="7742"/>
                        </a:lnTo>
                        <a:lnTo>
                          <a:pt x="13971" y="7620"/>
                        </a:lnTo>
                        <a:lnTo>
                          <a:pt x="13995" y="7474"/>
                        </a:lnTo>
                        <a:lnTo>
                          <a:pt x="13995" y="6521"/>
                        </a:lnTo>
                        <a:lnTo>
                          <a:pt x="13971" y="6399"/>
                        </a:lnTo>
                        <a:lnTo>
                          <a:pt x="13946" y="6253"/>
                        </a:lnTo>
                        <a:lnTo>
                          <a:pt x="13873" y="6155"/>
                        </a:lnTo>
                        <a:lnTo>
                          <a:pt x="13800" y="6033"/>
                        </a:lnTo>
                        <a:lnTo>
                          <a:pt x="13702" y="5959"/>
                        </a:lnTo>
                        <a:lnTo>
                          <a:pt x="13604" y="5886"/>
                        </a:lnTo>
                        <a:lnTo>
                          <a:pt x="13482" y="5837"/>
                        </a:lnTo>
                        <a:lnTo>
                          <a:pt x="13360" y="5789"/>
                        </a:lnTo>
                        <a:lnTo>
                          <a:pt x="11895" y="5642"/>
                        </a:lnTo>
                        <a:lnTo>
                          <a:pt x="11822" y="5349"/>
                        </a:lnTo>
                        <a:lnTo>
                          <a:pt x="11699" y="5056"/>
                        </a:lnTo>
                        <a:lnTo>
                          <a:pt x="11577" y="4763"/>
                        </a:lnTo>
                        <a:lnTo>
                          <a:pt x="11431" y="4494"/>
                        </a:lnTo>
                        <a:lnTo>
                          <a:pt x="12334" y="3346"/>
                        </a:lnTo>
                        <a:lnTo>
                          <a:pt x="12408" y="3249"/>
                        </a:lnTo>
                        <a:lnTo>
                          <a:pt x="12457" y="3126"/>
                        </a:lnTo>
                        <a:lnTo>
                          <a:pt x="12481" y="3004"/>
                        </a:lnTo>
                        <a:lnTo>
                          <a:pt x="12481" y="2858"/>
                        </a:lnTo>
                        <a:lnTo>
                          <a:pt x="12457" y="2736"/>
                        </a:lnTo>
                        <a:lnTo>
                          <a:pt x="12432" y="2614"/>
                        </a:lnTo>
                        <a:lnTo>
                          <a:pt x="12359" y="2491"/>
                        </a:lnTo>
                        <a:lnTo>
                          <a:pt x="12286" y="2394"/>
                        </a:lnTo>
                        <a:lnTo>
                          <a:pt x="11602" y="1710"/>
                        </a:lnTo>
                        <a:lnTo>
                          <a:pt x="11504" y="1637"/>
                        </a:lnTo>
                        <a:lnTo>
                          <a:pt x="11382" y="1563"/>
                        </a:lnTo>
                        <a:lnTo>
                          <a:pt x="11260" y="1514"/>
                        </a:lnTo>
                        <a:lnTo>
                          <a:pt x="10991" y="1514"/>
                        </a:lnTo>
                        <a:lnTo>
                          <a:pt x="10869" y="1539"/>
                        </a:lnTo>
                        <a:lnTo>
                          <a:pt x="10747" y="1588"/>
                        </a:lnTo>
                        <a:lnTo>
                          <a:pt x="10649" y="1661"/>
                        </a:lnTo>
                        <a:lnTo>
                          <a:pt x="9501" y="2565"/>
                        </a:lnTo>
                        <a:lnTo>
                          <a:pt x="9233" y="2418"/>
                        </a:lnTo>
                        <a:lnTo>
                          <a:pt x="8940" y="2296"/>
                        </a:lnTo>
                        <a:lnTo>
                          <a:pt x="8647" y="2174"/>
                        </a:lnTo>
                        <a:lnTo>
                          <a:pt x="8353" y="2076"/>
                        </a:lnTo>
                        <a:lnTo>
                          <a:pt x="8183" y="635"/>
                        </a:lnTo>
                        <a:lnTo>
                          <a:pt x="8158" y="513"/>
                        </a:lnTo>
                        <a:lnTo>
                          <a:pt x="8109" y="391"/>
                        </a:lnTo>
                        <a:lnTo>
                          <a:pt x="8036" y="293"/>
                        </a:lnTo>
                        <a:lnTo>
                          <a:pt x="7963" y="196"/>
                        </a:lnTo>
                        <a:lnTo>
                          <a:pt x="7841" y="122"/>
                        </a:lnTo>
                        <a:lnTo>
                          <a:pt x="7743" y="49"/>
                        </a:lnTo>
                        <a:lnTo>
                          <a:pt x="7596" y="25"/>
                        </a:lnTo>
                        <a:lnTo>
                          <a:pt x="747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944;p40">
                    <a:extLst>
                      <a:ext uri="{FF2B5EF4-FFF2-40B4-BE49-F238E27FC236}">
                        <a16:creationId xmlns:a16="http://schemas.microsoft.com/office/drawing/2014/main" id="{36FB07D0-9016-415E-84FC-56E5C7697D1E}"/>
                      </a:ext>
                    </a:extLst>
                  </p:cNvPr>
                  <p:cNvSpPr/>
                  <p:nvPr/>
                </p:nvSpPr>
                <p:spPr>
                  <a:xfrm>
                    <a:off x="5567825" y="3185975"/>
                    <a:ext cx="199075" cy="19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3" h="7963" extrusionOk="0">
                        <a:moveTo>
                          <a:pt x="3933" y="2296"/>
                        </a:moveTo>
                        <a:lnTo>
                          <a:pt x="4103" y="2321"/>
                        </a:lnTo>
                        <a:lnTo>
                          <a:pt x="4274" y="2321"/>
                        </a:lnTo>
                        <a:lnTo>
                          <a:pt x="4421" y="2370"/>
                        </a:lnTo>
                        <a:lnTo>
                          <a:pt x="4592" y="2419"/>
                        </a:lnTo>
                        <a:lnTo>
                          <a:pt x="4738" y="2492"/>
                        </a:lnTo>
                        <a:lnTo>
                          <a:pt x="4885" y="2565"/>
                        </a:lnTo>
                        <a:lnTo>
                          <a:pt x="5032" y="2663"/>
                        </a:lnTo>
                        <a:lnTo>
                          <a:pt x="5154" y="2785"/>
                        </a:lnTo>
                        <a:lnTo>
                          <a:pt x="5276" y="2883"/>
                        </a:lnTo>
                        <a:lnTo>
                          <a:pt x="5373" y="3029"/>
                        </a:lnTo>
                        <a:lnTo>
                          <a:pt x="5447" y="3151"/>
                        </a:lnTo>
                        <a:lnTo>
                          <a:pt x="5520" y="3298"/>
                        </a:lnTo>
                        <a:lnTo>
                          <a:pt x="5593" y="3444"/>
                        </a:lnTo>
                        <a:lnTo>
                          <a:pt x="5618" y="3615"/>
                        </a:lnTo>
                        <a:lnTo>
                          <a:pt x="5642" y="3762"/>
                        </a:lnTo>
                        <a:lnTo>
                          <a:pt x="5667" y="3933"/>
                        </a:lnTo>
                        <a:lnTo>
                          <a:pt x="5667" y="4079"/>
                        </a:lnTo>
                        <a:lnTo>
                          <a:pt x="5642" y="4250"/>
                        </a:lnTo>
                        <a:lnTo>
                          <a:pt x="5618" y="4421"/>
                        </a:lnTo>
                        <a:lnTo>
                          <a:pt x="5569" y="4568"/>
                        </a:lnTo>
                        <a:lnTo>
                          <a:pt x="5496" y="4739"/>
                        </a:lnTo>
                        <a:lnTo>
                          <a:pt x="5398" y="4885"/>
                        </a:lnTo>
                        <a:lnTo>
                          <a:pt x="5300" y="5007"/>
                        </a:lnTo>
                        <a:lnTo>
                          <a:pt x="5203" y="5154"/>
                        </a:lnTo>
                        <a:lnTo>
                          <a:pt x="5080" y="5252"/>
                        </a:lnTo>
                        <a:lnTo>
                          <a:pt x="4958" y="5349"/>
                        </a:lnTo>
                        <a:lnTo>
                          <a:pt x="4812" y="5447"/>
                        </a:lnTo>
                        <a:lnTo>
                          <a:pt x="4665" y="5520"/>
                        </a:lnTo>
                        <a:lnTo>
                          <a:pt x="4519" y="5569"/>
                        </a:lnTo>
                        <a:lnTo>
                          <a:pt x="4372" y="5618"/>
                        </a:lnTo>
                        <a:lnTo>
                          <a:pt x="4201" y="5642"/>
                        </a:lnTo>
                        <a:lnTo>
                          <a:pt x="4055" y="5667"/>
                        </a:lnTo>
                        <a:lnTo>
                          <a:pt x="3884" y="5642"/>
                        </a:lnTo>
                        <a:lnTo>
                          <a:pt x="3713" y="5642"/>
                        </a:lnTo>
                        <a:lnTo>
                          <a:pt x="3566" y="5594"/>
                        </a:lnTo>
                        <a:lnTo>
                          <a:pt x="3395" y="5545"/>
                        </a:lnTo>
                        <a:lnTo>
                          <a:pt x="3249" y="5471"/>
                        </a:lnTo>
                        <a:lnTo>
                          <a:pt x="3102" y="5398"/>
                        </a:lnTo>
                        <a:lnTo>
                          <a:pt x="2956" y="5300"/>
                        </a:lnTo>
                        <a:lnTo>
                          <a:pt x="2833" y="5178"/>
                        </a:lnTo>
                        <a:lnTo>
                          <a:pt x="2711" y="5081"/>
                        </a:lnTo>
                        <a:lnTo>
                          <a:pt x="2614" y="4934"/>
                        </a:lnTo>
                        <a:lnTo>
                          <a:pt x="2540" y="4812"/>
                        </a:lnTo>
                        <a:lnTo>
                          <a:pt x="2467" y="4665"/>
                        </a:lnTo>
                        <a:lnTo>
                          <a:pt x="2394" y="4519"/>
                        </a:lnTo>
                        <a:lnTo>
                          <a:pt x="2369" y="4348"/>
                        </a:lnTo>
                        <a:lnTo>
                          <a:pt x="2321" y="4201"/>
                        </a:lnTo>
                        <a:lnTo>
                          <a:pt x="2321" y="4030"/>
                        </a:lnTo>
                        <a:lnTo>
                          <a:pt x="2321" y="3884"/>
                        </a:lnTo>
                        <a:lnTo>
                          <a:pt x="2345" y="3713"/>
                        </a:lnTo>
                        <a:lnTo>
                          <a:pt x="2369" y="3542"/>
                        </a:lnTo>
                        <a:lnTo>
                          <a:pt x="2418" y="3395"/>
                        </a:lnTo>
                        <a:lnTo>
                          <a:pt x="2492" y="3224"/>
                        </a:lnTo>
                        <a:lnTo>
                          <a:pt x="2589" y="3078"/>
                        </a:lnTo>
                        <a:lnTo>
                          <a:pt x="2687" y="2956"/>
                        </a:lnTo>
                        <a:lnTo>
                          <a:pt x="2785" y="2809"/>
                        </a:lnTo>
                        <a:lnTo>
                          <a:pt x="2907" y="2712"/>
                        </a:lnTo>
                        <a:lnTo>
                          <a:pt x="3029" y="2614"/>
                        </a:lnTo>
                        <a:lnTo>
                          <a:pt x="3175" y="2516"/>
                        </a:lnTo>
                        <a:lnTo>
                          <a:pt x="3322" y="2443"/>
                        </a:lnTo>
                        <a:lnTo>
                          <a:pt x="3468" y="2394"/>
                        </a:lnTo>
                        <a:lnTo>
                          <a:pt x="3615" y="2345"/>
                        </a:lnTo>
                        <a:lnTo>
                          <a:pt x="3786" y="2321"/>
                        </a:lnTo>
                        <a:lnTo>
                          <a:pt x="3933" y="2296"/>
                        </a:lnTo>
                        <a:close/>
                        <a:moveTo>
                          <a:pt x="3053" y="1"/>
                        </a:moveTo>
                        <a:lnTo>
                          <a:pt x="2980" y="25"/>
                        </a:lnTo>
                        <a:lnTo>
                          <a:pt x="2443" y="196"/>
                        </a:lnTo>
                        <a:lnTo>
                          <a:pt x="2369" y="220"/>
                        </a:lnTo>
                        <a:lnTo>
                          <a:pt x="2296" y="269"/>
                        </a:lnTo>
                        <a:lnTo>
                          <a:pt x="2198" y="391"/>
                        </a:lnTo>
                        <a:lnTo>
                          <a:pt x="2150" y="538"/>
                        </a:lnTo>
                        <a:lnTo>
                          <a:pt x="2150" y="611"/>
                        </a:lnTo>
                        <a:lnTo>
                          <a:pt x="2150" y="684"/>
                        </a:lnTo>
                        <a:lnTo>
                          <a:pt x="2394" y="1832"/>
                        </a:lnTo>
                        <a:lnTo>
                          <a:pt x="2223" y="1954"/>
                        </a:lnTo>
                        <a:lnTo>
                          <a:pt x="2076" y="2101"/>
                        </a:lnTo>
                        <a:lnTo>
                          <a:pt x="1002" y="1686"/>
                        </a:lnTo>
                        <a:lnTo>
                          <a:pt x="928" y="1686"/>
                        </a:lnTo>
                        <a:lnTo>
                          <a:pt x="831" y="1661"/>
                        </a:lnTo>
                        <a:lnTo>
                          <a:pt x="684" y="1710"/>
                        </a:lnTo>
                        <a:lnTo>
                          <a:pt x="562" y="1784"/>
                        </a:lnTo>
                        <a:lnTo>
                          <a:pt x="513" y="1832"/>
                        </a:lnTo>
                        <a:lnTo>
                          <a:pt x="464" y="1906"/>
                        </a:lnTo>
                        <a:lnTo>
                          <a:pt x="220" y="2394"/>
                        </a:lnTo>
                        <a:lnTo>
                          <a:pt x="196" y="2467"/>
                        </a:lnTo>
                        <a:lnTo>
                          <a:pt x="171" y="2541"/>
                        </a:lnTo>
                        <a:lnTo>
                          <a:pt x="196" y="2712"/>
                        </a:lnTo>
                        <a:lnTo>
                          <a:pt x="245" y="2834"/>
                        </a:lnTo>
                        <a:lnTo>
                          <a:pt x="293" y="2907"/>
                        </a:lnTo>
                        <a:lnTo>
                          <a:pt x="367" y="2956"/>
                        </a:lnTo>
                        <a:lnTo>
                          <a:pt x="1344" y="3591"/>
                        </a:lnTo>
                        <a:lnTo>
                          <a:pt x="1319" y="3786"/>
                        </a:lnTo>
                        <a:lnTo>
                          <a:pt x="1295" y="4006"/>
                        </a:lnTo>
                        <a:lnTo>
                          <a:pt x="245" y="4494"/>
                        </a:lnTo>
                        <a:lnTo>
                          <a:pt x="196" y="4519"/>
                        </a:lnTo>
                        <a:lnTo>
                          <a:pt x="123" y="4568"/>
                        </a:lnTo>
                        <a:lnTo>
                          <a:pt x="49" y="4714"/>
                        </a:lnTo>
                        <a:lnTo>
                          <a:pt x="0" y="4861"/>
                        </a:lnTo>
                        <a:lnTo>
                          <a:pt x="25" y="4934"/>
                        </a:lnTo>
                        <a:lnTo>
                          <a:pt x="25" y="5007"/>
                        </a:lnTo>
                        <a:lnTo>
                          <a:pt x="220" y="5545"/>
                        </a:lnTo>
                        <a:lnTo>
                          <a:pt x="245" y="5594"/>
                        </a:lnTo>
                        <a:lnTo>
                          <a:pt x="293" y="5667"/>
                        </a:lnTo>
                        <a:lnTo>
                          <a:pt x="391" y="5764"/>
                        </a:lnTo>
                        <a:lnTo>
                          <a:pt x="538" y="5813"/>
                        </a:lnTo>
                        <a:lnTo>
                          <a:pt x="684" y="5813"/>
                        </a:lnTo>
                        <a:lnTo>
                          <a:pt x="1832" y="5569"/>
                        </a:lnTo>
                        <a:lnTo>
                          <a:pt x="1954" y="5740"/>
                        </a:lnTo>
                        <a:lnTo>
                          <a:pt x="2101" y="5887"/>
                        </a:lnTo>
                        <a:lnTo>
                          <a:pt x="1710" y="6986"/>
                        </a:lnTo>
                        <a:lnTo>
                          <a:pt x="1686" y="7059"/>
                        </a:lnTo>
                        <a:lnTo>
                          <a:pt x="1686" y="7132"/>
                        </a:lnTo>
                        <a:lnTo>
                          <a:pt x="1710" y="7279"/>
                        </a:lnTo>
                        <a:lnTo>
                          <a:pt x="1783" y="7401"/>
                        </a:lnTo>
                        <a:lnTo>
                          <a:pt x="1857" y="7450"/>
                        </a:lnTo>
                        <a:lnTo>
                          <a:pt x="1905" y="7499"/>
                        </a:lnTo>
                        <a:lnTo>
                          <a:pt x="2418" y="7743"/>
                        </a:lnTo>
                        <a:lnTo>
                          <a:pt x="2492" y="7792"/>
                        </a:lnTo>
                        <a:lnTo>
                          <a:pt x="2711" y="7792"/>
                        </a:lnTo>
                        <a:lnTo>
                          <a:pt x="2858" y="7718"/>
                        </a:lnTo>
                        <a:lnTo>
                          <a:pt x="2907" y="7669"/>
                        </a:lnTo>
                        <a:lnTo>
                          <a:pt x="2956" y="7621"/>
                        </a:lnTo>
                        <a:lnTo>
                          <a:pt x="3591" y="6644"/>
                        </a:lnTo>
                        <a:lnTo>
                          <a:pt x="3810" y="6668"/>
                        </a:lnTo>
                        <a:lnTo>
                          <a:pt x="4006" y="6668"/>
                        </a:lnTo>
                        <a:lnTo>
                          <a:pt x="4494" y="7718"/>
                        </a:lnTo>
                        <a:lnTo>
                          <a:pt x="4543" y="7792"/>
                        </a:lnTo>
                        <a:lnTo>
                          <a:pt x="4592" y="7840"/>
                        </a:lnTo>
                        <a:lnTo>
                          <a:pt x="4714" y="7914"/>
                        </a:lnTo>
                        <a:lnTo>
                          <a:pt x="4861" y="7963"/>
                        </a:lnTo>
                        <a:lnTo>
                          <a:pt x="4934" y="7963"/>
                        </a:lnTo>
                        <a:lnTo>
                          <a:pt x="5007" y="7938"/>
                        </a:lnTo>
                        <a:lnTo>
                          <a:pt x="5544" y="7767"/>
                        </a:lnTo>
                        <a:lnTo>
                          <a:pt x="5618" y="7743"/>
                        </a:lnTo>
                        <a:lnTo>
                          <a:pt x="5667" y="7694"/>
                        </a:lnTo>
                        <a:lnTo>
                          <a:pt x="5764" y="7572"/>
                        </a:lnTo>
                        <a:lnTo>
                          <a:pt x="5838" y="7425"/>
                        </a:lnTo>
                        <a:lnTo>
                          <a:pt x="5838" y="7352"/>
                        </a:lnTo>
                        <a:lnTo>
                          <a:pt x="5838" y="7279"/>
                        </a:lnTo>
                        <a:lnTo>
                          <a:pt x="5593" y="6131"/>
                        </a:lnTo>
                        <a:lnTo>
                          <a:pt x="5740" y="6009"/>
                        </a:lnTo>
                        <a:lnTo>
                          <a:pt x="5911" y="5862"/>
                        </a:lnTo>
                        <a:lnTo>
                          <a:pt x="6985" y="6277"/>
                        </a:lnTo>
                        <a:lnTo>
                          <a:pt x="7059" y="6277"/>
                        </a:lnTo>
                        <a:lnTo>
                          <a:pt x="7132" y="6302"/>
                        </a:lnTo>
                        <a:lnTo>
                          <a:pt x="7278" y="6253"/>
                        </a:lnTo>
                        <a:lnTo>
                          <a:pt x="7425" y="6180"/>
                        </a:lnTo>
                        <a:lnTo>
                          <a:pt x="7474" y="6131"/>
                        </a:lnTo>
                        <a:lnTo>
                          <a:pt x="7523" y="6058"/>
                        </a:lnTo>
                        <a:lnTo>
                          <a:pt x="7767" y="5545"/>
                        </a:lnTo>
                        <a:lnTo>
                          <a:pt x="7791" y="5496"/>
                        </a:lnTo>
                        <a:lnTo>
                          <a:pt x="7816" y="5398"/>
                        </a:lnTo>
                        <a:lnTo>
                          <a:pt x="7791" y="5252"/>
                        </a:lnTo>
                        <a:lnTo>
                          <a:pt x="7718" y="5129"/>
                        </a:lnTo>
                        <a:lnTo>
                          <a:pt x="7669" y="5056"/>
                        </a:lnTo>
                        <a:lnTo>
                          <a:pt x="7620" y="5007"/>
                        </a:lnTo>
                        <a:lnTo>
                          <a:pt x="6643" y="4372"/>
                        </a:lnTo>
                        <a:lnTo>
                          <a:pt x="6668" y="4177"/>
                        </a:lnTo>
                        <a:lnTo>
                          <a:pt x="6668" y="3957"/>
                        </a:lnTo>
                        <a:lnTo>
                          <a:pt x="7718" y="3469"/>
                        </a:lnTo>
                        <a:lnTo>
                          <a:pt x="7791" y="3444"/>
                        </a:lnTo>
                        <a:lnTo>
                          <a:pt x="7865" y="3395"/>
                        </a:lnTo>
                        <a:lnTo>
                          <a:pt x="7938" y="3249"/>
                        </a:lnTo>
                        <a:lnTo>
                          <a:pt x="7962" y="3102"/>
                        </a:lnTo>
                        <a:lnTo>
                          <a:pt x="7962" y="3029"/>
                        </a:lnTo>
                        <a:lnTo>
                          <a:pt x="7962" y="2956"/>
                        </a:lnTo>
                        <a:lnTo>
                          <a:pt x="7767" y="2419"/>
                        </a:lnTo>
                        <a:lnTo>
                          <a:pt x="7743" y="2345"/>
                        </a:lnTo>
                        <a:lnTo>
                          <a:pt x="7694" y="2296"/>
                        </a:lnTo>
                        <a:lnTo>
                          <a:pt x="7572" y="2199"/>
                        </a:lnTo>
                        <a:lnTo>
                          <a:pt x="7449" y="2150"/>
                        </a:lnTo>
                        <a:lnTo>
                          <a:pt x="7278" y="2150"/>
                        </a:lnTo>
                        <a:lnTo>
                          <a:pt x="6155" y="2394"/>
                        </a:lnTo>
                        <a:lnTo>
                          <a:pt x="6033" y="2223"/>
                        </a:lnTo>
                        <a:lnTo>
                          <a:pt x="5886" y="2077"/>
                        </a:lnTo>
                        <a:lnTo>
                          <a:pt x="6277" y="978"/>
                        </a:lnTo>
                        <a:lnTo>
                          <a:pt x="6302" y="904"/>
                        </a:lnTo>
                        <a:lnTo>
                          <a:pt x="6302" y="831"/>
                        </a:lnTo>
                        <a:lnTo>
                          <a:pt x="6277" y="684"/>
                        </a:lnTo>
                        <a:lnTo>
                          <a:pt x="6179" y="562"/>
                        </a:lnTo>
                        <a:lnTo>
                          <a:pt x="6131" y="489"/>
                        </a:lnTo>
                        <a:lnTo>
                          <a:pt x="6082" y="465"/>
                        </a:lnTo>
                        <a:lnTo>
                          <a:pt x="5569" y="196"/>
                        </a:lnTo>
                        <a:lnTo>
                          <a:pt x="5496" y="172"/>
                        </a:lnTo>
                        <a:lnTo>
                          <a:pt x="5276" y="172"/>
                        </a:lnTo>
                        <a:lnTo>
                          <a:pt x="5129" y="245"/>
                        </a:lnTo>
                        <a:lnTo>
                          <a:pt x="5080" y="294"/>
                        </a:lnTo>
                        <a:lnTo>
                          <a:pt x="5032" y="343"/>
                        </a:lnTo>
                        <a:lnTo>
                          <a:pt x="4397" y="1319"/>
                        </a:lnTo>
                        <a:lnTo>
                          <a:pt x="4177" y="1295"/>
                        </a:lnTo>
                        <a:lnTo>
                          <a:pt x="3981" y="1295"/>
                        </a:lnTo>
                        <a:lnTo>
                          <a:pt x="3493" y="245"/>
                        </a:lnTo>
                        <a:lnTo>
                          <a:pt x="3444" y="172"/>
                        </a:lnTo>
                        <a:lnTo>
                          <a:pt x="3395" y="123"/>
                        </a:lnTo>
                        <a:lnTo>
                          <a:pt x="3273" y="49"/>
                        </a:lnTo>
                        <a:lnTo>
                          <a:pt x="3127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" name="Google Shape;803;p40">
                <a:extLst>
                  <a:ext uri="{FF2B5EF4-FFF2-40B4-BE49-F238E27FC236}">
                    <a16:creationId xmlns:a16="http://schemas.microsoft.com/office/drawing/2014/main" id="{1FE83E85-7E12-4B0B-AFBD-982318F2FF0E}"/>
                  </a:ext>
                </a:extLst>
              </p:cNvPr>
              <p:cNvGrpSpPr/>
              <p:nvPr/>
            </p:nvGrpSpPr>
            <p:grpSpPr>
              <a:xfrm>
                <a:off x="11676235" y="6302381"/>
                <a:ext cx="1011767" cy="854928"/>
                <a:chOff x="3918650" y="293075"/>
                <a:chExt cx="488500" cy="412775"/>
              </a:xfrm>
              <a:solidFill>
                <a:schemeClr val="bg1"/>
              </a:solidFill>
            </p:grpSpPr>
            <p:sp>
              <p:nvSpPr>
                <p:cNvPr id="13" name="Google Shape;804;p40">
                  <a:extLst>
                    <a:ext uri="{FF2B5EF4-FFF2-40B4-BE49-F238E27FC236}">
                      <a16:creationId xmlns:a16="http://schemas.microsoft.com/office/drawing/2014/main" id="{8909E520-FEBF-4241-B5BA-B4A476FB3557}"/>
                    </a:ext>
                  </a:extLst>
                </p:cNvPr>
                <p:cNvSpPr/>
                <p:nvPr/>
              </p:nvSpPr>
              <p:spPr>
                <a:xfrm>
                  <a:off x="4085350" y="293675"/>
                  <a:ext cx="154500" cy="4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0" h="16487" extrusionOk="0">
                      <a:moveTo>
                        <a:pt x="709" y="5496"/>
                      </a:moveTo>
                      <a:lnTo>
                        <a:pt x="806" y="5520"/>
                      </a:lnTo>
                      <a:lnTo>
                        <a:pt x="1050" y="5667"/>
                      </a:lnTo>
                      <a:lnTo>
                        <a:pt x="1270" y="5813"/>
                      </a:lnTo>
                      <a:lnTo>
                        <a:pt x="1344" y="5886"/>
                      </a:lnTo>
                      <a:lnTo>
                        <a:pt x="1368" y="5984"/>
                      </a:lnTo>
                      <a:lnTo>
                        <a:pt x="1344" y="6082"/>
                      </a:lnTo>
                      <a:lnTo>
                        <a:pt x="1319" y="6155"/>
                      </a:lnTo>
                      <a:lnTo>
                        <a:pt x="1221" y="6228"/>
                      </a:lnTo>
                      <a:lnTo>
                        <a:pt x="1124" y="6253"/>
                      </a:lnTo>
                      <a:lnTo>
                        <a:pt x="1050" y="6228"/>
                      </a:lnTo>
                      <a:lnTo>
                        <a:pt x="977" y="6204"/>
                      </a:lnTo>
                      <a:lnTo>
                        <a:pt x="782" y="6082"/>
                      </a:lnTo>
                      <a:lnTo>
                        <a:pt x="586" y="5960"/>
                      </a:lnTo>
                      <a:lnTo>
                        <a:pt x="513" y="5911"/>
                      </a:lnTo>
                      <a:lnTo>
                        <a:pt x="464" y="5838"/>
                      </a:lnTo>
                      <a:lnTo>
                        <a:pt x="464" y="5740"/>
                      </a:lnTo>
                      <a:lnTo>
                        <a:pt x="489" y="5642"/>
                      </a:lnTo>
                      <a:lnTo>
                        <a:pt x="538" y="5569"/>
                      </a:lnTo>
                      <a:lnTo>
                        <a:pt x="611" y="5520"/>
                      </a:lnTo>
                      <a:lnTo>
                        <a:pt x="709" y="5496"/>
                      </a:lnTo>
                      <a:close/>
                      <a:moveTo>
                        <a:pt x="1685" y="6351"/>
                      </a:moveTo>
                      <a:lnTo>
                        <a:pt x="1783" y="6375"/>
                      </a:lnTo>
                      <a:lnTo>
                        <a:pt x="1856" y="6448"/>
                      </a:lnTo>
                      <a:lnTo>
                        <a:pt x="2003" y="6668"/>
                      </a:lnTo>
                      <a:lnTo>
                        <a:pt x="2125" y="6888"/>
                      </a:lnTo>
                      <a:lnTo>
                        <a:pt x="2150" y="6986"/>
                      </a:lnTo>
                      <a:lnTo>
                        <a:pt x="2150" y="7083"/>
                      </a:lnTo>
                      <a:lnTo>
                        <a:pt x="2101" y="7156"/>
                      </a:lnTo>
                      <a:lnTo>
                        <a:pt x="2027" y="7230"/>
                      </a:lnTo>
                      <a:lnTo>
                        <a:pt x="1979" y="7254"/>
                      </a:lnTo>
                      <a:lnTo>
                        <a:pt x="1856" y="7254"/>
                      </a:lnTo>
                      <a:lnTo>
                        <a:pt x="1783" y="7230"/>
                      </a:lnTo>
                      <a:lnTo>
                        <a:pt x="1734" y="7181"/>
                      </a:lnTo>
                      <a:lnTo>
                        <a:pt x="1685" y="7132"/>
                      </a:lnTo>
                      <a:lnTo>
                        <a:pt x="1441" y="6741"/>
                      </a:lnTo>
                      <a:lnTo>
                        <a:pt x="1417" y="6644"/>
                      </a:lnTo>
                      <a:lnTo>
                        <a:pt x="1417" y="6546"/>
                      </a:lnTo>
                      <a:lnTo>
                        <a:pt x="1441" y="6448"/>
                      </a:lnTo>
                      <a:lnTo>
                        <a:pt x="1515" y="6399"/>
                      </a:lnTo>
                      <a:lnTo>
                        <a:pt x="1612" y="6351"/>
                      </a:lnTo>
                      <a:close/>
                      <a:moveTo>
                        <a:pt x="2247" y="7498"/>
                      </a:moveTo>
                      <a:lnTo>
                        <a:pt x="2345" y="7523"/>
                      </a:lnTo>
                      <a:lnTo>
                        <a:pt x="2418" y="7572"/>
                      </a:lnTo>
                      <a:lnTo>
                        <a:pt x="2467" y="7645"/>
                      </a:lnTo>
                      <a:lnTo>
                        <a:pt x="2662" y="8109"/>
                      </a:lnTo>
                      <a:lnTo>
                        <a:pt x="2662" y="8207"/>
                      </a:lnTo>
                      <a:lnTo>
                        <a:pt x="2638" y="8304"/>
                      </a:lnTo>
                      <a:lnTo>
                        <a:pt x="2589" y="8378"/>
                      </a:lnTo>
                      <a:lnTo>
                        <a:pt x="2516" y="8426"/>
                      </a:lnTo>
                      <a:lnTo>
                        <a:pt x="2418" y="8451"/>
                      </a:lnTo>
                      <a:lnTo>
                        <a:pt x="2345" y="8426"/>
                      </a:lnTo>
                      <a:lnTo>
                        <a:pt x="2272" y="8402"/>
                      </a:lnTo>
                      <a:lnTo>
                        <a:pt x="2223" y="8353"/>
                      </a:lnTo>
                      <a:lnTo>
                        <a:pt x="2198" y="8280"/>
                      </a:lnTo>
                      <a:lnTo>
                        <a:pt x="2027" y="7840"/>
                      </a:lnTo>
                      <a:lnTo>
                        <a:pt x="2003" y="7743"/>
                      </a:lnTo>
                      <a:lnTo>
                        <a:pt x="2027" y="7645"/>
                      </a:lnTo>
                      <a:lnTo>
                        <a:pt x="2076" y="7572"/>
                      </a:lnTo>
                      <a:lnTo>
                        <a:pt x="2150" y="7523"/>
                      </a:lnTo>
                      <a:lnTo>
                        <a:pt x="2247" y="7498"/>
                      </a:lnTo>
                      <a:close/>
                      <a:moveTo>
                        <a:pt x="2711" y="8720"/>
                      </a:moveTo>
                      <a:lnTo>
                        <a:pt x="2785" y="8744"/>
                      </a:lnTo>
                      <a:lnTo>
                        <a:pt x="2858" y="8793"/>
                      </a:lnTo>
                      <a:lnTo>
                        <a:pt x="2907" y="8866"/>
                      </a:lnTo>
                      <a:lnTo>
                        <a:pt x="3078" y="9355"/>
                      </a:lnTo>
                      <a:lnTo>
                        <a:pt x="3102" y="9452"/>
                      </a:lnTo>
                      <a:lnTo>
                        <a:pt x="3078" y="9526"/>
                      </a:lnTo>
                      <a:lnTo>
                        <a:pt x="3004" y="9599"/>
                      </a:lnTo>
                      <a:lnTo>
                        <a:pt x="2931" y="9648"/>
                      </a:lnTo>
                      <a:lnTo>
                        <a:pt x="2858" y="9672"/>
                      </a:lnTo>
                      <a:lnTo>
                        <a:pt x="2785" y="9672"/>
                      </a:lnTo>
                      <a:lnTo>
                        <a:pt x="2711" y="9623"/>
                      </a:lnTo>
                      <a:lnTo>
                        <a:pt x="2662" y="9574"/>
                      </a:lnTo>
                      <a:lnTo>
                        <a:pt x="2614" y="9501"/>
                      </a:lnTo>
                      <a:lnTo>
                        <a:pt x="2467" y="9037"/>
                      </a:lnTo>
                      <a:lnTo>
                        <a:pt x="2443" y="8939"/>
                      </a:lnTo>
                      <a:lnTo>
                        <a:pt x="2467" y="8842"/>
                      </a:lnTo>
                      <a:lnTo>
                        <a:pt x="2516" y="8768"/>
                      </a:lnTo>
                      <a:lnTo>
                        <a:pt x="2614" y="8720"/>
                      </a:lnTo>
                      <a:close/>
                      <a:moveTo>
                        <a:pt x="3224" y="9941"/>
                      </a:moveTo>
                      <a:lnTo>
                        <a:pt x="3297" y="10014"/>
                      </a:lnTo>
                      <a:lnTo>
                        <a:pt x="3346" y="10087"/>
                      </a:lnTo>
                      <a:lnTo>
                        <a:pt x="3542" y="10527"/>
                      </a:lnTo>
                      <a:lnTo>
                        <a:pt x="3566" y="10625"/>
                      </a:lnTo>
                      <a:lnTo>
                        <a:pt x="3566" y="10722"/>
                      </a:lnTo>
                      <a:lnTo>
                        <a:pt x="3517" y="10796"/>
                      </a:lnTo>
                      <a:lnTo>
                        <a:pt x="3444" y="10844"/>
                      </a:lnTo>
                      <a:lnTo>
                        <a:pt x="3322" y="10869"/>
                      </a:lnTo>
                      <a:lnTo>
                        <a:pt x="3273" y="10869"/>
                      </a:lnTo>
                      <a:lnTo>
                        <a:pt x="3200" y="10844"/>
                      </a:lnTo>
                      <a:lnTo>
                        <a:pt x="3151" y="10796"/>
                      </a:lnTo>
                      <a:lnTo>
                        <a:pt x="3102" y="10747"/>
                      </a:lnTo>
                      <a:lnTo>
                        <a:pt x="2907" y="10258"/>
                      </a:lnTo>
                      <a:lnTo>
                        <a:pt x="2882" y="10161"/>
                      </a:lnTo>
                      <a:lnTo>
                        <a:pt x="2907" y="10087"/>
                      </a:lnTo>
                      <a:lnTo>
                        <a:pt x="2955" y="10014"/>
                      </a:lnTo>
                      <a:lnTo>
                        <a:pt x="3029" y="9941"/>
                      </a:lnTo>
                      <a:close/>
                      <a:moveTo>
                        <a:pt x="3761" y="11089"/>
                      </a:moveTo>
                      <a:lnTo>
                        <a:pt x="3835" y="11137"/>
                      </a:lnTo>
                      <a:lnTo>
                        <a:pt x="3908" y="11211"/>
                      </a:lnTo>
                      <a:lnTo>
                        <a:pt x="4177" y="11577"/>
                      </a:lnTo>
                      <a:lnTo>
                        <a:pt x="4225" y="11675"/>
                      </a:lnTo>
                      <a:lnTo>
                        <a:pt x="4250" y="11748"/>
                      </a:lnTo>
                      <a:lnTo>
                        <a:pt x="4201" y="11846"/>
                      </a:lnTo>
                      <a:lnTo>
                        <a:pt x="4152" y="11919"/>
                      </a:lnTo>
                      <a:lnTo>
                        <a:pt x="4079" y="11968"/>
                      </a:lnTo>
                      <a:lnTo>
                        <a:pt x="3884" y="11968"/>
                      </a:lnTo>
                      <a:lnTo>
                        <a:pt x="3810" y="11895"/>
                      </a:lnTo>
                      <a:lnTo>
                        <a:pt x="3664" y="11675"/>
                      </a:lnTo>
                      <a:lnTo>
                        <a:pt x="3493" y="11455"/>
                      </a:lnTo>
                      <a:lnTo>
                        <a:pt x="3468" y="11382"/>
                      </a:lnTo>
                      <a:lnTo>
                        <a:pt x="3468" y="11284"/>
                      </a:lnTo>
                      <a:lnTo>
                        <a:pt x="3517" y="11186"/>
                      </a:lnTo>
                      <a:lnTo>
                        <a:pt x="3566" y="11137"/>
                      </a:lnTo>
                      <a:lnTo>
                        <a:pt x="3664" y="11089"/>
                      </a:lnTo>
                      <a:close/>
                      <a:moveTo>
                        <a:pt x="4616" y="12041"/>
                      </a:moveTo>
                      <a:lnTo>
                        <a:pt x="4714" y="12090"/>
                      </a:lnTo>
                      <a:lnTo>
                        <a:pt x="4909" y="12212"/>
                      </a:lnTo>
                      <a:lnTo>
                        <a:pt x="5105" y="12334"/>
                      </a:lnTo>
                      <a:lnTo>
                        <a:pt x="5178" y="12383"/>
                      </a:lnTo>
                      <a:lnTo>
                        <a:pt x="5227" y="12481"/>
                      </a:lnTo>
                      <a:lnTo>
                        <a:pt x="5227" y="12554"/>
                      </a:lnTo>
                      <a:lnTo>
                        <a:pt x="5202" y="12652"/>
                      </a:lnTo>
                      <a:lnTo>
                        <a:pt x="5154" y="12725"/>
                      </a:lnTo>
                      <a:lnTo>
                        <a:pt x="5105" y="12749"/>
                      </a:lnTo>
                      <a:lnTo>
                        <a:pt x="5056" y="12774"/>
                      </a:lnTo>
                      <a:lnTo>
                        <a:pt x="4983" y="12798"/>
                      </a:lnTo>
                      <a:lnTo>
                        <a:pt x="4885" y="12774"/>
                      </a:lnTo>
                      <a:lnTo>
                        <a:pt x="4641" y="12627"/>
                      </a:lnTo>
                      <a:lnTo>
                        <a:pt x="4421" y="12481"/>
                      </a:lnTo>
                      <a:lnTo>
                        <a:pt x="4348" y="12407"/>
                      </a:lnTo>
                      <a:lnTo>
                        <a:pt x="4323" y="12310"/>
                      </a:lnTo>
                      <a:lnTo>
                        <a:pt x="4323" y="12236"/>
                      </a:lnTo>
                      <a:lnTo>
                        <a:pt x="4372" y="12139"/>
                      </a:lnTo>
                      <a:lnTo>
                        <a:pt x="4445" y="12066"/>
                      </a:lnTo>
                      <a:lnTo>
                        <a:pt x="4543" y="12041"/>
                      </a:lnTo>
                      <a:close/>
                      <a:moveTo>
                        <a:pt x="0" y="1"/>
                      </a:moveTo>
                      <a:lnTo>
                        <a:pt x="0" y="5325"/>
                      </a:lnTo>
                      <a:lnTo>
                        <a:pt x="74" y="5349"/>
                      </a:lnTo>
                      <a:lnTo>
                        <a:pt x="147" y="5422"/>
                      </a:lnTo>
                      <a:lnTo>
                        <a:pt x="171" y="5496"/>
                      </a:lnTo>
                      <a:lnTo>
                        <a:pt x="171" y="5569"/>
                      </a:lnTo>
                      <a:lnTo>
                        <a:pt x="171" y="5642"/>
                      </a:lnTo>
                      <a:lnTo>
                        <a:pt x="122" y="5716"/>
                      </a:lnTo>
                      <a:lnTo>
                        <a:pt x="74" y="5764"/>
                      </a:lnTo>
                      <a:lnTo>
                        <a:pt x="0" y="5789"/>
                      </a:lnTo>
                      <a:lnTo>
                        <a:pt x="0" y="13360"/>
                      </a:lnTo>
                      <a:lnTo>
                        <a:pt x="6179" y="16486"/>
                      </a:lnTo>
                      <a:lnTo>
                        <a:pt x="6179" y="13116"/>
                      </a:lnTo>
                      <a:lnTo>
                        <a:pt x="5935" y="13091"/>
                      </a:lnTo>
                      <a:lnTo>
                        <a:pt x="5691" y="13042"/>
                      </a:lnTo>
                      <a:lnTo>
                        <a:pt x="5593" y="12994"/>
                      </a:lnTo>
                      <a:lnTo>
                        <a:pt x="5520" y="12945"/>
                      </a:lnTo>
                      <a:lnTo>
                        <a:pt x="5495" y="12847"/>
                      </a:lnTo>
                      <a:lnTo>
                        <a:pt x="5495" y="12749"/>
                      </a:lnTo>
                      <a:lnTo>
                        <a:pt x="5520" y="12676"/>
                      </a:lnTo>
                      <a:lnTo>
                        <a:pt x="5593" y="12603"/>
                      </a:lnTo>
                      <a:lnTo>
                        <a:pt x="5691" y="12554"/>
                      </a:lnTo>
                      <a:lnTo>
                        <a:pt x="5789" y="12554"/>
                      </a:lnTo>
                      <a:lnTo>
                        <a:pt x="6179" y="12627"/>
                      </a:lnTo>
                      <a:lnTo>
                        <a:pt x="6179" y="312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805;p40">
                  <a:extLst>
                    <a:ext uri="{FF2B5EF4-FFF2-40B4-BE49-F238E27FC236}">
                      <a16:creationId xmlns:a16="http://schemas.microsoft.com/office/drawing/2014/main" id="{F5531133-09E7-4162-ADD2-879E3F9747B6}"/>
                    </a:ext>
                  </a:extLst>
                </p:cNvPr>
                <p:cNvSpPr/>
                <p:nvPr/>
              </p:nvSpPr>
              <p:spPr>
                <a:xfrm>
                  <a:off x="3918650" y="293075"/>
                  <a:ext cx="153900" cy="40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6" h="16291" extrusionOk="0">
                      <a:moveTo>
                        <a:pt x="5349" y="5495"/>
                      </a:moveTo>
                      <a:lnTo>
                        <a:pt x="5447" y="5520"/>
                      </a:lnTo>
                      <a:lnTo>
                        <a:pt x="5520" y="5569"/>
                      </a:lnTo>
                      <a:lnTo>
                        <a:pt x="5569" y="5666"/>
                      </a:lnTo>
                      <a:lnTo>
                        <a:pt x="5569" y="5764"/>
                      </a:lnTo>
                      <a:lnTo>
                        <a:pt x="5545" y="5837"/>
                      </a:lnTo>
                      <a:lnTo>
                        <a:pt x="5496" y="5935"/>
                      </a:lnTo>
                      <a:lnTo>
                        <a:pt x="5423" y="5984"/>
                      </a:lnTo>
                      <a:lnTo>
                        <a:pt x="5203" y="6057"/>
                      </a:lnTo>
                      <a:lnTo>
                        <a:pt x="5008" y="6155"/>
                      </a:lnTo>
                      <a:lnTo>
                        <a:pt x="4934" y="6179"/>
                      </a:lnTo>
                      <a:lnTo>
                        <a:pt x="4812" y="6179"/>
                      </a:lnTo>
                      <a:lnTo>
                        <a:pt x="4763" y="6155"/>
                      </a:lnTo>
                      <a:lnTo>
                        <a:pt x="4714" y="6106"/>
                      </a:lnTo>
                      <a:lnTo>
                        <a:pt x="4666" y="6057"/>
                      </a:lnTo>
                      <a:lnTo>
                        <a:pt x="4641" y="5959"/>
                      </a:lnTo>
                      <a:lnTo>
                        <a:pt x="4641" y="5862"/>
                      </a:lnTo>
                      <a:lnTo>
                        <a:pt x="4690" y="5788"/>
                      </a:lnTo>
                      <a:lnTo>
                        <a:pt x="4763" y="5740"/>
                      </a:lnTo>
                      <a:lnTo>
                        <a:pt x="5008" y="5617"/>
                      </a:lnTo>
                      <a:lnTo>
                        <a:pt x="5252" y="5520"/>
                      </a:lnTo>
                      <a:lnTo>
                        <a:pt x="5349" y="5495"/>
                      </a:lnTo>
                      <a:close/>
                      <a:moveTo>
                        <a:pt x="4250" y="6155"/>
                      </a:moveTo>
                      <a:lnTo>
                        <a:pt x="4348" y="6179"/>
                      </a:lnTo>
                      <a:lnTo>
                        <a:pt x="4421" y="6252"/>
                      </a:lnTo>
                      <a:lnTo>
                        <a:pt x="4470" y="6326"/>
                      </a:lnTo>
                      <a:lnTo>
                        <a:pt x="4470" y="6423"/>
                      </a:lnTo>
                      <a:lnTo>
                        <a:pt x="4446" y="6497"/>
                      </a:lnTo>
                      <a:lnTo>
                        <a:pt x="4397" y="6594"/>
                      </a:lnTo>
                      <a:lnTo>
                        <a:pt x="4226" y="6741"/>
                      </a:lnTo>
                      <a:lnTo>
                        <a:pt x="4079" y="6912"/>
                      </a:lnTo>
                      <a:lnTo>
                        <a:pt x="3982" y="6985"/>
                      </a:lnTo>
                      <a:lnTo>
                        <a:pt x="3884" y="7010"/>
                      </a:lnTo>
                      <a:lnTo>
                        <a:pt x="3811" y="6985"/>
                      </a:lnTo>
                      <a:lnTo>
                        <a:pt x="3738" y="6936"/>
                      </a:lnTo>
                      <a:lnTo>
                        <a:pt x="3664" y="6863"/>
                      </a:lnTo>
                      <a:lnTo>
                        <a:pt x="3640" y="6790"/>
                      </a:lnTo>
                      <a:lnTo>
                        <a:pt x="3664" y="6692"/>
                      </a:lnTo>
                      <a:lnTo>
                        <a:pt x="3713" y="6594"/>
                      </a:lnTo>
                      <a:lnTo>
                        <a:pt x="3884" y="6399"/>
                      </a:lnTo>
                      <a:lnTo>
                        <a:pt x="4079" y="6228"/>
                      </a:lnTo>
                      <a:lnTo>
                        <a:pt x="4153" y="6179"/>
                      </a:lnTo>
                      <a:lnTo>
                        <a:pt x="4250" y="6155"/>
                      </a:lnTo>
                      <a:close/>
                      <a:moveTo>
                        <a:pt x="3469" y="7156"/>
                      </a:moveTo>
                      <a:lnTo>
                        <a:pt x="3542" y="7205"/>
                      </a:lnTo>
                      <a:lnTo>
                        <a:pt x="3615" y="7254"/>
                      </a:lnTo>
                      <a:lnTo>
                        <a:pt x="3664" y="7351"/>
                      </a:lnTo>
                      <a:lnTo>
                        <a:pt x="3664" y="7449"/>
                      </a:lnTo>
                      <a:lnTo>
                        <a:pt x="3640" y="7547"/>
                      </a:lnTo>
                      <a:lnTo>
                        <a:pt x="3396" y="7962"/>
                      </a:lnTo>
                      <a:lnTo>
                        <a:pt x="3371" y="8011"/>
                      </a:lnTo>
                      <a:lnTo>
                        <a:pt x="3298" y="8060"/>
                      </a:lnTo>
                      <a:lnTo>
                        <a:pt x="3249" y="8084"/>
                      </a:lnTo>
                      <a:lnTo>
                        <a:pt x="3176" y="8084"/>
                      </a:lnTo>
                      <a:lnTo>
                        <a:pt x="3078" y="8060"/>
                      </a:lnTo>
                      <a:lnTo>
                        <a:pt x="3005" y="8011"/>
                      </a:lnTo>
                      <a:lnTo>
                        <a:pt x="2956" y="7913"/>
                      </a:lnTo>
                      <a:lnTo>
                        <a:pt x="2932" y="7840"/>
                      </a:lnTo>
                      <a:lnTo>
                        <a:pt x="2956" y="7742"/>
                      </a:lnTo>
                      <a:lnTo>
                        <a:pt x="3225" y="7278"/>
                      </a:lnTo>
                      <a:lnTo>
                        <a:pt x="3273" y="7205"/>
                      </a:lnTo>
                      <a:lnTo>
                        <a:pt x="3371" y="7180"/>
                      </a:lnTo>
                      <a:lnTo>
                        <a:pt x="3469" y="7156"/>
                      </a:lnTo>
                      <a:close/>
                      <a:moveTo>
                        <a:pt x="2858" y="8328"/>
                      </a:moveTo>
                      <a:lnTo>
                        <a:pt x="2956" y="8353"/>
                      </a:lnTo>
                      <a:lnTo>
                        <a:pt x="3029" y="8402"/>
                      </a:lnTo>
                      <a:lnTo>
                        <a:pt x="3078" y="8475"/>
                      </a:lnTo>
                      <a:lnTo>
                        <a:pt x="3103" y="8573"/>
                      </a:lnTo>
                      <a:lnTo>
                        <a:pt x="3103" y="8670"/>
                      </a:lnTo>
                      <a:lnTo>
                        <a:pt x="2932" y="9110"/>
                      </a:lnTo>
                      <a:lnTo>
                        <a:pt x="2907" y="9183"/>
                      </a:lnTo>
                      <a:lnTo>
                        <a:pt x="2858" y="9232"/>
                      </a:lnTo>
                      <a:lnTo>
                        <a:pt x="2785" y="9281"/>
                      </a:lnTo>
                      <a:lnTo>
                        <a:pt x="2638" y="9281"/>
                      </a:lnTo>
                      <a:lnTo>
                        <a:pt x="2541" y="9232"/>
                      </a:lnTo>
                      <a:lnTo>
                        <a:pt x="2492" y="9159"/>
                      </a:lnTo>
                      <a:lnTo>
                        <a:pt x="2468" y="9061"/>
                      </a:lnTo>
                      <a:lnTo>
                        <a:pt x="2468" y="8963"/>
                      </a:lnTo>
                      <a:lnTo>
                        <a:pt x="2638" y="8499"/>
                      </a:lnTo>
                      <a:lnTo>
                        <a:pt x="2687" y="8402"/>
                      </a:lnTo>
                      <a:lnTo>
                        <a:pt x="2761" y="8353"/>
                      </a:lnTo>
                      <a:lnTo>
                        <a:pt x="2858" y="8328"/>
                      </a:lnTo>
                      <a:close/>
                      <a:moveTo>
                        <a:pt x="2541" y="9574"/>
                      </a:moveTo>
                      <a:lnTo>
                        <a:pt x="2638" y="9623"/>
                      </a:lnTo>
                      <a:lnTo>
                        <a:pt x="2712" y="9696"/>
                      </a:lnTo>
                      <a:lnTo>
                        <a:pt x="2736" y="9769"/>
                      </a:lnTo>
                      <a:lnTo>
                        <a:pt x="2736" y="9867"/>
                      </a:lnTo>
                      <a:lnTo>
                        <a:pt x="2638" y="10355"/>
                      </a:lnTo>
                      <a:lnTo>
                        <a:pt x="2590" y="10429"/>
                      </a:lnTo>
                      <a:lnTo>
                        <a:pt x="2541" y="10502"/>
                      </a:lnTo>
                      <a:lnTo>
                        <a:pt x="2468" y="10526"/>
                      </a:lnTo>
                      <a:lnTo>
                        <a:pt x="2394" y="10551"/>
                      </a:lnTo>
                      <a:lnTo>
                        <a:pt x="2345" y="10551"/>
                      </a:lnTo>
                      <a:lnTo>
                        <a:pt x="2248" y="10502"/>
                      </a:lnTo>
                      <a:lnTo>
                        <a:pt x="2199" y="10429"/>
                      </a:lnTo>
                      <a:lnTo>
                        <a:pt x="2150" y="10355"/>
                      </a:lnTo>
                      <a:lnTo>
                        <a:pt x="2150" y="10258"/>
                      </a:lnTo>
                      <a:lnTo>
                        <a:pt x="2248" y="9769"/>
                      </a:lnTo>
                      <a:lnTo>
                        <a:pt x="2297" y="9672"/>
                      </a:lnTo>
                      <a:lnTo>
                        <a:pt x="2370" y="9598"/>
                      </a:lnTo>
                      <a:lnTo>
                        <a:pt x="2443" y="9574"/>
                      </a:lnTo>
                      <a:close/>
                      <a:moveTo>
                        <a:pt x="2297" y="10844"/>
                      </a:moveTo>
                      <a:lnTo>
                        <a:pt x="2394" y="10868"/>
                      </a:lnTo>
                      <a:lnTo>
                        <a:pt x="2468" y="10942"/>
                      </a:lnTo>
                      <a:lnTo>
                        <a:pt x="2516" y="11015"/>
                      </a:lnTo>
                      <a:lnTo>
                        <a:pt x="2516" y="11113"/>
                      </a:lnTo>
                      <a:lnTo>
                        <a:pt x="2492" y="11357"/>
                      </a:lnTo>
                      <a:lnTo>
                        <a:pt x="2468" y="11430"/>
                      </a:lnTo>
                      <a:lnTo>
                        <a:pt x="2419" y="11503"/>
                      </a:lnTo>
                      <a:lnTo>
                        <a:pt x="2345" y="11552"/>
                      </a:lnTo>
                      <a:lnTo>
                        <a:pt x="2248" y="11577"/>
                      </a:lnTo>
                      <a:lnTo>
                        <a:pt x="2223" y="11577"/>
                      </a:lnTo>
                      <a:lnTo>
                        <a:pt x="2126" y="11552"/>
                      </a:lnTo>
                      <a:lnTo>
                        <a:pt x="2052" y="11503"/>
                      </a:lnTo>
                      <a:lnTo>
                        <a:pt x="2028" y="11406"/>
                      </a:lnTo>
                      <a:lnTo>
                        <a:pt x="2003" y="11308"/>
                      </a:lnTo>
                      <a:lnTo>
                        <a:pt x="2028" y="11064"/>
                      </a:lnTo>
                      <a:lnTo>
                        <a:pt x="2052" y="10966"/>
                      </a:lnTo>
                      <a:lnTo>
                        <a:pt x="2126" y="10893"/>
                      </a:lnTo>
                      <a:lnTo>
                        <a:pt x="2199" y="10844"/>
                      </a:lnTo>
                      <a:close/>
                      <a:moveTo>
                        <a:pt x="6155" y="0"/>
                      </a:moveTo>
                      <a:lnTo>
                        <a:pt x="538" y="2858"/>
                      </a:lnTo>
                      <a:lnTo>
                        <a:pt x="416" y="2906"/>
                      </a:lnTo>
                      <a:lnTo>
                        <a:pt x="318" y="3004"/>
                      </a:lnTo>
                      <a:lnTo>
                        <a:pt x="221" y="3102"/>
                      </a:lnTo>
                      <a:lnTo>
                        <a:pt x="147" y="3224"/>
                      </a:lnTo>
                      <a:lnTo>
                        <a:pt x="74" y="3322"/>
                      </a:lnTo>
                      <a:lnTo>
                        <a:pt x="25" y="3444"/>
                      </a:lnTo>
                      <a:lnTo>
                        <a:pt x="1" y="3566"/>
                      </a:lnTo>
                      <a:lnTo>
                        <a:pt x="1" y="3688"/>
                      </a:lnTo>
                      <a:lnTo>
                        <a:pt x="1" y="15924"/>
                      </a:lnTo>
                      <a:lnTo>
                        <a:pt x="1" y="16046"/>
                      </a:lnTo>
                      <a:lnTo>
                        <a:pt x="50" y="16119"/>
                      </a:lnTo>
                      <a:lnTo>
                        <a:pt x="98" y="16193"/>
                      </a:lnTo>
                      <a:lnTo>
                        <a:pt x="172" y="16241"/>
                      </a:lnTo>
                      <a:lnTo>
                        <a:pt x="245" y="16266"/>
                      </a:lnTo>
                      <a:lnTo>
                        <a:pt x="343" y="16290"/>
                      </a:lnTo>
                      <a:lnTo>
                        <a:pt x="465" y="16266"/>
                      </a:lnTo>
                      <a:lnTo>
                        <a:pt x="563" y="16217"/>
                      </a:lnTo>
                      <a:lnTo>
                        <a:pt x="6155" y="13360"/>
                      </a:lnTo>
                      <a:lnTo>
                        <a:pt x="6155" y="5813"/>
                      </a:lnTo>
                      <a:lnTo>
                        <a:pt x="6009" y="5813"/>
                      </a:lnTo>
                      <a:lnTo>
                        <a:pt x="5936" y="5764"/>
                      </a:lnTo>
                      <a:lnTo>
                        <a:pt x="5887" y="5691"/>
                      </a:lnTo>
                      <a:lnTo>
                        <a:pt x="5862" y="5593"/>
                      </a:lnTo>
                      <a:lnTo>
                        <a:pt x="5887" y="5495"/>
                      </a:lnTo>
                      <a:lnTo>
                        <a:pt x="5936" y="5422"/>
                      </a:lnTo>
                      <a:lnTo>
                        <a:pt x="6009" y="5373"/>
                      </a:lnTo>
                      <a:lnTo>
                        <a:pt x="6082" y="5349"/>
                      </a:lnTo>
                      <a:lnTo>
                        <a:pt x="6155" y="5324"/>
                      </a:lnTo>
                      <a:lnTo>
                        <a:pt x="615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806;p40">
                  <a:extLst>
                    <a:ext uri="{FF2B5EF4-FFF2-40B4-BE49-F238E27FC236}">
                      <a16:creationId xmlns:a16="http://schemas.microsoft.com/office/drawing/2014/main" id="{E19BDBF0-6F4B-46D9-B7D3-2070E48964B0}"/>
                    </a:ext>
                  </a:extLst>
                </p:cNvPr>
                <p:cNvSpPr/>
                <p:nvPr/>
              </p:nvSpPr>
              <p:spPr>
                <a:xfrm>
                  <a:off x="4253250" y="298550"/>
                  <a:ext cx="153900" cy="40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6" h="16267" extrusionOk="0">
                      <a:moveTo>
                        <a:pt x="3713" y="4348"/>
                      </a:moveTo>
                      <a:lnTo>
                        <a:pt x="3737" y="4373"/>
                      </a:lnTo>
                      <a:lnTo>
                        <a:pt x="3786" y="4397"/>
                      </a:lnTo>
                      <a:lnTo>
                        <a:pt x="3811" y="4421"/>
                      </a:lnTo>
                      <a:lnTo>
                        <a:pt x="3835" y="4544"/>
                      </a:lnTo>
                      <a:lnTo>
                        <a:pt x="3811" y="4666"/>
                      </a:lnTo>
                      <a:lnTo>
                        <a:pt x="3737" y="4812"/>
                      </a:lnTo>
                      <a:lnTo>
                        <a:pt x="3224" y="5716"/>
                      </a:lnTo>
                      <a:lnTo>
                        <a:pt x="3762" y="6009"/>
                      </a:lnTo>
                      <a:lnTo>
                        <a:pt x="3786" y="6033"/>
                      </a:lnTo>
                      <a:lnTo>
                        <a:pt x="3811" y="6082"/>
                      </a:lnTo>
                      <a:lnTo>
                        <a:pt x="3835" y="6180"/>
                      </a:lnTo>
                      <a:lnTo>
                        <a:pt x="3811" y="6326"/>
                      </a:lnTo>
                      <a:lnTo>
                        <a:pt x="3762" y="6473"/>
                      </a:lnTo>
                      <a:lnTo>
                        <a:pt x="3664" y="6595"/>
                      </a:lnTo>
                      <a:lnTo>
                        <a:pt x="3566" y="6668"/>
                      </a:lnTo>
                      <a:lnTo>
                        <a:pt x="3444" y="6717"/>
                      </a:lnTo>
                      <a:lnTo>
                        <a:pt x="3395" y="6717"/>
                      </a:lnTo>
                      <a:lnTo>
                        <a:pt x="3371" y="6693"/>
                      </a:lnTo>
                      <a:lnTo>
                        <a:pt x="2834" y="6400"/>
                      </a:lnTo>
                      <a:lnTo>
                        <a:pt x="2321" y="7303"/>
                      </a:lnTo>
                      <a:lnTo>
                        <a:pt x="2223" y="7426"/>
                      </a:lnTo>
                      <a:lnTo>
                        <a:pt x="2125" y="7499"/>
                      </a:lnTo>
                      <a:lnTo>
                        <a:pt x="2003" y="7548"/>
                      </a:lnTo>
                      <a:lnTo>
                        <a:pt x="1954" y="7548"/>
                      </a:lnTo>
                      <a:lnTo>
                        <a:pt x="1930" y="7523"/>
                      </a:lnTo>
                      <a:lnTo>
                        <a:pt x="1881" y="7499"/>
                      </a:lnTo>
                      <a:lnTo>
                        <a:pt x="1857" y="7450"/>
                      </a:lnTo>
                      <a:lnTo>
                        <a:pt x="1832" y="7352"/>
                      </a:lnTo>
                      <a:lnTo>
                        <a:pt x="1857" y="7206"/>
                      </a:lnTo>
                      <a:lnTo>
                        <a:pt x="1930" y="7059"/>
                      </a:lnTo>
                      <a:lnTo>
                        <a:pt x="2443" y="6156"/>
                      </a:lnTo>
                      <a:lnTo>
                        <a:pt x="1906" y="5862"/>
                      </a:lnTo>
                      <a:lnTo>
                        <a:pt x="1881" y="5838"/>
                      </a:lnTo>
                      <a:lnTo>
                        <a:pt x="1857" y="5789"/>
                      </a:lnTo>
                      <a:lnTo>
                        <a:pt x="1832" y="5691"/>
                      </a:lnTo>
                      <a:lnTo>
                        <a:pt x="1857" y="5569"/>
                      </a:lnTo>
                      <a:lnTo>
                        <a:pt x="1906" y="5423"/>
                      </a:lnTo>
                      <a:lnTo>
                        <a:pt x="2003" y="5301"/>
                      </a:lnTo>
                      <a:lnTo>
                        <a:pt x="2101" y="5203"/>
                      </a:lnTo>
                      <a:lnTo>
                        <a:pt x="2223" y="5179"/>
                      </a:lnTo>
                      <a:lnTo>
                        <a:pt x="2272" y="5179"/>
                      </a:lnTo>
                      <a:lnTo>
                        <a:pt x="2296" y="5203"/>
                      </a:lnTo>
                      <a:lnTo>
                        <a:pt x="2834" y="5496"/>
                      </a:lnTo>
                      <a:lnTo>
                        <a:pt x="3347" y="4592"/>
                      </a:lnTo>
                      <a:lnTo>
                        <a:pt x="3444" y="4470"/>
                      </a:lnTo>
                      <a:lnTo>
                        <a:pt x="3542" y="4373"/>
                      </a:lnTo>
                      <a:lnTo>
                        <a:pt x="3664" y="4348"/>
                      </a:lnTo>
                      <a:close/>
                      <a:moveTo>
                        <a:pt x="3176" y="7303"/>
                      </a:moveTo>
                      <a:lnTo>
                        <a:pt x="3249" y="7328"/>
                      </a:lnTo>
                      <a:lnTo>
                        <a:pt x="3322" y="7401"/>
                      </a:lnTo>
                      <a:lnTo>
                        <a:pt x="3371" y="7474"/>
                      </a:lnTo>
                      <a:lnTo>
                        <a:pt x="3420" y="7743"/>
                      </a:lnTo>
                      <a:lnTo>
                        <a:pt x="3420" y="7841"/>
                      </a:lnTo>
                      <a:lnTo>
                        <a:pt x="3371" y="7914"/>
                      </a:lnTo>
                      <a:lnTo>
                        <a:pt x="3298" y="7987"/>
                      </a:lnTo>
                      <a:lnTo>
                        <a:pt x="3224" y="8012"/>
                      </a:lnTo>
                      <a:lnTo>
                        <a:pt x="3102" y="8012"/>
                      </a:lnTo>
                      <a:lnTo>
                        <a:pt x="3029" y="7963"/>
                      </a:lnTo>
                      <a:lnTo>
                        <a:pt x="2956" y="7914"/>
                      </a:lnTo>
                      <a:lnTo>
                        <a:pt x="2931" y="7816"/>
                      </a:lnTo>
                      <a:lnTo>
                        <a:pt x="2883" y="7596"/>
                      </a:lnTo>
                      <a:lnTo>
                        <a:pt x="2883" y="7499"/>
                      </a:lnTo>
                      <a:lnTo>
                        <a:pt x="2907" y="7426"/>
                      </a:lnTo>
                      <a:lnTo>
                        <a:pt x="2980" y="7352"/>
                      </a:lnTo>
                      <a:lnTo>
                        <a:pt x="3078" y="7303"/>
                      </a:lnTo>
                      <a:close/>
                      <a:moveTo>
                        <a:pt x="3249" y="8354"/>
                      </a:moveTo>
                      <a:lnTo>
                        <a:pt x="3347" y="8378"/>
                      </a:lnTo>
                      <a:lnTo>
                        <a:pt x="3444" y="8427"/>
                      </a:lnTo>
                      <a:lnTo>
                        <a:pt x="3493" y="8500"/>
                      </a:lnTo>
                      <a:lnTo>
                        <a:pt x="3518" y="8598"/>
                      </a:lnTo>
                      <a:lnTo>
                        <a:pt x="3542" y="9013"/>
                      </a:lnTo>
                      <a:lnTo>
                        <a:pt x="3518" y="9111"/>
                      </a:lnTo>
                      <a:lnTo>
                        <a:pt x="3518" y="9208"/>
                      </a:lnTo>
                      <a:lnTo>
                        <a:pt x="3469" y="9282"/>
                      </a:lnTo>
                      <a:lnTo>
                        <a:pt x="3371" y="9331"/>
                      </a:lnTo>
                      <a:lnTo>
                        <a:pt x="3273" y="9355"/>
                      </a:lnTo>
                      <a:lnTo>
                        <a:pt x="3176" y="9331"/>
                      </a:lnTo>
                      <a:lnTo>
                        <a:pt x="3102" y="9282"/>
                      </a:lnTo>
                      <a:lnTo>
                        <a:pt x="3054" y="9184"/>
                      </a:lnTo>
                      <a:lnTo>
                        <a:pt x="3029" y="9086"/>
                      </a:lnTo>
                      <a:lnTo>
                        <a:pt x="3054" y="9013"/>
                      </a:lnTo>
                      <a:lnTo>
                        <a:pt x="3029" y="8622"/>
                      </a:lnTo>
                      <a:lnTo>
                        <a:pt x="3054" y="8525"/>
                      </a:lnTo>
                      <a:lnTo>
                        <a:pt x="3102" y="8451"/>
                      </a:lnTo>
                      <a:lnTo>
                        <a:pt x="3176" y="8378"/>
                      </a:lnTo>
                      <a:lnTo>
                        <a:pt x="3249" y="8354"/>
                      </a:lnTo>
                      <a:close/>
                      <a:moveTo>
                        <a:pt x="3249" y="9648"/>
                      </a:moveTo>
                      <a:lnTo>
                        <a:pt x="3347" y="9697"/>
                      </a:lnTo>
                      <a:lnTo>
                        <a:pt x="3420" y="9746"/>
                      </a:lnTo>
                      <a:lnTo>
                        <a:pt x="3469" y="9843"/>
                      </a:lnTo>
                      <a:lnTo>
                        <a:pt x="3469" y="9941"/>
                      </a:lnTo>
                      <a:lnTo>
                        <a:pt x="3347" y="10454"/>
                      </a:lnTo>
                      <a:lnTo>
                        <a:pt x="3322" y="10527"/>
                      </a:lnTo>
                      <a:lnTo>
                        <a:pt x="3273" y="10576"/>
                      </a:lnTo>
                      <a:lnTo>
                        <a:pt x="3200" y="10601"/>
                      </a:lnTo>
                      <a:lnTo>
                        <a:pt x="3127" y="10625"/>
                      </a:lnTo>
                      <a:lnTo>
                        <a:pt x="3054" y="10625"/>
                      </a:lnTo>
                      <a:lnTo>
                        <a:pt x="2956" y="10576"/>
                      </a:lnTo>
                      <a:lnTo>
                        <a:pt x="2907" y="10503"/>
                      </a:lnTo>
                      <a:lnTo>
                        <a:pt x="2883" y="10405"/>
                      </a:lnTo>
                      <a:lnTo>
                        <a:pt x="2883" y="10307"/>
                      </a:lnTo>
                      <a:lnTo>
                        <a:pt x="2980" y="9868"/>
                      </a:lnTo>
                      <a:lnTo>
                        <a:pt x="3005" y="9770"/>
                      </a:lnTo>
                      <a:lnTo>
                        <a:pt x="3078" y="9697"/>
                      </a:lnTo>
                      <a:lnTo>
                        <a:pt x="3151" y="9648"/>
                      </a:lnTo>
                      <a:close/>
                      <a:moveTo>
                        <a:pt x="2858" y="10869"/>
                      </a:moveTo>
                      <a:lnTo>
                        <a:pt x="2931" y="10894"/>
                      </a:lnTo>
                      <a:lnTo>
                        <a:pt x="3005" y="10967"/>
                      </a:lnTo>
                      <a:lnTo>
                        <a:pt x="3054" y="11040"/>
                      </a:lnTo>
                      <a:lnTo>
                        <a:pt x="3078" y="11138"/>
                      </a:lnTo>
                      <a:lnTo>
                        <a:pt x="3029" y="11236"/>
                      </a:lnTo>
                      <a:lnTo>
                        <a:pt x="2907" y="11480"/>
                      </a:lnTo>
                      <a:lnTo>
                        <a:pt x="2736" y="11700"/>
                      </a:lnTo>
                      <a:lnTo>
                        <a:pt x="2663" y="11748"/>
                      </a:lnTo>
                      <a:lnTo>
                        <a:pt x="2565" y="11773"/>
                      </a:lnTo>
                      <a:lnTo>
                        <a:pt x="2467" y="11773"/>
                      </a:lnTo>
                      <a:lnTo>
                        <a:pt x="2394" y="11724"/>
                      </a:lnTo>
                      <a:lnTo>
                        <a:pt x="2345" y="11651"/>
                      </a:lnTo>
                      <a:lnTo>
                        <a:pt x="2321" y="11577"/>
                      </a:lnTo>
                      <a:lnTo>
                        <a:pt x="2321" y="11480"/>
                      </a:lnTo>
                      <a:lnTo>
                        <a:pt x="2370" y="11382"/>
                      </a:lnTo>
                      <a:lnTo>
                        <a:pt x="2492" y="11211"/>
                      </a:lnTo>
                      <a:lnTo>
                        <a:pt x="2614" y="11016"/>
                      </a:lnTo>
                      <a:lnTo>
                        <a:pt x="2663" y="10918"/>
                      </a:lnTo>
                      <a:lnTo>
                        <a:pt x="2760" y="10894"/>
                      </a:lnTo>
                      <a:lnTo>
                        <a:pt x="2858" y="10869"/>
                      </a:lnTo>
                      <a:close/>
                      <a:moveTo>
                        <a:pt x="2028" y="11846"/>
                      </a:moveTo>
                      <a:lnTo>
                        <a:pt x="2101" y="11871"/>
                      </a:lnTo>
                      <a:lnTo>
                        <a:pt x="2174" y="11944"/>
                      </a:lnTo>
                      <a:lnTo>
                        <a:pt x="2223" y="12041"/>
                      </a:lnTo>
                      <a:lnTo>
                        <a:pt x="2223" y="12115"/>
                      </a:lnTo>
                      <a:lnTo>
                        <a:pt x="2174" y="12212"/>
                      </a:lnTo>
                      <a:lnTo>
                        <a:pt x="2125" y="12286"/>
                      </a:lnTo>
                      <a:lnTo>
                        <a:pt x="1881" y="12432"/>
                      </a:lnTo>
                      <a:lnTo>
                        <a:pt x="1661" y="12554"/>
                      </a:lnTo>
                      <a:lnTo>
                        <a:pt x="1539" y="12579"/>
                      </a:lnTo>
                      <a:lnTo>
                        <a:pt x="1490" y="12554"/>
                      </a:lnTo>
                      <a:lnTo>
                        <a:pt x="1417" y="12530"/>
                      </a:lnTo>
                      <a:lnTo>
                        <a:pt x="1368" y="12481"/>
                      </a:lnTo>
                      <a:lnTo>
                        <a:pt x="1319" y="12432"/>
                      </a:lnTo>
                      <a:lnTo>
                        <a:pt x="1295" y="12335"/>
                      </a:lnTo>
                      <a:lnTo>
                        <a:pt x="1319" y="12237"/>
                      </a:lnTo>
                      <a:lnTo>
                        <a:pt x="1368" y="12164"/>
                      </a:lnTo>
                      <a:lnTo>
                        <a:pt x="1442" y="12115"/>
                      </a:lnTo>
                      <a:lnTo>
                        <a:pt x="1637" y="11993"/>
                      </a:lnTo>
                      <a:lnTo>
                        <a:pt x="1832" y="11871"/>
                      </a:lnTo>
                      <a:lnTo>
                        <a:pt x="1930" y="11846"/>
                      </a:lnTo>
                      <a:close/>
                      <a:moveTo>
                        <a:pt x="831" y="12335"/>
                      </a:moveTo>
                      <a:lnTo>
                        <a:pt x="929" y="12383"/>
                      </a:lnTo>
                      <a:lnTo>
                        <a:pt x="1002" y="12432"/>
                      </a:lnTo>
                      <a:lnTo>
                        <a:pt x="1026" y="12530"/>
                      </a:lnTo>
                      <a:lnTo>
                        <a:pt x="1026" y="12628"/>
                      </a:lnTo>
                      <a:lnTo>
                        <a:pt x="1002" y="12701"/>
                      </a:lnTo>
                      <a:lnTo>
                        <a:pt x="929" y="12774"/>
                      </a:lnTo>
                      <a:lnTo>
                        <a:pt x="855" y="12823"/>
                      </a:lnTo>
                      <a:lnTo>
                        <a:pt x="318" y="12896"/>
                      </a:lnTo>
                      <a:lnTo>
                        <a:pt x="294" y="12896"/>
                      </a:lnTo>
                      <a:lnTo>
                        <a:pt x="220" y="12872"/>
                      </a:lnTo>
                      <a:lnTo>
                        <a:pt x="147" y="12823"/>
                      </a:lnTo>
                      <a:lnTo>
                        <a:pt x="74" y="12774"/>
                      </a:lnTo>
                      <a:lnTo>
                        <a:pt x="49" y="12676"/>
                      </a:lnTo>
                      <a:lnTo>
                        <a:pt x="74" y="12579"/>
                      </a:lnTo>
                      <a:lnTo>
                        <a:pt x="123" y="12506"/>
                      </a:lnTo>
                      <a:lnTo>
                        <a:pt x="196" y="12432"/>
                      </a:lnTo>
                      <a:lnTo>
                        <a:pt x="269" y="12408"/>
                      </a:lnTo>
                      <a:lnTo>
                        <a:pt x="733" y="12335"/>
                      </a:lnTo>
                      <a:close/>
                      <a:moveTo>
                        <a:pt x="5691" y="1"/>
                      </a:moveTo>
                      <a:lnTo>
                        <a:pt x="5593" y="50"/>
                      </a:lnTo>
                      <a:lnTo>
                        <a:pt x="1" y="2907"/>
                      </a:lnTo>
                      <a:lnTo>
                        <a:pt x="1" y="16267"/>
                      </a:lnTo>
                      <a:lnTo>
                        <a:pt x="5618" y="13409"/>
                      </a:lnTo>
                      <a:lnTo>
                        <a:pt x="5740" y="13360"/>
                      </a:lnTo>
                      <a:lnTo>
                        <a:pt x="5838" y="13263"/>
                      </a:lnTo>
                      <a:lnTo>
                        <a:pt x="5935" y="13165"/>
                      </a:lnTo>
                      <a:lnTo>
                        <a:pt x="6009" y="13067"/>
                      </a:lnTo>
                      <a:lnTo>
                        <a:pt x="6082" y="12945"/>
                      </a:lnTo>
                      <a:lnTo>
                        <a:pt x="6131" y="12823"/>
                      </a:lnTo>
                      <a:lnTo>
                        <a:pt x="6155" y="12701"/>
                      </a:lnTo>
                      <a:lnTo>
                        <a:pt x="6155" y="12579"/>
                      </a:lnTo>
                      <a:lnTo>
                        <a:pt x="6155" y="343"/>
                      </a:lnTo>
                      <a:lnTo>
                        <a:pt x="6155" y="221"/>
                      </a:lnTo>
                      <a:lnTo>
                        <a:pt x="6106" y="147"/>
                      </a:lnTo>
                      <a:lnTo>
                        <a:pt x="6058" y="74"/>
                      </a:lnTo>
                      <a:lnTo>
                        <a:pt x="5984" y="25"/>
                      </a:lnTo>
                      <a:lnTo>
                        <a:pt x="591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350549-91AF-4828-B29A-200763C826E5}"/>
                </a:ext>
              </a:extLst>
            </p:cNvPr>
            <p:cNvSpPr/>
            <p:nvPr/>
          </p:nvSpPr>
          <p:spPr>
            <a:xfrm>
              <a:off x="12593832" y="8461579"/>
              <a:ext cx="4859022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hoạt đông:</a:t>
              </a:r>
            </a:p>
            <a:p>
              <a:r>
                <a:rPr lang="vi-VN" sz="44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6:00 – 17:00</a:t>
              </a:r>
              <a:endParaRPr lang="en-US" sz="44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4B53C3-78DC-4542-BB10-2C7785B41DC8}"/>
                </a:ext>
              </a:extLst>
            </p:cNvPr>
            <p:cNvSpPr/>
            <p:nvPr/>
          </p:nvSpPr>
          <p:spPr>
            <a:xfrm>
              <a:off x="12593832" y="5495226"/>
              <a:ext cx="4397358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Phạm vi phục vụ:</a:t>
              </a:r>
            </a:p>
            <a:p>
              <a:r>
                <a:rPr lang="vi-VN" sz="48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10 km</a:t>
              </a:r>
              <a:endParaRPr lang="en-US" sz="48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1E571E-C46A-4343-9861-DA9523B4A194}"/>
                </a:ext>
              </a:extLst>
            </p:cNvPr>
            <p:cNvSpPr/>
            <p:nvPr/>
          </p:nvSpPr>
          <p:spPr>
            <a:xfrm>
              <a:off x="1569922" y="8061470"/>
              <a:ext cx="4725974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di chuyển:</a:t>
              </a:r>
            </a:p>
            <a:p>
              <a:r>
                <a:rPr lang="vi-VN" sz="44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 giờ/ lượt</a:t>
              </a:r>
              <a:endParaRPr lang="en-US" sz="44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D8B809-BDB3-4712-AE3E-D358F036E42C}"/>
                </a:ext>
              </a:extLst>
            </p:cNvPr>
            <p:cNvSpPr/>
            <p:nvPr/>
          </p:nvSpPr>
          <p:spPr>
            <a:xfrm>
              <a:off x="2014346" y="4168736"/>
              <a:ext cx="3271867" cy="13365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xử lí: </a:t>
              </a:r>
              <a:r>
                <a:rPr lang="vi-VN" sz="48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3 giờ</a:t>
              </a:r>
              <a:endParaRPr lang="en-US" sz="4400" b="1">
                <a:solidFill>
                  <a:srgbClr val="445469"/>
                </a:solidFill>
                <a:latin typeface="Lato Black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45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1669" y="3389351"/>
            <a:ext cx="7848600" cy="828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8014386" y="5808793"/>
            <a:ext cx="4358711" cy="11869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</a:rPr>
              <a:t>Dựa trên thời gian giao quần áo của khách hàng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31956" y="5324266"/>
            <a:ext cx="196560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ĐỘ </a:t>
            </a:r>
            <a:r>
              <a:rPr lang="vi-VN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U TIÊN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2192001" y="5808793"/>
            <a:ext cx="4358711" cy="16999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</a:rPr>
              <a:t>Tính số đơn hàng có thể phát sinh trong một đơn vị thời gian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09571" y="5324266"/>
            <a:ext cx="438132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KHÔNG ÁP DỤNG XÁC SUẤT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8014386" y="9898781"/>
            <a:ext cx="4358711" cy="11869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Không giới hạn, phụ thuộc vào trạng thái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92001" y="9898781"/>
            <a:ext cx="4358711" cy="16999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Thời gian xử lí một đ</a:t>
            </a:r>
            <a:r>
              <a:rPr lang="vi-VN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 nếu không có yêu cầu đặc biệt.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31957" y="9414254"/>
            <a:ext cx="33370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SỐ L</a:t>
            </a:r>
            <a:r>
              <a:rPr lang="vi-VN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ỢNG MÁY GIẶT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09571" y="9414254"/>
            <a:ext cx="401103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THỜI GIAN XỬ LÍ DỰ KIẾN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1768" y="4140426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067531" y="5324266"/>
            <a:ext cx="4996882" cy="373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ĐIỀU KIỆN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KHI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ÁP DỤNG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GIẢI THUẬT</a:t>
            </a:r>
            <a:endParaRPr lang="en-US" sz="6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CF0D34-CF90-4DE7-B5DC-EBDC78CE905D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4B4BB6C-8A63-474A-9BC0-CAB1867EAC34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6" name="Google Shape;778;p38">
            <a:extLst>
              <a:ext uri="{FF2B5EF4-FFF2-40B4-BE49-F238E27FC236}">
                <a16:creationId xmlns:a16="http://schemas.microsoft.com/office/drawing/2014/main" id="{E7CEA598-B66E-4136-BA05-9027FD119096}"/>
              </a:ext>
            </a:extLst>
          </p:cNvPr>
          <p:cNvGrpSpPr/>
          <p:nvPr/>
        </p:nvGrpSpPr>
        <p:grpSpPr>
          <a:xfrm>
            <a:off x="12415838" y="3905801"/>
            <a:ext cx="1666685" cy="1222009"/>
            <a:chOff x="3936375" y="3703750"/>
            <a:chExt cx="453050" cy="332175"/>
          </a:xfrm>
        </p:grpSpPr>
        <p:sp>
          <p:nvSpPr>
            <p:cNvPr id="37" name="Google Shape;779;p38">
              <a:extLst>
                <a:ext uri="{FF2B5EF4-FFF2-40B4-BE49-F238E27FC236}">
                  <a16:creationId xmlns:a16="http://schemas.microsoft.com/office/drawing/2014/main" id="{DDF38338-22E5-4C09-A965-4303B9AE9CD7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0;p38">
              <a:extLst>
                <a:ext uri="{FF2B5EF4-FFF2-40B4-BE49-F238E27FC236}">
                  <a16:creationId xmlns:a16="http://schemas.microsoft.com/office/drawing/2014/main" id="{7AEFFF17-2B27-4AFF-93CD-A2FC1C003B5D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81;p38">
              <a:extLst>
                <a:ext uri="{FF2B5EF4-FFF2-40B4-BE49-F238E27FC236}">
                  <a16:creationId xmlns:a16="http://schemas.microsoft.com/office/drawing/2014/main" id="{E31CFE24-604C-45B7-926C-424148ADE957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82;p38">
              <a:extLst>
                <a:ext uri="{FF2B5EF4-FFF2-40B4-BE49-F238E27FC236}">
                  <a16:creationId xmlns:a16="http://schemas.microsoft.com/office/drawing/2014/main" id="{55072F30-EBB1-487D-A955-55413915A147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3;p38">
              <a:extLst>
                <a:ext uri="{FF2B5EF4-FFF2-40B4-BE49-F238E27FC236}">
                  <a16:creationId xmlns:a16="http://schemas.microsoft.com/office/drawing/2014/main" id="{0DF5DB57-6B61-4F22-AEDC-72FF2BABDDE4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61;p38">
            <a:extLst>
              <a:ext uri="{FF2B5EF4-FFF2-40B4-BE49-F238E27FC236}">
                <a16:creationId xmlns:a16="http://schemas.microsoft.com/office/drawing/2014/main" id="{59DC1B93-600A-487C-B585-C3C5DFEB0B37}"/>
              </a:ext>
            </a:extLst>
          </p:cNvPr>
          <p:cNvSpPr/>
          <p:nvPr/>
        </p:nvSpPr>
        <p:spPr>
          <a:xfrm>
            <a:off x="17999068" y="3896371"/>
            <a:ext cx="1257086" cy="120030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6B1E938-5057-456E-B9DB-42921C3E95F5}"/>
              </a:ext>
            </a:extLst>
          </p:cNvPr>
          <p:cNvSpPr/>
          <p:nvPr/>
        </p:nvSpPr>
        <p:spPr>
          <a:xfrm>
            <a:off x="12309571" y="7811344"/>
            <a:ext cx="1482357" cy="148235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DC5C1D-C96B-4A79-BCAC-20E02ADE828E}"/>
              </a:ext>
            </a:extLst>
          </p:cNvPr>
          <p:cNvSpPr txBox="1"/>
          <p:nvPr/>
        </p:nvSpPr>
        <p:spPr>
          <a:xfrm>
            <a:off x="12641821" y="8137023"/>
            <a:ext cx="817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>
                <a:solidFill>
                  <a:srgbClr val="5B9BD5"/>
                </a:solidFill>
                <a:latin typeface="+mj-lt"/>
                <a:ea typeface="Lato Bold" charset="0"/>
                <a:cs typeface="Lato Bold" charset="0"/>
              </a:rPr>
              <a:t>3h</a:t>
            </a:r>
            <a:endParaRPr lang="en-US" sz="4800" dirty="0">
              <a:solidFill>
                <a:srgbClr val="5B9BD5"/>
              </a:solidFill>
              <a:latin typeface="+mj-lt"/>
              <a:ea typeface="Lato Bold" charset="0"/>
              <a:cs typeface="Lato Bold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FCBA07-3013-4898-95BA-029105F6F0E4}"/>
              </a:ext>
            </a:extLst>
          </p:cNvPr>
          <p:cNvGrpSpPr/>
          <p:nvPr/>
        </p:nvGrpSpPr>
        <p:grpSpPr>
          <a:xfrm>
            <a:off x="18227454" y="8064134"/>
            <a:ext cx="1069968" cy="1200309"/>
            <a:chOff x="16929100" y="10967000"/>
            <a:chExt cx="1069968" cy="120030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B7848F5-F2E9-4A80-8CAD-06C687F8EE9F}"/>
                </a:ext>
              </a:extLst>
            </p:cNvPr>
            <p:cNvSpPr/>
            <p:nvPr/>
          </p:nvSpPr>
          <p:spPr>
            <a:xfrm>
              <a:off x="16929100" y="10967000"/>
              <a:ext cx="1069968" cy="1200309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F727D1-CE4B-414C-A7C8-3CB89CAB418F}"/>
                </a:ext>
              </a:extLst>
            </p:cNvPr>
            <p:cNvSpPr/>
            <p:nvPr/>
          </p:nvSpPr>
          <p:spPr>
            <a:xfrm>
              <a:off x="17190720" y="11422830"/>
              <a:ext cx="597935" cy="59793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ord 12">
              <a:extLst>
                <a:ext uri="{FF2B5EF4-FFF2-40B4-BE49-F238E27FC236}">
                  <a16:creationId xmlns:a16="http://schemas.microsoft.com/office/drawing/2014/main" id="{582D5E3F-5E32-4D86-943E-FF3D06E29021}"/>
                </a:ext>
              </a:extLst>
            </p:cNvPr>
            <p:cNvSpPr/>
            <p:nvPr/>
          </p:nvSpPr>
          <p:spPr>
            <a:xfrm rot="14627392">
              <a:off x="17236194" y="11463214"/>
              <a:ext cx="506985" cy="517164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D1182A-B41F-4527-8267-7F3071A58108}"/>
                </a:ext>
              </a:extLst>
            </p:cNvPr>
            <p:cNvSpPr/>
            <p:nvPr/>
          </p:nvSpPr>
          <p:spPr>
            <a:xfrm>
              <a:off x="17073563" y="11044238"/>
              <a:ext cx="72170" cy="72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1C2E064-B703-4D80-A8AD-D2718091F792}"/>
                </a:ext>
              </a:extLst>
            </p:cNvPr>
            <p:cNvSpPr/>
            <p:nvPr/>
          </p:nvSpPr>
          <p:spPr>
            <a:xfrm>
              <a:off x="17218026" y="11044238"/>
              <a:ext cx="72170" cy="72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6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67A0D72-435D-4965-B718-3903B94D4238}"/>
              </a:ext>
            </a:extLst>
          </p:cNvPr>
          <p:cNvGrpSpPr/>
          <p:nvPr/>
        </p:nvGrpSpPr>
        <p:grpSpPr>
          <a:xfrm>
            <a:off x="2567261" y="3117637"/>
            <a:ext cx="19535804" cy="9913336"/>
            <a:chOff x="2567261" y="3117637"/>
            <a:chExt cx="19535804" cy="991333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42A488C-C693-4C92-98EE-483E07A23F16}"/>
                </a:ext>
              </a:extLst>
            </p:cNvPr>
            <p:cNvGrpSpPr/>
            <p:nvPr/>
          </p:nvGrpSpPr>
          <p:grpSpPr>
            <a:xfrm>
              <a:off x="2567261" y="3271600"/>
              <a:ext cx="19535804" cy="9759373"/>
              <a:chOff x="1288919" y="3078967"/>
              <a:chExt cx="16310755" cy="8148257"/>
            </a:xfrm>
          </p:grpSpPr>
          <p:pic>
            <p:nvPicPr>
              <p:cNvPr id="31" name="Picture 2" descr="HÃ¬nh áº£nh cÃ³ liÃªn quan">
                <a:extLst>
                  <a:ext uri="{FF2B5EF4-FFF2-40B4-BE49-F238E27FC236}">
                    <a16:creationId xmlns:a16="http://schemas.microsoft.com/office/drawing/2014/main" id="{8F4EC24F-FBCE-4BCE-A34D-55A5A2AA5857}"/>
                  </a:ext>
                </a:extLst>
              </p:cNvPr>
              <p:cNvPicPr>
                <a:picLocks noChangeAspect="1" noChangeArrowheads="1" noCrop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22497" y="3377780"/>
                <a:ext cx="1556006" cy="1167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9F4AB3-51CB-4A37-8F07-4D05D5F59D2B}"/>
                  </a:ext>
                </a:extLst>
              </p:cNvPr>
              <p:cNvGrpSpPr/>
              <p:nvPr/>
            </p:nvGrpSpPr>
            <p:grpSpPr>
              <a:xfrm>
                <a:off x="1288919" y="3078967"/>
                <a:ext cx="16310755" cy="8148257"/>
                <a:chOff x="1412002" y="3155782"/>
                <a:chExt cx="16310755" cy="8148257"/>
              </a:xfrm>
            </p:grpSpPr>
            <p:pic>
              <p:nvPicPr>
                <p:cNvPr id="33" name="Picture 2" descr="HÃ¬nh áº£nh cÃ³ liÃªn quan">
                  <a:extLst>
                    <a:ext uri="{FF2B5EF4-FFF2-40B4-BE49-F238E27FC236}">
                      <a16:creationId xmlns:a16="http://schemas.microsoft.com/office/drawing/2014/main" id="{E3998105-673D-452F-A699-F11476320C42}"/>
                    </a:ext>
                  </a:extLst>
                </p:cNvPr>
                <p:cNvPicPr>
                  <a:picLocks noChangeAspect="1" noChangeArrowheads="1" noCrop="1"/>
                </p:cNvPicPr>
                <p:nvPr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58363" y="6145468"/>
                  <a:ext cx="1556006" cy="11670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4351974-C2A1-4C3F-A3EA-C5491E34AF92}"/>
                    </a:ext>
                  </a:extLst>
                </p:cNvPr>
                <p:cNvGrpSpPr/>
                <p:nvPr/>
              </p:nvGrpSpPr>
              <p:grpSpPr>
                <a:xfrm>
                  <a:off x="1412002" y="3155782"/>
                  <a:ext cx="16310755" cy="8148257"/>
                  <a:chOff x="766916" y="2979680"/>
                  <a:chExt cx="17203992" cy="8148257"/>
                </a:xfrm>
              </p:grpSpPr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B9EAD3F4-9E3C-497F-8A47-7BCDA4C8B0C4}"/>
                      </a:ext>
                    </a:extLst>
                  </p:cNvPr>
                  <p:cNvSpPr/>
                  <p:nvPr/>
                </p:nvSpPr>
                <p:spPr>
                  <a:xfrm>
                    <a:off x="12796353" y="5739716"/>
                    <a:ext cx="1596506" cy="1386348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AEDD84C9-A238-409D-B8BC-CFC58642706B}"/>
                      </a:ext>
                    </a:extLst>
                  </p:cNvPr>
                  <p:cNvCxnSpPr>
                    <a:stCxn id="47" idx="3"/>
                    <a:endCxn id="37" idx="1"/>
                  </p:cNvCxnSpPr>
                  <p:nvPr/>
                </p:nvCxnSpPr>
                <p:spPr>
                  <a:xfrm>
                    <a:off x="11635081" y="6432890"/>
                    <a:ext cx="1161272" cy="0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2B3AC16C-7E77-404B-ACE4-43185E735B32}"/>
                      </a:ext>
                    </a:extLst>
                  </p:cNvPr>
                  <p:cNvGrpSpPr/>
                  <p:nvPr/>
                </p:nvGrpSpPr>
                <p:grpSpPr>
                  <a:xfrm>
                    <a:off x="766916" y="2979680"/>
                    <a:ext cx="17203992" cy="8148257"/>
                    <a:chOff x="766916" y="2979680"/>
                    <a:chExt cx="17203992" cy="8148257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4F7A8D41-F96C-4D99-923F-6502791F03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6916" y="2979680"/>
                      <a:ext cx="17203992" cy="8148257"/>
                      <a:chOff x="766916" y="2979680"/>
                      <a:chExt cx="17203992" cy="8148257"/>
                    </a:xfrm>
                  </p:grpSpPr>
                  <p:sp>
                    <p:nvSpPr>
                      <p:cNvPr id="45" name="Rectangle: Rounded Corners 44">
                        <a:extLst>
                          <a:ext uri="{FF2B5EF4-FFF2-40B4-BE49-F238E27FC236}">
                            <a16:creationId xmlns:a16="http://schemas.microsoft.com/office/drawing/2014/main" id="{BE3D16BD-8EB1-485C-B128-9FF68BA860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8" y="3009968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" name="Rectangle: Rounded Corners 45">
                        <a:extLst>
                          <a:ext uri="{FF2B5EF4-FFF2-40B4-BE49-F238E27FC236}">
                            <a16:creationId xmlns:a16="http://schemas.microsoft.com/office/drawing/2014/main" id="{56DE5A5D-9961-4C72-9C35-564190B8BD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7" y="8463640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Rectangle: Rounded Corners 46">
                        <a:extLst>
                          <a:ext uri="{FF2B5EF4-FFF2-40B4-BE49-F238E27FC236}">
                            <a16:creationId xmlns:a16="http://schemas.microsoft.com/office/drawing/2014/main" id="{3A05ED3A-8B87-47CA-9C85-F17CDFF4F1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8" y="5739716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" name="Rectangle: Rounded Corners 47">
                        <a:extLst>
                          <a:ext uri="{FF2B5EF4-FFF2-40B4-BE49-F238E27FC236}">
                            <a16:creationId xmlns:a16="http://schemas.microsoft.com/office/drawing/2014/main" id="{5CAEADD3-56F0-400D-9AE2-43960CD49A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893953" y="3009968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" name="Rectangle: Rounded Corners 48">
                        <a:extLst>
                          <a:ext uri="{FF2B5EF4-FFF2-40B4-BE49-F238E27FC236}">
                            <a16:creationId xmlns:a16="http://schemas.microsoft.com/office/drawing/2014/main" id="{19023182-3454-48C1-92F5-096EBECC9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96353" y="8499752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A22BEE8B-6635-484E-8C01-89F6CEC399C6}"/>
                          </a:ext>
                        </a:extLst>
                      </p:cNvPr>
                      <p:cNvCxnSpPr>
                        <a:stCxn id="104" idx="3"/>
                        <a:endCxn id="45" idx="1"/>
                      </p:cNvCxnSpPr>
                      <p:nvPr/>
                    </p:nvCxnSpPr>
                    <p:spPr>
                      <a:xfrm flipV="1">
                        <a:off x="3531007" y="3703142"/>
                        <a:ext cx="1161271" cy="2755743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>
                        <a:extLst>
                          <a:ext uri="{FF2B5EF4-FFF2-40B4-BE49-F238E27FC236}">
                            <a16:creationId xmlns:a16="http://schemas.microsoft.com/office/drawing/2014/main" id="{CAA56A1A-E434-4AD8-A594-BB1873A14463}"/>
                          </a:ext>
                        </a:extLst>
                      </p:cNvPr>
                      <p:cNvCxnSpPr>
                        <a:stCxn id="104" idx="3"/>
                        <a:endCxn id="47" idx="1"/>
                      </p:cNvCxnSpPr>
                      <p:nvPr/>
                    </p:nvCxnSpPr>
                    <p:spPr>
                      <a:xfrm flipV="1">
                        <a:off x="3531007" y="6432890"/>
                        <a:ext cx="1161271" cy="25995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Arrow Connector 51">
                        <a:extLst>
                          <a:ext uri="{FF2B5EF4-FFF2-40B4-BE49-F238E27FC236}">
                            <a16:creationId xmlns:a16="http://schemas.microsoft.com/office/drawing/2014/main" id="{AABC2A5D-254A-4D32-92FC-2DD3CA5CB016}"/>
                          </a:ext>
                        </a:extLst>
                      </p:cNvPr>
                      <p:cNvCxnSpPr>
                        <a:stCxn id="104" idx="3"/>
                      </p:cNvCxnSpPr>
                      <p:nvPr/>
                    </p:nvCxnSpPr>
                    <p:spPr>
                      <a:xfrm>
                        <a:off x="3531007" y="6458885"/>
                        <a:ext cx="1161270" cy="2743737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Straight Arrow Connector 52">
                        <a:extLst>
                          <a:ext uri="{FF2B5EF4-FFF2-40B4-BE49-F238E27FC236}">
                            <a16:creationId xmlns:a16="http://schemas.microsoft.com/office/drawing/2014/main" id="{46C415A1-3C0A-4144-8FCE-16EA9CD32A25}"/>
                          </a:ext>
                        </a:extLst>
                      </p:cNvPr>
                      <p:cNvCxnSpPr>
                        <a:cxnSpLocks/>
                        <a:stCxn id="45" idx="3"/>
                        <a:endCxn id="48" idx="1"/>
                      </p:cNvCxnSpPr>
                      <p:nvPr/>
                    </p:nvCxnSpPr>
                    <p:spPr>
                      <a:xfrm>
                        <a:off x="11635081" y="3703142"/>
                        <a:ext cx="1258872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Arrow Connector 53">
                        <a:extLst>
                          <a:ext uri="{FF2B5EF4-FFF2-40B4-BE49-F238E27FC236}">
                            <a16:creationId xmlns:a16="http://schemas.microsoft.com/office/drawing/2014/main" id="{4300419A-72E7-4ADE-B7DF-5854D27D2646}"/>
                          </a:ext>
                        </a:extLst>
                      </p:cNvPr>
                      <p:cNvCxnSpPr>
                        <a:stCxn id="46" idx="3"/>
                      </p:cNvCxnSpPr>
                      <p:nvPr/>
                    </p:nvCxnSpPr>
                    <p:spPr>
                      <a:xfrm>
                        <a:off x="11635080" y="9156814"/>
                        <a:ext cx="1175408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40E4D25C-53F0-4E92-AC9D-5681F6E1D8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57301" y="2979680"/>
                        <a:ext cx="2273706" cy="6958409"/>
                        <a:chOff x="1257301" y="2979680"/>
                        <a:chExt cx="2273706" cy="6958409"/>
                      </a:xfrm>
                    </p:grpSpPr>
                    <p:sp>
                      <p:nvSpPr>
                        <p:cNvPr id="104" name="Rectangle: Rounded Corners 103">
                          <a:extLst>
                            <a:ext uri="{FF2B5EF4-FFF2-40B4-BE49-F238E27FC236}">
                              <a16:creationId xmlns:a16="http://schemas.microsoft.com/office/drawing/2014/main" id="{F1E2E802-B556-4569-B3A7-B2E6FA8C5E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57301" y="2979680"/>
                          <a:ext cx="2273706" cy="6958409"/>
                        </a:xfrm>
                        <a:prstGeom prst="roundRect">
                          <a:avLst/>
                        </a:prstGeom>
                        <a:noFill/>
                        <a:ln w="57150">
                          <a:solidFill>
                            <a:srgbClr val="2287D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105" name="Group 104">
                          <a:extLst>
                            <a:ext uri="{FF2B5EF4-FFF2-40B4-BE49-F238E27FC236}">
                              <a16:creationId xmlns:a16="http://schemas.microsoft.com/office/drawing/2014/main" id="{453928ED-3331-44B9-85F2-A4DDC2B605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94409" y="3298874"/>
                          <a:ext cx="1178611" cy="6322498"/>
                          <a:chOff x="1794409" y="3298874"/>
                          <a:chExt cx="1178611" cy="6322498"/>
                        </a:xfrm>
                      </p:grpSpPr>
                      <p:pic>
                        <p:nvPicPr>
                          <p:cNvPr id="10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2A3F0386-4875-432F-B2E5-C02D153FC5D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5288" y="3298874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7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515F42AE-6F5A-45F5-9492-616EBC29C6B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409" y="5061679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67354204-2893-4588-8716-03150BDD8D9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409" y="6761953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9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A2BB2C04-CBA8-4632-80F1-B1C40FCC3C5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5288" y="8463640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</p:grp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61DE57DA-FE2A-4B9D-8B28-7017B941FD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6916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chờ lấy đồ</a:t>
                        </a:r>
                      </a:p>
                    </p:txBody>
                  </p:sp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3C559500-AD50-4DA7-AFD0-3C9581218B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82362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chờ xử lí</a:t>
                        </a:r>
                      </a:p>
                    </p:txBody>
                  </p: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ADA7B80C-19E1-404B-8C65-93968551D3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913290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xử lí</a:t>
                        </a:r>
                      </a:p>
                    </p:txBody>
                  </p:sp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AE32AF73-973B-4D97-9522-CF847DF91E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608276" y="10519463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Máy giặt</a:t>
                        </a:r>
                      </a:p>
                    </p:txBody>
                  </p:sp>
                  <p:grpSp>
                    <p:nvGrpSpPr>
                      <p:cNvPr id="60" name="Group 59">
                        <a:extLst>
                          <a:ext uri="{FF2B5EF4-FFF2-40B4-BE49-F238E27FC236}">
                            <a16:creationId xmlns:a16="http://schemas.microsoft.com/office/drawing/2014/main" id="{E9CF47BF-F8EF-4434-BFD3-4FFD2DAF36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07767" y="3034205"/>
                        <a:ext cx="6039777" cy="1182384"/>
                        <a:chOff x="5207767" y="3034205"/>
                        <a:chExt cx="6039777" cy="1182384"/>
                      </a:xfrm>
                    </p:grpSpPr>
                    <p:grpSp>
                      <p:nvGrpSpPr>
                        <p:cNvPr id="92" name="Group 91">
                          <a:extLst>
                            <a:ext uri="{FF2B5EF4-FFF2-40B4-BE49-F238E27FC236}">
                              <a16:creationId xmlns:a16="http://schemas.microsoft.com/office/drawing/2014/main" id="{44611067-D66E-45EE-844D-A12B87B5CD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89812" y="3034205"/>
                          <a:ext cx="1157732" cy="1157732"/>
                          <a:chOff x="10089812" y="3034205"/>
                          <a:chExt cx="1157732" cy="1157732"/>
                        </a:xfrm>
                      </p:grpSpPr>
                      <p:pic>
                        <p:nvPicPr>
                          <p:cNvPr id="102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0DF0D82C-0020-4E08-8A6B-51EB934D115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9812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103" name="TextBox 102">
                            <a:extLst>
                              <a:ext uri="{FF2B5EF4-FFF2-40B4-BE49-F238E27FC236}">
                                <a16:creationId xmlns:a16="http://schemas.microsoft.com/office/drawing/2014/main" id="{C7CF4B0C-2D9D-4BEA-AA31-363FF46647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494670" y="3578015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93" name="Group 92">
                          <a:extLst>
                            <a:ext uri="{FF2B5EF4-FFF2-40B4-BE49-F238E27FC236}">
                              <a16:creationId xmlns:a16="http://schemas.microsoft.com/office/drawing/2014/main" id="{2143DCAC-681E-4086-8EBD-CF8088185F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22624" y="3034205"/>
                          <a:ext cx="1157732" cy="1157732"/>
                          <a:chOff x="8422624" y="3034205"/>
                          <a:chExt cx="1157732" cy="1157732"/>
                        </a:xfrm>
                      </p:grpSpPr>
                      <p:pic>
                        <p:nvPicPr>
                          <p:cNvPr id="100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122A9D2E-D07D-4075-B37B-BCB861EFDD8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2624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101" name="TextBox 100">
                            <a:extLst>
                              <a:ext uri="{FF2B5EF4-FFF2-40B4-BE49-F238E27FC236}">
                                <a16:creationId xmlns:a16="http://schemas.microsoft.com/office/drawing/2014/main" id="{7671D17E-8A24-4B3C-BA43-888A049B03E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803842" y="3552601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94" name="Group 93">
                          <a:extLst>
                            <a:ext uri="{FF2B5EF4-FFF2-40B4-BE49-F238E27FC236}">
                              <a16:creationId xmlns:a16="http://schemas.microsoft.com/office/drawing/2014/main" id="{11B82732-C842-4292-8133-3FF596087B4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74955" y="3058857"/>
                          <a:ext cx="1157732" cy="1157732"/>
                          <a:chOff x="6874955" y="3058857"/>
                          <a:chExt cx="1157732" cy="1157732"/>
                        </a:xfrm>
                      </p:grpSpPr>
                      <p:pic>
                        <p:nvPicPr>
                          <p:cNvPr id="9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CA58264F-F5AB-4F4E-930A-FF87B14CC84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4955" y="3058857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9" name="TextBox 98">
                            <a:extLst>
                              <a:ext uri="{FF2B5EF4-FFF2-40B4-BE49-F238E27FC236}">
                                <a16:creationId xmlns:a16="http://schemas.microsoft.com/office/drawing/2014/main" id="{B03FE130-4D61-4BBE-B931-299F2955E7E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283742" y="3571052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3</a:t>
                            </a:r>
                          </a:p>
                        </p:txBody>
                      </p:sp>
                    </p:grpSp>
                    <p:grpSp>
                      <p:nvGrpSpPr>
                        <p:cNvPr id="95" name="Group 94">
                          <a:extLst>
                            <a:ext uri="{FF2B5EF4-FFF2-40B4-BE49-F238E27FC236}">
                              <a16:creationId xmlns:a16="http://schemas.microsoft.com/office/drawing/2014/main" id="{2361EA33-08EE-4D99-9E0A-257AB3F4ACA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07767" y="3034205"/>
                          <a:ext cx="1157732" cy="1157732"/>
                          <a:chOff x="5207767" y="3034205"/>
                          <a:chExt cx="1157732" cy="1157732"/>
                        </a:xfrm>
                      </p:grpSpPr>
                      <p:pic>
                        <p:nvPicPr>
                          <p:cNvPr id="9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C9409EEF-B7AF-4F14-BAA9-99DDE99C85A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7767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7" name="TextBox 96">
                            <a:extLst>
                              <a:ext uri="{FF2B5EF4-FFF2-40B4-BE49-F238E27FC236}">
                                <a16:creationId xmlns:a16="http://schemas.microsoft.com/office/drawing/2014/main" id="{C8B1F476-D4BA-4116-87D9-17C8A78CC39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16554" y="3564609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4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61" name="Group 60">
                        <a:extLst>
                          <a:ext uri="{FF2B5EF4-FFF2-40B4-BE49-F238E27FC236}">
                            <a16:creationId xmlns:a16="http://schemas.microsoft.com/office/drawing/2014/main" id="{B4E110AF-58E9-4BDE-AFD3-306F9B8BD4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50859" y="5787560"/>
                        <a:ext cx="6039777" cy="1182384"/>
                        <a:chOff x="5207767" y="3034205"/>
                        <a:chExt cx="6039777" cy="1182384"/>
                      </a:xfrm>
                    </p:grpSpPr>
                    <p:grpSp>
                      <p:nvGrpSpPr>
                        <p:cNvPr id="80" name="Group 79">
                          <a:extLst>
                            <a:ext uri="{FF2B5EF4-FFF2-40B4-BE49-F238E27FC236}">
                              <a16:creationId xmlns:a16="http://schemas.microsoft.com/office/drawing/2014/main" id="{8D878EE6-6C25-4A19-B439-856FDDAA90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89812" y="3034205"/>
                          <a:ext cx="1157732" cy="1157732"/>
                          <a:chOff x="10089812" y="3034205"/>
                          <a:chExt cx="1157732" cy="1157732"/>
                        </a:xfrm>
                      </p:grpSpPr>
                      <p:pic>
                        <p:nvPicPr>
                          <p:cNvPr id="90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92DD233E-09C2-477C-B6D2-D7E883413E2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9812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1" name="TextBox 90">
                            <a:extLst>
                              <a:ext uri="{FF2B5EF4-FFF2-40B4-BE49-F238E27FC236}">
                                <a16:creationId xmlns:a16="http://schemas.microsoft.com/office/drawing/2014/main" id="{8317A1D9-6E2B-4C7B-8974-9DED444AFBB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494670" y="3578015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81" name="Group 80">
                          <a:extLst>
                            <a:ext uri="{FF2B5EF4-FFF2-40B4-BE49-F238E27FC236}">
                              <a16:creationId xmlns:a16="http://schemas.microsoft.com/office/drawing/2014/main" id="{C1E345D9-D339-4471-AE1E-EB45F4EB15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22624" y="3034205"/>
                          <a:ext cx="1157732" cy="1157732"/>
                          <a:chOff x="8422624" y="3034205"/>
                          <a:chExt cx="1157732" cy="1157732"/>
                        </a:xfrm>
                      </p:grpSpPr>
                      <p:pic>
                        <p:nvPicPr>
                          <p:cNvPr id="8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3812E3EC-D4EF-47D4-BEA9-2B80D14DFEB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2624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9" name="TextBox 88">
                            <a:extLst>
                              <a:ext uri="{FF2B5EF4-FFF2-40B4-BE49-F238E27FC236}">
                                <a16:creationId xmlns:a16="http://schemas.microsoft.com/office/drawing/2014/main" id="{45FEC81F-4865-4971-86D6-DBC4D035C57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803842" y="3552601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2</a:t>
                            </a:r>
                          </a:p>
                        </p:txBody>
                      </p:sp>
                    </p:grpSp>
                    <p:grpSp>
                      <p:nvGrpSpPr>
                        <p:cNvPr id="82" name="Group 81">
                          <a:extLst>
                            <a:ext uri="{FF2B5EF4-FFF2-40B4-BE49-F238E27FC236}">
                              <a16:creationId xmlns:a16="http://schemas.microsoft.com/office/drawing/2014/main" id="{72FDE96D-242D-4D5B-8EEE-AE0EDFCCC76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74955" y="3058857"/>
                          <a:ext cx="1157732" cy="1157732"/>
                          <a:chOff x="6874955" y="3058857"/>
                          <a:chExt cx="1157732" cy="1157732"/>
                        </a:xfrm>
                      </p:grpSpPr>
                      <p:pic>
                        <p:nvPicPr>
                          <p:cNvPr id="8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9C8F0BBC-C798-46DF-B2CD-B9C30DD6583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4955" y="3058857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7" name="TextBox 86">
                            <a:extLst>
                              <a:ext uri="{FF2B5EF4-FFF2-40B4-BE49-F238E27FC236}">
                                <a16:creationId xmlns:a16="http://schemas.microsoft.com/office/drawing/2014/main" id="{F7129050-ECCD-4834-A9CD-D161F226CF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283742" y="3571052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3</a:t>
                            </a:r>
                          </a:p>
                        </p:txBody>
                      </p:sp>
                    </p:grpSp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914D4BB8-291F-4483-BA16-CF92185C42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07767" y="3034205"/>
                          <a:ext cx="1157732" cy="1157732"/>
                          <a:chOff x="5207767" y="3034205"/>
                          <a:chExt cx="1157732" cy="1157732"/>
                        </a:xfrm>
                      </p:grpSpPr>
                      <p:pic>
                        <p:nvPicPr>
                          <p:cNvPr id="84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BB15ABB7-F6BA-4C4B-8907-B168AED7A22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7767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5" name="TextBox 84">
                            <a:extLst>
                              <a:ext uri="{FF2B5EF4-FFF2-40B4-BE49-F238E27FC236}">
                                <a16:creationId xmlns:a16="http://schemas.microsoft.com/office/drawing/2014/main" id="{568B7F42-A6CB-489C-B667-32459C0CB61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16554" y="3564609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4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62" name="Group 61">
                        <a:extLst>
                          <a:ext uri="{FF2B5EF4-FFF2-40B4-BE49-F238E27FC236}">
                            <a16:creationId xmlns:a16="http://schemas.microsoft.com/office/drawing/2014/main" id="{B51724F7-2EF2-4874-9564-5889069275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07767" y="8554710"/>
                        <a:ext cx="6039777" cy="1182384"/>
                        <a:chOff x="5207767" y="3034205"/>
                        <a:chExt cx="6039777" cy="1182384"/>
                      </a:xfrm>
                    </p:grpSpPr>
                    <p:grpSp>
                      <p:nvGrpSpPr>
                        <p:cNvPr id="68" name="Group 67">
                          <a:extLst>
                            <a:ext uri="{FF2B5EF4-FFF2-40B4-BE49-F238E27FC236}">
                              <a16:creationId xmlns:a16="http://schemas.microsoft.com/office/drawing/2014/main" id="{8ABBC3B8-DBDD-4837-9642-70EFE052BCF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89812" y="3034205"/>
                          <a:ext cx="1157732" cy="1157732"/>
                          <a:chOff x="10089812" y="3034205"/>
                          <a:chExt cx="1157732" cy="1157732"/>
                        </a:xfrm>
                      </p:grpSpPr>
                      <p:pic>
                        <p:nvPicPr>
                          <p:cNvPr id="7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531CEF7F-0512-44A8-A423-71958C33298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9812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79" name="TextBox 78">
                            <a:extLst>
                              <a:ext uri="{FF2B5EF4-FFF2-40B4-BE49-F238E27FC236}">
                                <a16:creationId xmlns:a16="http://schemas.microsoft.com/office/drawing/2014/main" id="{774F25FB-5E04-4973-B66B-954E69F292D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494670" y="3578015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69" name="Group 68">
                          <a:extLst>
                            <a:ext uri="{FF2B5EF4-FFF2-40B4-BE49-F238E27FC236}">
                              <a16:creationId xmlns:a16="http://schemas.microsoft.com/office/drawing/2014/main" id="{29124C7D-6023-4537-9018-6731183E57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22624" y="3034205"/>
                          <a:ext cx="1157732" cy="1157732"/>
                          <a:chOff x="8422624" y="3034205"/>
                          <a:chExt cx="1157732" cy="1157732"/>
                        </a:xfrm>
                      </p:grpSpPr>
                      <p:pic>
                        <p:nvPicPr>
                          <p:cNvPr id="7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20DFDDCD-E6DD-4181-B0A0-75774041FC0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2624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77" name="TextBox 76">
                            <a:extLst>
                              <a:ext uri="{FF2B5EF4-FFF2-40B4-BE49-F238E27FC236}">
                                <a16:creationId xmlns:a16="http://schemas.microsoft.com/office/drawing/2014/main" id="{4A4ADDE4-6623-4FE8-AFFE-C9A473960EC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803842" y="3552601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2</a:t>
                            </a:r>
                          </a:p>
                        </p:txBody>
                      </p:sp>
                    </p:grpSp>
                    <p:grpSp>
                      <p:nvGrpSpPr>
                        <p:cNvPr id="70" name="Group 69">
                          <a:extLst>
                            <a:ext uri="{FF2B5EF4-FFF2-40B4-BE49-F238E27FC236}">
                              <a16:creationId xmlns:a16="http://schemas.microsoft.com/office/drawing/2014/main" id="{9316E4D4-22E9-44C3-9E89-2687AFFB9E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74955" y="3058857"/>
                          <a:ext cx="1157732" cy="1157732"/>
                          <a:chOff x="6874955" y="3058857"/>
                          <a:chExt cx="1157732" cy="1157732"/>
                        </a:xfrm>
                      </p:grpSpPr>
                      <p:pic>
                        <p:nvPicPr>
                          <p:cNvPr id="74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A0F7F9DC-DAD0-4915-AEA3-AA717064AD2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4955" y="3058857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75" name="TextBox 74">
                            <a:extLst>
                              <a:ext uri="{FF2B5EF4-FFF2-40B4-BE49-F238E27FC236}">
                                <a16:creationId xmlns:a16="http://schemas.microsoft.com/office/drawing/2014/main" id="{7A92606D-6574-4C5B-9031-5B47BE5CB4D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283742" y="3571052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3</a:t>
                            </a:r>
                          </a:p>
                        </p:txBody>
                      </p:sp>
                    </p:grpSp>
                    <p:grpSp>
                      <p:nvGrpSpPr>
                        <p:cNvPr id="71" name="Group 70">
                          <a:extLst>
                            <a:ext uri="{FF2B5EF4-FFF2-40B4-BE49-F238E27FC236}">
                              <a16:creationId xmlns:a16="http://schemas.microsoft.com/office/drawing/2014/main" id="{5E53FED2-2A29-477C-812A-E0FB0A58660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07767" y="3034205"/>
                          <a:ext cx="1157732" cy="1157732"/>
                          <a:chOff x="5207767" y="3034205"/>
                          <a:chExt cx="1157732" cy="1157732"/>
                        </a:xfrm>
                      </p:grpSpPr>
                      <p:pic>
                        <p:nvPicPr>
                          <p:cNvPr id="72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56694D08-C562-4941-98DE-07693E600FF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7767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73" name="TextBox 72">
                            <a:extLst>
                              <a:ext uri="{FF2B5EF4-FFF2-40B4-BE49-F238E27FC236}">
                                <a16:creationId xmlns:a16="http://schemas.microsoft.com/office/drawing/2014/main" id="{54CF7BEC-148A-4D27-9EFF-9E20572823B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16554" y="3564609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4</a:t>
                            </a:r>
                          </a:p>
                        </p:txBody>
                      </p:sp>
                    </p:grpSp>
                  </p:grpSp>
                  <p:pic>
                    <p:nvPicPr>
                      <p:cNvPr id="63" name="Picture 8" descr="Káº¿t quáº£ hÃ¬nh áº£nh cho bag icon outline">
                        <a:extLst>
                          <a:ext uri="{FF2B5EF4-FFF2-40B4-BE49-F238E27FC236}">
                            <a16:creationId xmlns:a16="http://schemas.microsoft.com/office/drawing/2014/main" id="{88398D0E-F3F8-40E9-B40D-B7A27F9E4B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5956" y="3124276"/>
                        <a:ext cx="1157732" cy="1157732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4" name="Picture 8" descr="Káº¿t quáº£ hÃ¬nh áº£nh cho bag icon outline">
                        <a:extLst>
                          <a:ext uri="{FF2B5EF4-FFF2-40B4-BE49-F238E27FC236}">
                            <a16:creationId xmlns:a16="http://schemas.microsoft.com/office/drawing/2014/main" id="{7FE3A217-2DEC-49F3-AD85-16656497E3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0639" y="5888704"/>
                        <a:ext cx="1157732" cy="1157732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65" name="Straight Connector 64">
                        <a:extLst>
                          <a:ext uri="{FF2B5EF4-FFF2-40B4-BE49-F238E27FC236}">
                            <a16:creationId xmlns:a16="http://schemas.microsoft.com/office/drawing/2014/main" id="{5788CF09-B46C-4719-8538-C0ED96A68C9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3029875" y="8723086"/>
                        <a:ext cx="1165776" cy="898286"/>
                      </a:xfrm>
                      <a:prstGeom prst="line">
                        <a:avLst/>
                      </a:prstGeom>
                      <a:ln w="76200" cap="rnd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Connector 65">
                        <a:extLst>
                          <a:ext uri="{FF2B5EF4-FFF2-40B4-BE49-F238E27FC236}">
                            <a16:creationId xmlns:a16="http://schemas.microsoft.com/office/drawing/2014/main" id="{BC16A428-9DCB-477A-851E-36131BABF9A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037919" y="8723086"/>
                        <a:ext cx="1149688" cy="898286"/>
                      </a:xfrm>
                      <a:prstGeom prst="line">
                        <a:avLst/>
                      </a:prstGeom>
                      <a:ln w="76200" cap="rnd">
                        <a:solidFill>
                          <a:srgbClr val="FF0000"/>
                        </a:solidFill>
                        <a:round/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Straight Arrow Connector 66">
                        <a:extLst>
                          <a:ext uri="{FF2B5EF4-FFF2-40B4-BE49-F238E27FC236}">
                            <a16:creationId xmlns:a16="http://schemas.microsoft.com/office/drawing/2014/main" id="{1F4C40E8-7739-4D3A-88C9-98A09006DD21}"/>
                          </a:ext>
                        </a:extLst>
                      </p:cNvPr>
                      <p:cNvCxnSpPr>
                        <a:cxnSpLocks/>
                        <a:endCxn id="49" idx="3"/>
                      </p:cNvCxnSpPr>
                      <p:nvPr/>
                    </p:nvCxnSpPr>
                    <p:spPr>
                      <a:xfrm flipH="1">
                        <a:off x="14392859" y="9156814"/>
                        <a:ext cx="945468" cy="36112"/>
                      </a:xfrm>
                      <a:prstGeom prst="straightConnector1">
                        <a:avLst/>
                      </a:prstGeom>
                      <a:ln w="57150" cap="rnd">
                        <a:solidFill>
                          <a:srgbClr val="2287D6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8E052FE6-C32F-4AD2-A683-CB155C437B4A}"/>
                        </a:ext>
                      </a:extLst>
                    </p:cNvPr>
                    <p:cNvCxnSpPr>
                      <a:cxnSpLocks/>
                      <a:endCxn id="37" idx="3"/>
                    </p:cNvCxnSpPr>
                    <p:nvPr/>
                  </p:nvCxnSpPr>
                  <p:spPr>
                    <a:xfrm flipH="1">
                      <a:off x="14392859" y="6432890"/>
                      <a:ext cx="945469" cy="0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2287D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2A0738C9-0A5E-4161-A612-5B65B9453786}"/>
                        </a:ext>
                      </a:extLst>
                    </p:cNvPr>
                    <p:cNvCxnSpPr>
                      <a:cxnSpLocks/>
                      <a:endCxn id="48" idx="3"/>
                    </p:cNvCxnSpPr>
                    <p:nvPr/>
                  </p:nvCxnSpPr>
                  <p:spPr>
                    <a:xfrm flipH="1">
                      <a:off x="14490459" y="3703142"/>
                      <a:ext cx="785463" cy="0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2287D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CBCC95A-CCC3-4833-B882-E9EBB8F12BE0}"/>
                </a:ext>
              </a:extLst>
            </p:cNvPr>
            <p:cNvGrpSpPr/>
            <p:nvPr/>
          </p:nvGrpSpPr>
          <p:grpSpPr>
            <a:xfrm>
              <a:off x="19252771" y="3117637"/>
              <a:ext cx="1920012" cy="2153904"/>
              <a:chOff x="16929100" y="10967000"/>
              <a:chExt cx="1069968" cy="1200309"/>
            </a:xfrm>
          </p:grpSpPr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F8A3B0E4-93E0-47D7-B4BB-B67231C5463E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3E09F34-ADC2-4F77-9341-66ED3980A005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hord 112">
                <a:extLst>
                  <a:ext uri="{FF2B5EF4-FFF2-40B4-BE49-F238E27FC236}">
                    <a16:creationId xmlns:a16="http://schemas.microsoft.com/office/drawing/2014/main" id="{F2BAA550-009A-43D9-8696-441C65C99A0D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B26EA12-AA11-4160-BBA6-EAE02A524716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153394A-8D37-41BC-8CBF-3C6739968972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74519EF-C5F2-4C2B-8D4D-605517596089}"/>
                </a:ext>
              </a:extLst>
            </p:cNvPr>
            <p:cNvGrpSpPr/>
            <p:nvPr/>
          </p:nvGrpSpPr>
          <p:grpSpPr>
            <a:xfrm>
              <a:off x="19323161" y="6290556"/>
              <a:ext cx="1920012" cy="2153904"/>
              <a:chOff x="16929100" y="10967000"/>
              <a:chExt cx="1069968" cy="1200309"/>
            </a:xfrm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E93E3F3D-83C3-47B5-8654-79EFEF5F6CDA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7FED9F4-52C4-4DF3-9921-DA3CBE59AE28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hord 118">
                <a:extLst>
                  <a:ext uri="{FF2B5EF4-FFF2-40B4-BE49-F238E27FC236}">
                    <a16:creationId xmlns:a16="http://schemas.microsoft.com/office/drawing/2014/main" id="{0B9D6915-2F7E-4E19-B57E-974B4E19B3A4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7872F5A-9862-4338-9DF2-E68C58A3301D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0635C35-6A0F-419C-9B8D-D4BD0F432439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B109AED-20D4-4983-86D3-F4D8688CEC57}"/>
                </a:ext>
              </a:extLst>
            </p:cNvPr>
            <p:cNvGrpSpPr/>
            <p:nvPr/>
          </p:nvGrpSpPr>
          <p:grpSpPr>
            <a:xfrm>
              <a:off x="19339876" y="9523337"/>
              <a:ext cx="1920012" cy="2153904"/>
              <a:chOff x="16929100" y="10967000"/>
              <a:chExt cx="1069968" cy="1200309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CDB81030-DFC3-4A3C-9730-3FFA9A1E55DD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27E8DC0-0BC0-48E0-8DF0-6A4FC69F62F5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Chord 124">
                <a:extLst>
                  <a:ext uri="{FF2B5EF4-FFF2-40B4-BE49-F238E27FC236}">
                    <a16:creationId xmlns:a16="http://schemas.microsoft.com/office/drawing/2014/main" id="{00A6B141-1278-4E43-AAAE-48AB984F5A15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EB88432-1B15-47AA-BA38-B83826CBA7E6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CEC60491-37BF-4188-9550-D0FC5046CD18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294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175322" y="6073179"/>
            <a:ext cx="6033410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LUẬN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CD4B36-9604-412D-9C8B-DE0A3294CDE4}"/>
              </a:ext>
            </a:extLst>
          </p:cNvPr>
          <p:cNvSpPr txBox="1"/>
          <p:nvPr/>
        </p:nvSpPr>
        <p:spPr>
          <a:xfrm>
            <a:off x="2805171" y="8194372"/>
            <a:ext cx="20459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Bổ sung các kiến thức về phân tích, thiết kế phần mềm.</a:t>
            </a: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Củng cố các kiến thức về lập trình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GraphQL, ReactJS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, PostgreSQL, Postgraphile, Apollo Client</a:t>
            </a: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Áp dụng được giải thuật hàng đợi nhiều trạm phục v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ụ.</a:t>
            </a:r>
            <a:endParaRPr lang="vi-VN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D18225-35F4-4908-9334-6C0A9C02C226}"/>
              </a:ext>
            </a:extLst>
          </p:cNvPr>
          <p:cNvGrpSpPr/>
          <p:nvPr/>
        </p:nvGrpSpPr>
        <p:grpSpPr>
          <a:xfrm>
            <a:off x="7664378" y="3147514"/>
            <a:ext cx="9511087" cy="3521072"/>
            <a:chOff x="1998035" y="3383399"/>
            <a:chExt cx="14291929" cy="578475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6660584-CC5B-4304-80DF-0DE99E3F3618}"/>
                </a:ext>
              </a:extLst>
            </p:cNvPr>
            <p:cNvGrpSpPr/>
            <p:nvPr/>
          </p:nvGrpSpPr>
          <p:grpSpPr>
            <a:xfrm>
              <a:off x="1998035" y="3383399"/>
              <a:ext cx="2986918" cy="5784759"/>
              <a:chOff x="2351313" y="2939143"/>
              <a:chExt cx="3020785" cy="538842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7214560-F778-4163-8DEE-D7C8C9C36D27}"/>
                  </a:ext>
                </a:extLst>
              </p:cNvPr>
              <p:cNvGrpSpPr/>
              <p:nvPr/>
            </p:nvGrpSpPr>
            <p:grpSpPr>
              <a:xfrm>
                <a:off x="2351313" y="2939143"/>
                <a:ext cx="3020785" cy="5388428"/>
                <a:chOff x="2351313" y="2939143"/>
                <a:chExt cx="3020785" cy="5388428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FC582BD-7A49-40D4-B4E2-55C8A6D77558}"/>
                    </a:ext>
                  </a:extLst>
                </p:cNvPr>
                <p:cNvGrpSpPr/>
                <p:nvPr/>
              </p:nvGrpSpPr>
              <p:grpSpPr>
                <a:xfrm>
                  <a:off x="2351313" y="2939143"/>
                  <a:ext cx="3020785" cy="5388428"/>
                  <a:chOff x="2351313" y="2939143"/>
                  <a:chExt cx="3020785" cy="5388428"/>
                </a:xfrm>
              </p:grpSpPr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C7CFD73A-89A1-45F8-8E0F-5F8810D9FE77}"/>
                      </a:ext>
                    </a:extLst>
                  </p:cNvPr>
                  <p:cNvSpPr/>
                  <p:nvPr/>
                </p:nvSpPr>
                <p:spPr>
                  <a:xfrm>
                    <a:off x="2351313" y="2939143"/>
                    <a:ext cx="3020785" cy="5388428"/>
                  </a:xfrm>
                  <a:prstGeom prst="roundRect">
                    <a:avLst/>
                  </a:prstGeom>
                  <a:solidFill>
                    <a:srgbClr val="2287D6"/>
                  </a:solidFill>
                  <a:ln>
                    <a:solidFill>
                      <a:srgbClr val="4099E0"/>
                    </a:solidFill>
                  </a:ln>
                  <a:effectLst>
                    <a:outerShdw blurRad="368300" dist="88900" dir="5400000" algn="t" rotWithShape="0">
                      <a:schemeClr val="tx2">
                        <a:lumMod val="60000"/>
                        <a:lumOff val="40000"/>
                        <a:alpha val="4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F41522F7-AE92-4A15-8295-AFB80E57B535}"/>
                      </a:ext>
                    </a:extLst>
                  </p:cNvPr>
                  <p:cNvSpPr/>
                  <p:nvPr/>
                </p:nvSpPr>
                <p:spPr>
                  <a:xfrm>
                    <a:off x="2453367" y="3031899"/>
                    <a:ext cx="2816679" cy="512698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1" name="Picture 2" descr="HÃ¬nh áº£nh cÃ³ liÃªn quan">
                    <a:extLst>
                      <a:ext uri="{FF2B5EF4-FFF2-40B4-BE49-F238E27FC236}">
                        <a16:creationId xmlns:a16="http://schemas.microsoft.com/office/drawing/2014/main" id="{BC9A859E-BD19-48CB-8957-6A8DC6E38B1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43704" y="6858000"/>
                    <a:ext cx="1017725" cy="10177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CCDE58A7-7FC7-421D-AFB4-21E41656887D}"/>
                    </a:ext>
                  </a:extLst>
                </p:cNvPr>
                <p:cNvSpPr/>
                <p:nvPr/>
              </p:nvSpPr>
              <p:spPr>
                <a:xfrm>
                  <a:off x="3297711" y="2939143"/>
                  <a:ext cx="1127989" cy="375556"/>
                </a:xfrm>
                <a:prstGeom prst="roundRect">
                  <a:avLst>
                    <a:gd name="adj" fmla="val 30194"/>
                  </a:avLst>
                </a:prstGeom>
                <a:solidFill>
                  <a:srgbClr val="2287D6"/>
                </a:solidFill>
                <a:ln>
                  <a:solidFill>
                    <a:srgbClr val="2287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37BCD4F-69BA-4AFB-92B9-DB3D85E7F5B6}"/>
                  </a:ext>
                </a:extLst>
              </p:cNvPr>
              <p:cNvSpPr/>
              <p:nvPr/>
            </p:nvSpPr>
            <p:spPr>
              <a:xfrm>
                <a:off x="3406092" y="3126921"/>
                <a:ext cx="82550" cy="82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008BDCB-5A3D-4C05-B591-C727C79FD757}"/>
                  </a:ext>
                </a:extLst>
              </p:cNvPr>
              <p:cNvSpPr/>
              <p:nvPr/>
            </p:nvSpPr>
            <p:spPr>
              <a:xfrm>
                <a:off x="4234767" y="3126921"/>
                <a:ext cx="82550" cy="82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09FBDA25-494B-45BC-8A31-513AA164A08D}"/>
                  </a:ext>
                </a:extLst>
              </p:cNvPr>
              <p:cNvSpPr/>
              <p:nvPr/>
            </p:nvSpPr>
            <p:spPr>
              <a:xfrm>
                <a:off x="3624411" y="3126921"/>
                <a:ext cx="474587" cy="82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6" descr="HÃ¬nh áº£nh cÃ³ liÃªn quan">
              <a:extLst>
                <a:ext uri="{FF2B5EF4-FFF2-40B4-BE49-F238E27FC236}">
                  <a16:creationId xmlns:a16="http://schemas.microsoft.com/office/drawing/2014/main" id="{0EAA0E0A-3AD9-441B-AA72-592D2DB90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707" y="4602601"/>
              <a:ext cx="3191028" cy="3191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494ED90-8DBE-49E4-B158-32BAFAA60721}"/>
                </a:ext>
              </a:extLst>
            </p:cNvPr>
            <p:cNvGrpSpPr/>
            <p:nvPr/>
          </p:nvGrpSpPr>
          <p:grpSpPr>
            <a:xfrm>
              <a:off x="11657404" y="4602601"/>
              <a:ext cx="4632560" cy="3606500"/>
              <a:chOff x="12415539" y="4380501"/>
              <a:chExt cx="4632560" cy="36065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F3ABBBE-FCBC-4A8A-A103-18C7A9235412}"/>
                  </a:ext>
                </a:extLst>
              </p:cNvPr>
              <p:cNvGrpSpPr/>
              <p:nvPr/>
            </p:nvGrpSpPr>
            <p:grpSpPr>
              <a:xfrm>
                <a:off x="12415539" y="4380501"/>
                <a:ext cx="4632560" cy="3606500"/>
                <a:chOff x="12415539" y="4380501"/>
                <a:chExt cx="4632560" cy="3606500"/>
              </a:xfrm>
            </p:grpSpPr>
            <p:sp>
              <p:nvSpPr>
                <p:cNvPr id="31" name="Google Shape;758;p36">
                  <a:extLst>
                    <a:ext uri="{FF2B5EF4-FFF2-40B4-BE49-F238E27FC236}">
                      <a16:creationId xmlns:a16="http://schemas.microsoft.com/office/drawing/2014/main" id="{C9901C97-DB34-44BC-9D42-903BABAB3791}"/>
                    </a:ext>
                  </a:extLst>
                </p:cNvPr>
                <p:cNvSpPr/>
                <p:nvPr/>
              </p:nvSpPr>
              <p:spPr>
                <a:xfrm>
                  <a:off x="12415539" y="4380501"/>
                  <a:ext cx="4632560" cy="36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34" h="111665" extrusionOk="0">
                      <a:moveTo>
                        <a:pt x="71751" y="2308"/>
                      </a:moveTo>
                      <a:lnTo>
                        <a:pt x="71887" y="2376"/>
                      </a:lnTo>
                      <a:lnTo>
                        <a:pt x="72091" y="2444"/>
                      </a:lnTo>
                      <a:lnTo>
                        <a:pt x="72159" y="2647"/>
                      </a:lnTo>
                      <a:lnTo>
                        <a:pt x="72226" y="2783"/>
                      </a:lnTo>
                      <a:lnTo>
                        <a:pt x="72159" y="2987"/>
                      </a:lnTo>
                      <a:lnTo>
                        <a:pt x="72091" y="3190"/>
                      </a:lnTo>
                      <a:lnTo>
                        <a:pt x="71887" y="3258"/>
                      </a:lnTo>
                      <a:lnTo>
                        <a:pt x="71751" y="3326"/>
                      </a:lnTo>
                      <a:lnTo>
                        <a:pt x="71548" y="3258"/>
                      </a:lnTo>
                      <a:lnTo>
                        <a:pt x="71344" y="3190"/>
                      </a:lnTo>
                      <a:lnTo>
                        <a:pt x="71276" y="2987"/>
                      </a:lnTo>
                      <a:lnTo>
                        <a:pt x="71208" y="2783"/>
                      </a:lnTo>
                      <a:lnTo>
                        <a:pt x="71276" y="2647"/>
                      </a:lnTo>
                      <a:lnTo>
                        <a:pt x="71344" y="2444"/>
                      </a:lnTo>
                      <a:lnTo>
                        <a:pt x="71548" y="2376"/>
                      </a:lnTo>
                      <a:lnTo>
                        <a:pt x="71751" y="2308"/>
                      </a:lnTo>
                      <a:close/>
                      <a:moveTo>
                        <a:pt x="137528" y="5906"/>
                      </a:moveTo>
                      <a:lnTo>
                        <a:pt x="137596" y="5974"/>
                      </a:lnTo>
                      <a:lnTo>
                        <a:pt x="137596" y="89604"/>
                      </a:lnTo>
                      <a:lnTo>
                        <a:pt x="5906" y="89604"/>
                      </a:lnTo>
                      <a:lnTo>
                        <a:pt x="5906" y="5974"/>
                      </a:lnTo>
                      <a:lnTo>
                        <a:pt x="5906" y="5906"/>
                      </a:lnTo>
                      <a:close/>
                      <a:moveTo>
                        <a:pt x="3530" y="0"/>
                      </a:moveTo>
                      <a:lnTo>
                        <a:pt x="3191" y="68"/>
                      </a:lnTo>
                      <a:lnTo>
                        <a:pt x="2444" y="339"/>
                      </a:lnTo>
                      <a:lnTo>
                        <a:pt x="1766" y="679"/>
                      </a:lnTo>
                      <a:lnTo>
                        <a:pt x="1155" y="1154"/>
                      </a:lnTo>
                      <a:lnTo>
                        <a:pt x="679" y="1765"/>
                      </a:lnTo>
                      <a:lnTo>
                        <a:pt x="272" y="2444"/>
                      </a:lnTo>
                      <a:lnTo>
                        <a:pt x="69" y="3190"/>
                      </a:lnTo>
                      <a:lnTo>
                        <a:pt x="1" y="3598"/>
                      </a:lnTo>
                      <a:lnTo>
                        <a:pt x="1" y="4005"/>
                      </a:lnTo>
                      <a:lnTo>
                        <a:pt x="1" y="91572"/>
                      </a:lnTo>
                      <a:lnTo>
                        <a:pt x="1" y="91979"/>
                      </a:lnTo>
                      <a:lnTo>
                        <a:pt x="69" y="92319"/>
                      </a:lnTo>
                      <a:lnTo>
                        <a:pt x="272" y="93065"/>
                      </a:lnTo>
                      <a:lnTo>
                        <a:pt x="679" y="93744"/>
                      </a:lnTo>
                      <a:lnTo>
                        <a:pt x="1155" y="94355"/>
                      </a:lnTo>
                      <a:lnTo>
                        <a:pt x="1766" y="94830"/>
                      </a:lnTo>
                      <a:lnTo>
                        <a:pt x="2444" y="95238"/>
                      </a:lnTo>
                      <a:lnTo>
                        <a:pt x="3191" y="95441"/>
                      </a:lnTo>
                      <a:lnTo>
                        <a:pt x="3530" y="95509"/>
                      </a:lnTo>
                      <a:lnTo>
                        <a:pt x="139904" y="95509"/>
                      </a:lnTo>
                      <a:lnTo>
                        <a:pt x="140311" y="95441"/>
                      </a:lnTo>
                      <a:lnTo>
                        <a:pt x="141058" y="95238"/>
                      </a:lnTo>
                      <a:lnTo>
                        <a:pt x="141737" y="94830"/>
                      </a:lnTo>
                      <a:lnTo>
                        <a:pt x="142280" y="94355"/>
                      </a:lnTo>
                      <a:lnTo>
                        <a:pt x="142755" y="93744"/>
                      </a:lnTo>
                      <a:lnTo>
                        <a:pt x="143162" y="93065"/>
                      </a:lnTo>
                      <a:lnTo>
                        <a:pt x="143366" y="92319"/>
                      </a:lnTo>
                      <a:lnTo>
                        <a:pt x="143434" y="91979"/>
                      </a:lnTo>
                      <a:lnTo>
                        <a:pt x="143434" y="91572"/>
                      </a:lnTo>
                      <a:lnTo>
                        <a:pt x="143434" y="4005"/>
                      </a:lnTo>
                      <a:lnTo>
                        <a:pt x="143434" y="3598"/>
                      </a:lnTo>
                      <a:lnTo>
                        <a:pt x="143366" y="3190"/>
                      </a:lnTo>
                      <a:lnTo>
                        <a:pt x="143162" y="2444"/>
                      </a:lnTo>
                      <a:lnTo>
                        <a:pt x="142755" y="1765"/>
                      </a:lnTo>
                      <a:lnTo>
                        <a:pt x="142280" y="1154"/>
                      </a:lnTo>
                      <a:lnTo>
                        <a:pt x="141737" y="679"/>
                      </a:lnTo>
                      <a:lnTo>
                        <a:pt x="141058" y="339"/>
                      </a:lnTo>
                      <a:lnTo>
                        <a:pt x="140311" y="68"/>
                      </a:lnTo>
                      <a:lnTo>
                        <a:pt x="139904" y="0"/>
                      </a:lnTo>
                      <a:close/>
                      <a:moveTo>
                        <a:pt x="55324" y="95713"/>
                      </a:moveTo>
                      <a:lnTo>
                        <a:pt x="55052" y="98971"/>
                      </a:lnTo>
                      <a:lnTo>
                        <a:pt x="54713" y="102297"/>
                      </a:lnTo>
                      <a:lnTo>
                        <a:pt x="54374" y="105284"/>
                      </a:lnTo>
                      <a:lnTo>
                        <a:pt x="53966" y="107388"/>
                      </a:lnTo>
                      <a:lnTo>
                        <a:pt x="53763" y="108203"/>
                      </a:lnTo>
                      <a:lnTo>
                        <a:pt x="53627" y="108746"/>
                      </a:lnTo>
                      <a:lnTo>
                        <a:pt x="53423" y="109153"/>
                      </a:lnTo>
                      <a:lnTo>
                        <a:pt x="53220" y="109357"/>
                      </a:lnTo>
                      <a:lnTo>
                        <a:pt x="52677" y="109493"/>
                      </a:lnTo>
                      <a:lnTo>
                        <a:pt x="51794" y="109696"/>
                      </a:lnTo>
                      <a:lnTo>
                        <a:pt x="49690" y="110036"/>
                      </a:lnTo>
                      <a:lnTo>
                        <a:pt x="48061" y="110307"/>
                      </a:lnTo>
                      <a:lnTo>
                        <a:pt x="47450" y="110443"/>
                      </a:lnTo>
                      <a:lnTo>
                        <a:pt x="47110" y="110511"/>
                      </a:lnTo>
                      <a:lnTo>
                        <a:pt x="47042" y="110579"/>
                      </a:lnTo>
                      <a:lnTo>
                        <a:pt x="47042" y="110783"/>
                      </a:lnTo>
                      <a:lnTo>
                        <a:pt x="47110" y="110850"/>
                      </a:lnTo>
                      <a:lnTo>
                        <a:pt x="47585" y="110918"/>
                      </a:lnTo>
                      <a:lnTo>
                        <a:pt x="48400" y="110986"/>
                      </a:lnTo>
                      <a:lnTo>
                        <a:pt x="51387" y="111054"/>
                      </a:lnTo>
                      <a:lnTo>
                        <a:pt x="56071" y="111122"/>
                      </a:lnTo>
                      <a:lnTo>
                        <a:pt x="87092" y="111122"/>
                      </a:lnTo>
                      <a:lnTo>
                        <a:pt x="91708" y="111054"/>
                      </a:lnTo>
                      <a:lnTo>
                        <a:pt x="94695" y="110986"/>
                      </a:lnTo>
                      <a:lnTo>
                        <a:pt x="95578" y="110918"/>
                      </a:lnTo>
                      <a:lnTo>
                        <a:pt x="96053" y="110850"/>
                      </a:lnTo>
                      <a:lnTo>
                        <a:pt x="96121" y="110783"/>
                      </a:lnTo>
                      <a:lnTo>
                        <a:pt x="96121" y="110579"/>
                      </a:lnTo>
                      <a:lnTo>
                        <a:pt x="96053" y="110511"/>
                      </a:lnTo>
                      <a:lnTo>
                        <a:pt x="95713" y="110443"/>
                      </a:lnTo>
                      <a:lnTo>
                        <a:pt x="95102" y="110307"/>
                      </a:lnTo>
                      <a:lnTo>
                        <a:pt x="93473" y="110036"/>
                      </a:lnTo>
                      <a:lnTo>
                        <a:pt x="91369" y="109696"/>
                      </a:lnTo>
                      <a:lnTo>
                        <a:pt x="90487" y="109493"/>
                      </a:lnTo>
                      <a:lnTo>
                        <a:pt x="89943" y="109357"/>
                      </a:lnTo>
                      <a:lnTo>
                        <a:pt x="89740" y="109153"/>
                      </a:lnTo>
                      <a:lnTo>
                        <a:pt x="89536" y="108746"/>
                      </a:lnTo>
                      <a:lnTo>
                        <a:pt x="89333" y="108203"/>
                      </a:lnTo>
                      <a:lnTo>
                        <a:pt x="89197" y="107388"/>
                      </a:lnTo>
                      <a:lnTo>
                        <a:pt x="88789" y="105284"/>
                      </a:lnTo>
                      <a:lnTo>
                        <a:pt x="88382" y="102297"/>
                      </a:lnTo>
                      <a:lnTo>
                        <a:pt x="88043" y="98971"/>
                      </a:lnTo>
                      <a:lnTo>
                        <a:pt x="87839" y="95713"/>
                      </a:lnTo>
                      <a:close/>
                      <a:moveTo>
                        <a:pt x="47450" y="111054"/>
                      </a:moveTo>
                      <a:lnTo>
                        <a:pt x="47450" y="111122"/>
                      </a:lnTo>
                      <a:lnTo>
                        <a:pt x="47450" y="111393"/>
                      </a:lnTo>
                      <a:lnTo>
                        <a:pt x="47518" y="111461"/>
                      </a:lnTo>
                      <a:lnTo>
                        <a:pt x="48807" y="111529"/>
                      </a:lnTo>
                      <a:lnTo>
                        <a:pt x="52473" y="111597"/>
                      </a:lnTo>
                      <a:lnTo>
                        <a:pt x="62384" y="111665"/>
                      </a:lnTo>
                      <a:lnTo>
                        <a:pt x="80779" y="111665"/>
                      </a:lnTo>
                      <a:lnTo>
                        <a:pt x="90622" y="111597"/>
                      </a:lnTo>
                      <a:lnTo>
                        <a:pt x="94356" y="111529"/>
                      </a:lnTo>
                      <a:lnTo>
                        <a:pt x="95646" y="111461"/>
                      </a:lnTo>
                      <a:lnTo>
                        <a:pt x="95713" y="111393"/>
                      </a:lnTo>
                      <a:lnTo>
                        <a:pt x="95713" y="111122"/>
                      </a:lnTo>
                      <a:lnTo>
                        <a:pt x="95646" y="111054"/>
                      </a:lnTo>
                      <a:lnTo>
                        <a:pt x="94084" y="111122"/>
                      </a:lnTo>
                      <a:lnTo>
                        <a:pt x="91233" y="111190"/>
                      </a:lnTo>
                      <a:lnTo>
                        <a:pt x="80847" y="111258"/>
                      </a:lnTo>
                      <a:lnTo>
                        <a:pt x="62316" y="111258"/>
                      </a:lnTo>
                      <a:lnTo>
                        <a:pt x="51930" y="111190"/>
                      </a:lnTo>
                      <a:lnTo>
                        <a:pt x="49079" y="111122"/>
                      </a:lnTo>
                      <a:lnTo>
                        <a:pt x="47518" y="111054"/>
                      </a:lnTo>
                      <a:close/>
                    </a:path>
                  </a:pathLst>
                </a:custGeom>
                <a:solidFill>
                  <a:srgbClr val="2287D6"/>
                </a:solidFill>
                <a:ln>
                  <a:solidFill>
                    <a:srgbClr val="2287D6"/>
                  </a:solidFill>
                  <a:headEnd type="none" w="sm" len="sm"/>
                  <a:tailEnd type="none" w="sm" len="sm"/>
                </a:ln>
                <a:effectLst>
                  <a:outerShdw blurRad="152400" dist="38100" dir="5400000" algn="t" rotWithShape="0">
                    <a:srgbClr val="4099E0">
                      <a:alpha val="40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6258E687-D8B1-4D78-8714-996FA7CDE8B2}"/>
                    </a:ext>
                  </a:extLst>
                </p:cNvPr>
                <p:cNvSpPr/>
                <p:nvPr/>
              </p:nvSpPr>
              <p:spPr>
                <a:xfrm>
                  <a:off x="12553769" y="4533900"/>
                  <a:ext cx="4356100" cy="2755900"/>
                </a:xfrm>
                <a:prstGeom prst="roundRect">
                  <a:avLst>
                    <a:gd name="adj" fmla="val 284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0" name="Picture 8" descr="HÃ¬nh áº£nh cÃ³ liÃªn quan">
                <a:extLst>
                  <a:ext uri="{FF2B5EF4-FFF2-40B4-BE49-F238E27FC236}">
                    <a16:creationId xmlns:a16="http://schemas.microsoft.com/office/drawing/2014/main" id="{D0545638-B2B8-49F2-9C98-C55B0E240C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92539" y="5041590"/>
                <a:ext cx="2878559" cy="1646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A5D0D5-72FC-4A87-849A-7BB44BEE5289}"/>
              </a:ext>
            </a:extLst>
          </p:cNvPr>
          <p:cNvCxnSpPr>
            <a:cxnSpLocks/>
          </p:cNvCxnSpPr>
          <p:nvPr/>
        </p:nvCxnSpPr>
        <p:spPr>
          <a:xfrm>
            <a:off x="11053291" y="7595054"/>
            <a:ext cx="227741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btitle 2">
            <a:extLst>
              <a:ext uri="{FF2B5EF4-FFF2-40B4-BE49-F238E27FC236}">
                <a16:creationId xmlns:a16="http://schemas.microsoft.com/office/drawing/2014/main" id="{8A05BDD5-7F59-4AC6-A95C-3AAE8D461D0F}"/>
              </a:ext>
            </a:extLst>
          </p:cNvPr>
          <p:cNvSpPr txBox="1">
            <a:spLocks/>
          </p:cNvSpPr>
          <p:nvPr/>
        </p:nvSpPr>
        <p:spPr>
          <a:xfrm>
            <a:off x="10701773" y="1695235"/>
            <a:ext cx="3021666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VỀ LÍ THUYẾT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E85568-1818-4DD1-8E2D-CADF91517ACF}"/>
              </a:ext>
            </a:extLst>
          </p:cNvPr>
          <p:cNvGrpSpPr/>
          <p:nvPr/>
        </p:nvGrpSpPr>
        <p:grpSpPr>
          <a:xfrm>
            <a:off x="17431638" y="2802194"/>
            <a:ext cx="4475862" cy="8684125"/>
            <a:chOff x="4424516" y="5843750"/>
            <a:chExt cx="1987754" cy="352107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47007D4-81B7-4A99-84E7-F9573E419BB6}"/>
                </a:ext>
              </a:extLst>
            </p:cNvPr>
            <p:cNvSpPr/>
            <p:nvPr/>
          </p:nvSpPr>
          <p:spPr>
            <a:xfrm>
              <a:off x="4424516" y="5843750"/>
              <a:ext cx="1987754" cy="3521072"/>
            </a:xfrm>
            <a:prstGeom prst="roundRect">
              <a:avLst>
                <a:gd name="adj" fmla="val 9663"/>
              </a:avLst>
            </a:prstGeom>
            <a:solidFill>
              <a:srgbClr val="5B84CB"/>
            </a:solidFill>
            <a:ln>
              <a:noFill/>
            </a:ln>
            <a:effectLst>
              <a:outerShdw blurRad="355600" dist="88900" dir="5400000" algn="t" rotWithShape="0">
                <a:schemeClr val="bg2">
                  <a:lumMod val="50000"/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0D21B47-6EBC-446C-B4A9-99257CC31C82}"/>
                </a:ext>
              </a:extLst>
            </p:cNvPr>
            <p:cNvSpPr/>
            <p:nvPr/>
          </p:nvSpPr>
          <p:spPr>
            <a:xfrm>
              <a:off x="4491670" y="5904361"/>
              <a:ext cx="1853447" cy="3350232"/>
            </a:xfrm>
            <a:prstGeom prst="roundRect">
              <a:avLst>
                <a:gd name="adj" fmla="val 5741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3740155-991C-4A1E-BAD4-8A8D2846D8AB}"/>
                </a:ext>
              </a:extLst>
            </p:cNvPr>
            <p:cNvSpPr/>
            <p:nvPr/>
          </p:nvSpPr>
          <p:spPr>
            <a:xfrm>
              <a:off x="5047270" y="5843750"/>
              <a:ext cx="742246" cy="245407"/>
            </a:xfrm>
            <a:prstGeom prst="roundRect">
              <a:avLst>
                <a:gd name="adj" fmla="val 30194"/>
              </a:avLst>
            </a:prstGeom>
            <a:solidFill>
              <a:srgbClr val="5B8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D27424C-718D-4096-AC0E-AF5972F6A389}"/>
                </a:ext>
              </a:extLst>
            </p:cNvPr>
            <p:cNvSpPr/>
            <p:nvPr/>
          </p:nvSpPr>
          <p:spPr>
            <a:xfrm>
              <a:off x="5118588" y="5966454"/>
              <a:ext cx="54320" cy="53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D0BA83-8B59-410F-ABBF-41E895D92C04}"/>
                </a:ext>
              </a:extLst>
            </p:cNvPr>
            <p:cNvSpPr/>
            <p:nvPr/>
          </p:nvSpPr>
          <p:spPr>
            <a:xfrm>
              <a:off x="5663877" y="5966454"/>
              <a:ext cx="54320" cy="53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461547-9EF6-4F73-B4B4-FD963B285FFC}"/>
                </a:ext>
              </a:extLst>
            </p:cNvPr>
            <p:cNvSpPr/>
            <p:nvPr/>
          </p:nvSpPr>
          <p:spPr>
            <a:xfrm>
              <a:off x="5262247" y="5984157"/>
              <a:ext cx="312290" cy="185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10118437" y="1695235"/>
            <a:ext cx="418833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HỆ ANDROID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9FECB-33BE-48D9-A510-B44EA4B24063}"/>
              </a:ext>
            </a:extLst>
          </p:cNvPr>
          <p:cNvSpPr txBox="1"/>
          <p:nvPr/>
        </p:nvSpPr>
        <p:spPr>
          <a:xfrm>
            <a:off x="2134775" y="3756487"/>
            <a:ext cx="579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spcBef>
                <a:spcPts val="1200"/>
              </a:spcBef>
              <a:spcAft>
                <a:spcPts val="1200"/>
              </a:spcAft>
            </a:pPr>
            <a:r>
              <a:rPr lang="en-US" sz="4800" b="1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 HỆ WEB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12E16-0DD9-46C8-9FF6-9C38359C0194}"/>
              </a:ext>
            </a:extLst>
          </p:cNvPr>
          <p:cNvSpPr txBox="1"/>
          <p:nvPr/>
        </p:nvSpPr>
        <p:spPr>
          <a:xfrm>
            <a:off x="2134775" y="4872569"/>
            <a:ext cx="8353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/>
              <a:t>MÔ TẢ NGẮN GỌN</a:t>
            </a:r>
          </a:p>
        </p:txBody>
      </p:sp>
    </p:spTree>
    <p:extLst>
      <p:ext uri="{BB962C8B-B14F-4D97-AF65-F5344CB8AC3E}">
        <p14:creationId xmlns:p14="http://schemas.microsoft.com/office/powerpoint/2010/main" val="219849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9328000" y="1695235"/>
            <a:ext cx="576921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HỆ WEBSITE QUẢN LÍ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EDA72C-EEB8-453C-931A-57CB450B1885}"/>
              </a:ext>
            </a:extLst>
          </p:cNvPr>
          <p:cNvGrpSpPr/>
          <p:nvPr/>
        </p:nvGrpSpPr>
        <p:grpSpPr>
          <a:xfrm>
            <a:off x="14187730" y="4233100"/>
            <a:ext cx="8767916" cy="6133281"/>
            <a:chOff x="9527462" y="4612372"/>
            <a:chExt cx="8134287" cy="6133281"/>
          </a:xfrm>
        </p:grpSpPr>
        <p:sp>
          <p:nvSpPr>
            <p:cNvPr id="16" name="Google Shape;758;p36">
              <a:extLst>
                <a:ext uri="{FF2B5EF4-FFF2-40B4-BE49-F238E27FC236}">
                  <a16:creationId xmlns:a16="http://schemas.microsoft.com/office/drawing/2014/main" id="{75582880-D54F-47BD-9066-8875A8E903F6}"/>
                </a:ext>
              </a:extLst>
            </p:cNvPr>
            <p:cNvSpPr/>
            <p:nvPr/>
          </p:nvSpPr>
          <p:spPr>
            <a:xfrm>
              <a:off x="9527462" y="4612372"/>
              <a:ext cx="8134287" cy="6133281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5B84CB"/>
            </a:solidFill>
            <a:ln>
              <a:noFill/>
              <a:headEnd type="none" w="sm" len="sm"/>
              <a:tailEnd type="none" w="sm" len="sm"/>
            </a:ln>
            <a:effectLst>
              <a:outerShdw blurRad="152400" dist="38100" dir="5400000" algn="t" rotWithShape="0">
                <a:srgbClr val="4099E0">
                  <a:alpha val="40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49CB5FC-DDDF-4C86-8906-A6D7F8518BB6}"/>
                </a:ext>
              </a:extLst>
            </p:cNvPr>
            <p:cNvSpPr/>
            <p:nvPr/>
          </p:nvSpPr>
          <p:spPr>
            <a:xfrm>
              <a:off x="9792929" y="4789352"/>
              <a:ext cx="7610168" cy="4826596"/>
            </a:xfrm>
            <a:prstGeom prst="roundRect">
              <a:avLst>
                <a:gd name="adj" fmla="val 2842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86AB071-7BC8-4609-9245-346DD957B489}"/>
              </a:ext>
            </a:extLst>
          </p:cNvPr>
          <p:cNvSpPr txBox="1"/>
          <p:nvPr/>
        </p:nvSpPr>
        <p:spPr>
          <a:xfrm>
            <a:off x="2134775" y="3756487"/>
            <a:ext cx="579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spcBef>
                <a:spcPts val="1200"/>
              </a:spcBef>
              <a:spcAft>
                <a:spcPts val="1200"/>
              </a:spcAft>
            </a:pPr>
            <a:r>
              <a:rPr lang="en-US" sz="4800" b="1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 HỆ WEB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5A52F-7A8D-4342-9EF8-772C6D83F05D}"/>
              </a:ext>
            </a:extLst>
          </p:cNvPr>
          <p:cNvSpPr txBox="1"/>
          <p:nvPr/>
        </p:nvSpPr>
        <p:spPr>
          <a:xfrm>
            <a:off x="2134775" y="4872569"/>
            <a:ext cx="835378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800"/>
              <a:t>Phân chia các chức năng cho ng</a:t>
            </a:r>
            <a:r>
              <a:rPr lang="vi-VN" sz="4800"/>
              <a:t>ư</a:t>
            </a:r>
            <a:r>
              <a:rPr lang="en-US" sz="4800"/>
              <a:t>ời dùng nhân viên rõ ràng.</a:t>
            </a:r>
          </a:p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Quản lí đơn hàng, quản lí biên nhận và quản lí phân công xử lí đơn hàng.</a:t>
            </a: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6510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1982757-BDBE-41A8-96FD-FC53E76973F8}"/>
              </a:ext>
            </a:extLst>
          </p:cNvPr>
          <p:cNvSpPr/>
          <p:nvPr/>
        </p:nvSpPr>
        <p:spPr>
          <a:xfrm>
            <a:off x="5126182" y="3389350"/>
            <a:ext cx="14713527" cy="828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042251" y="661433"/>
            <a:ext cx="429953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HẠN CHẾ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6BEE6-E62A-44DA-BEBB-CE80A8AD5171}"/>
              </a:ext>
            </a:extLst>
          </p:cNvPr>
          <p:cNvSpPr/>
          <p:nvPr/>
        </p:nvSpPr>
        <p:spPr>
          <a:xfrm>
            <a:off x="7758545" y="5481696"/>
            <a:ext cx="914400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3600"/>
              <a:t>Giải thuật hàng đợi nhiều trạm phục vụ chỉ hỗ trợ xử lí cho mỗi đơn hàng với thời gian cố định.</a:t>
            </a:r>
            <a:endParaRPr lang="en-US" sz="3600"/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3600"/>
              <a:t>Giao diện</a:t>
            </a:r>
            <a:r>
              <a:rPr lang="en-US" sz="3600"/>
              <a:t> website</a:t>
            </a:r>
            <a:r>
              <a:rPr lang="vi-VN" sz="3600"/>
              <a:t> xây dựng chủ yếu sử dụng bảng để hiển thị dữ liệu nên việc hiển thị trên các thiết bị có màn hình nhỏ chưa được tối ưu hóa.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34152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547342" y="661433"/>
            <a:ext cx="928936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ỚNG PHÁT TRIỂN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Freeform 81">
            <a:extLst>
              <a:ext uri="{FF2B5EF4-FFF2-40B4-BE49-F238E27FC236}">
                <a16:creationId xmlns:a16="http://schemas.microsoft.com/office/drawing/2014/main" id="{D3B3B0A1-8B1A-40B5-B4D0-163FE461C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8" y="5714734"/>
            <a:ext cx="11466940" cy="1948961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6" name="Freeform 50">
            <a:extLst>
              <a:ext uri="{FF2B5EF4-FFF2-40B4-BE49-F238E27FC236}">
                <a16:creationId xmlns:a16="http://schemas.microsoft.com/office/drawing/2014/main" id="{0D784354-BE9A-4DAC-961B-ABD1E60E0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9948057"/>
            <a:ext cx="2470196" cy="2288895"/>
          </a:xfrm>
          <a:custGeom>
            <a:avLst/>
            <a:gdLst>
              <a:gd name="T0" fmla="*/ 0 w 2402"/>
              <a:gd name="T1" fmla="*/ 2227 h 2228"/>
              <a:gd name="T2" fmla="*/ 0 w 2402"/>
              <a:gd name="T3" fmla="*/ 0 h 2228"/>
              <a:gd name="T4" fmla="*/ 2401 w 2402"/>
              <a:gd name="T5" fmla="*/ 0 h 2228"/>
              <a:gd name="T6" fmla="*/ 2401 w 2402"/>
              <a:gd name="T7" fmla="*/ 2227 h 2228"/>
              <a:gd name="T8" fmla="*/ 0 w 2402"/>
              <a:gd name="T9" fmla="*/ 2227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8">
                <a:moveTo>
                  <a:pt x="0" y="2227"/>
                </a:moveTo>
                <a:lnTo>
                  <a:pt x="0" y="0"/>
                </a:lnTo>
                <a:lnTo>
                  <a:pt x="2401" y="0"/>
                </a:lnTo>
                <a:lnTo>
                  <a:pt x="2401" y="2227"/>
                </a:lnTo>
                <a:lnTo>
                  <a:pt x="0" y="22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7" name="Freeform 52">
            <a:extLst>
              <a:ext uri="{FF2B5EF4-FFF2-40B4-BE49-F238E27FC236}">
                <a16:creationId xmlns:a16="http://schemas.microsoft.com/office/drawing/2014/main" id="{7090A0D3-0483-45B4-AB87-59703F7B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9581287"/>
            <a:ext cx="951819" cy="2633363"/>
          </a:xfrm>
          <a:custGeom>
            <a:avLst/>
            <a:gdLst>
              <a:gd name="T0" fmla="*/ 0 w 928"/>
              <a:gd name="T1" fmla="*/ 2559 h 2560"/>
              <a:gd name="T2" fmla="*/ 0 w 928"/>
              <a:gd name="T3" fmla="*/ 332 h 2560"/>
              <a:gd name="T4" fmla="*/ 927 w 928"/>
              <a:gd name="T5" fmla="*/ 0 h 2560"/>
              <a:gd name="T6" fmla="*/ 927 w 928"/>
              <a:gd name="T7" fmla="*/ 1895 h 2560"/>
              <a:gd name="T8" fmla="*/ 0 w 928"/>
              <a:gd name="T9" fmla="*/ 2559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560">
                <a:moveTo>
                  <a:pt x="0" y="2559"/>
                </a:moveTo>
                <a:lnTo>
                  <a:pt x="0" y="332"/>
                </a:lnTo>
                <a:lnTo>
                  <a:pt x="927" y="0"/>
                </a:lnTo>
                <a:lnTo>
                  <a:pt x="927" y="1895"/>
                </a:lnTo>
                <a:lnTo>
                  <a:pt x="0" y="2559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8" name="Freeform 54">
            <a:extLst>
              <a:ext uri="{FF2B5EF4-FFF2-40B4-BE49-F238E27FC236}">
                <a16:creationId xmlns:a16="http://schemas.microsoft.com/office/drawing/2014/main" id="{14CDDFAD-BB0A-4790-B778-F2D2BA3EB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6" y="9581289"/>
            <a:ext cx="10755344" cy="1948961"/>
          </a:xfrm>
          <a:custGeom>
            <a:avLst/>
            <a:gdLst>
              <a:gd name="T0" fmla="*/ 0 w 7811"/>
              <a:gd name="T1" fmla="*/ 1895 h 1896"/>
              <a:gd name="T2" fmla="*/ 0 w 7811"/>
              <a:gd name="T3" fmla="*/ 0 h 1896"/>
              <a:gd name="T4" fmla="*/ 7127 w 7811"/>
              <a:gd name="T5" fmla="*/ 0 h 1896"/>
              <a:gd name="T6" fmla="*/ 7810 w 7811"/>
              <a:gd name="T7" fmla="*/ 946 h 1896"/>
              <a:gd name="T8" fmla="*/ 7127 w 7811"/>
              <a:gd name="T9" fmla="*/ 1895 h 1896"/>
              <a:gd name="T10" fmla="*/ 0 w 7811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1" h="1896">
                <a:moveTo>
                  <a:pt x="0" y="1895"/>
                </a:moveTo>
                <a:lnTo>
                  <a:pt x="0" y="0"/>
                </a:lnTo>
                <a:lnTo>
                  <a:pt x="7127" y="0"/>
                </a:lnTo>
                <a:lnTo>
                  <a:pt x="7810" y="946"/>
                </a:lnTo>
                <a:lnTo>
                  <a:pt x="7127" y="1895"/>
                </a:lnTo>
                <a:lnTo>
                  <a:pt x="0" y="18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9" name="Freeform 62">
            <a:extLst>
              <a:ext uri="{FF2B5EF4-FFF2-40B4-BE49-F238E27FC236}">
                <a16:creationId xmlns:a16="http://schemas.microsoft.com/office/drawing/2014/main" id="{DB928D9D-B831-4C00-BFAD-21A2ED34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7659159"/>
            <a:ext cx="2470196" cy="2288898"/>
          </a:xfrm>
          <a:custGeom>
            <a:avLst/>
            <a:gdLst>
              <a:gd name="T0" fmla="*/ 0 w 2402"/>
              <a:gd name="T1" fmla="*/ 2228 h 2229"/>
              <a:gd name="T2" fmla="*/ 0 w 2402"/>
              <a:gd name="T3" fmla="*/ 0 h 2229"/>
              <a:gd name="T4" fmla="*/ 2401 w 2402"/>
              <a:gd name="T5" fmla="*/ 0 h 2229"/>
              <a:gd name="T6" fmla="*/ 2401 w 2402"/>
              <a:gd name="T7" fmla="*/ 2228 h 2229"/>
              <a:gd name="T8" fmla="*/ 0 w 2402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9">
                <a:moveTo>
                  <a:pt x="0" y="2228"/>
                </a:moveTo>
                <a:lnTo>
                  <a:pt x="0" y="0"/>
                </a:lnTo>
                <a:lnTo>
                  <a:pt x="2401" y="0"/>
                </a:lnTo>
                <a:lnTo>
                  <a:pt x="2401" y="2228"/>
                </a:lnTo>
                <a:lnTo>
                  <a:pt x="0" y="22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0" name="Freeform 64">
            <a:extLst>
              <a:ext uri="{FF2B5EF4-FFF2-40B4-BE49-F238E27FC236}">
                <a16:creationId xmlns:a16="http://schemas.microsoft.com/office/drawing/2014/main" id="{78574AA2-5348-4474-958B-188B967AF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7" y="7659159"/>
            <a:ext cx="9576901" cy="1944430"/>
          </a:xfrm>
          <a:custGeom>
            <a:avLst/>
            <a:gdLst>
              <a:gd name="T0" fmla="*/ 0 w 6662"/>
              <a:gd name="T1" fmla="*/ 1892 h 1893"/>
              <a:gd name="T2" fmla="*/ 0 w 6662"/>
              <a:gd name="T3" fmla="*/ 0 h 1893"/>
              <a:gd name="T4" fmla="*/ 5979 w 6662"/>
              <a:gd name="T5" fmla="*/ 0 h 1893"/>
              <a:gd name="T6" fmla="*/ 6661 w 6662"/>
              <a:gd name="T7" fmla="*/ 946 h 1893"/>
              <a:gd name="T8" fmla="*/ 5979 w 6662"/>
              <a:gd name="T9" fmla="*/ 1892 h 1893"/>
              <a:gd name="T10" fmla="*/ 0 w 6662"/>
              <a:gd name="T11" fmla="*/ 1892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62" h="1893">
                <a:moveTo>
                  <a:pt x="0" y="1892"/>
                </a:moveTo>
                <a:lnTo>
                  <a:pt x="0" y="0"/>
                </a:lnTo>
                <a:lnTo>
                  <a:pt x="5979" y="0"/>
                </a:lnTo>
                <a:lnTo>
                  <a:pt x="6661" y="946"/>
                </a:lnTo>
                <a:lnTo>
                  <a:pt x="5979" y="1892"/>
                </a:lnTo>
                <a:lnTo>
                  <a:pt x="0" y="18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1" name="Freeform 66">
            <a:extLst>
              <a:ext uri="{FF2B5EF4-FFF2-40B4-BE49-F238E27FC236}">
                <a16:creationId xmlns:a16="http://schemas.microsoft.com/office/drawing/2014/main" id="{DBC32106-1506-43C9-B7AE-8F983FA25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7659159"/>
            <a:ext cx="951819" cy="2293429"/>
          </a:xfrm>
          <a:custGeom>
            <a:avLst/>
            <a:gdLst>
              <a:gd name="T0" fmla="*/ 0 w 928"/>
              <a:gd name="T1" fmla="*/ 2231 h 2232"/>
              <a:gd name="T2" fmla="*/ 0 w 928"/>
              <a:gd name="T3" fmla="*/ 0 h 2232"/>
              <a:gd name="T4" fmla="*/ 927 w 928"/>
              <a:gd name="T5" fmla="*/ 0 h 2232"/>
              <a:gd name="T6" fmla="*/ 927 w 928"/>
              <a:gd name="T7" fmla="*/ 1895 h 2232"/>
              <a:gd name="T8" fmla="*/ 0 w 928"/>
              <a:gd name="T9" fmla="*/ 2231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232">
                <a:moveTo>
                  <a:pt x="0" y="2231"/>
                </a:moveTo>
                <a:lnTo>
                  <a:pt x="0" y="0"/>
                </a:lnTo>
                <a:lnTo>
                  <a:pt x="927" y="0"/>
                </a:lnTo>
                <a:lnTo>
                  <a:pt x="927" y="1895"/>
                </a:lnTo>
                <a:lnTo>
                  <a:pt x="0" y="2231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2" name="Freeform 77">
            <a:extLst>
              <a:ext uri="{FF2B5EF4-FFF2-40B4-BE49-F238E27FC236}">
                <a16:creationId xmlns:a16="http://schemas.microsoft.com/office/drawing/2014/main" id="{852B2BA8-41A5-4664-9030-195185C8C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5370266"/>
            <a:ext cx="2470196" cy="2288895"/>
          </a:xfrm>
          <a:custGeom>
            <a:avLst/>
            <a:gdLst>
              <a:gd name="T0" fmla="*/ 0 w 2402"/>
              <a:gd name="T1" fmla="*/ 2228 h 2229"/>
              <a:gd name="T2" fmla="*/ 0 w 2402"/>
              <a:gd name="T3" fmla="*/ 0 h 2229"/>
              <a:gd name="T4" fmla="*/ 2401 w 2402"/>
              <a:gd name="T5" fmla="*/ 0 h 2229"/>
              <a:gd name="T6" fmla="*/ 2401 w 2402"/>
              <a:gd name="T7" fmla="*/ 2228 h 2229"/>
              <a:gd name="T8" fmla="*/ 0 w 2402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9">
                <a:moveTo>
                  <a:pt x="0" y="2228"/>
                </a:moveTo>
                <a:lnTo>
                  <a:pt x="0" y="0"/>
                </a:lnTo>
                <a:lnTo>
                  <a:pt x="2401" y="0"/>
                </a:lnTo>
                <a:lnTo>
                  <a:pt x="2401" y="2228"/>
                </a:lnTo>
                <a:lnTo>
                  <a:pt x="0" y="22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3" name="Freeform 91">
            <a:extLst>
              <a:ext uri="{FF2B5EF4-FFF2-40B4-BE49-F238E27FC236}">
                <a16:creationId xmlns:a16="http://schemas.microsoft.com/office/drawing/2014/main" id="{67AD6763-F60E-4B18-A112-3D47FA41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3081366"/>
            <a:ext cx="2470196" cy="2288898"/>
          </a:xfrm>
          <a:custGeom>
            <a:avLst/>
            <a:gdLst>
              <a:gd name="T0" fmla="*/ 0 w 2402"/>
              <a:gd name="T1" fmla="*/ 2227 h 2228"/>
              <a:gd name="T2" fmla="*/ 0 w 2402"/>
              <a:gd name="T3" fmla="*/ 0 h 2228"/>
              <a:gd name="T4" fmla="*/ 2401 w 2402"/>
              <a:gd name="T5" fmla="*/ 0 h 2228"/>
              <a:gd name="T6" fmla="*/ 2401 w 2402"/>
              <a:gd name="T7" fmla="*/ 2227 h 2228"/>
              <a:gd name="T8" fmla="*/ 0 w 2402"/>
              <a:gd name="T9" fmla="*/ 2227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8">
                <a:moveTo>
                  <a:pt x="0" y="2227"/>
                </a:moveTo>
                <a:lnTo>
                  <a:pt x="0" y="0"/>
                </a:lnTo>
                <a:lnTo>
                  <a:pt x="2401" y="0"/>
                </a:lnTo>
                <a:lnTo>
                  <a:pt x="2401" y="2227"/>
                </a:lnTo>
                <a:lnTo>
                  <a:pt x="0" y="222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5" name="Freeform 93">
            <a:extLst>
              <a:ext uri="{FF2B5EF4-FFF2-40B4-BE49-F238E27FC236}">
                <a16:creationId xmlns:a16="http://schemas.microsoft.com/office/drawing/2014/main" id="{B94079D2-96BC-452B-964C-D4E84E1B3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3103668"/>
            <a:ext cx="951819" cy="2633366"/>
          </a:xfrm>
          <a:custGeom>
            <a:avLst/>
            <a:gdLst>
              <a:gd name="T0" fmla="*/ 0 w 928"/>
              <a:gd name="T1" fmla="*/ 2227 h 2560"/>
              <a:gd name="T2" fmla="*/ 0 w 928"/>
              <a:gd name="T3" fmla="*/ 0 h 2560"/>
              <a:gd name="T4" fmla="*/ 927 w 928"/>
              <a:gd name="T5" fmla="*/ 667 h 2560"/>
              <a:gd name="T6" fmla="*/ 927 w 928"/>
              <a:gd name="T7" fmla="*/ 2559 h 2560"/>
              <a:gd name="T8" fmla="*/ 0 w 928"/>
              <a:gd name="T9" fmla="*/ 2227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560">
                <a:moveTo>
                  <a:pt x="0" y="2227"/>
                </a:moveTo>
                <a:lnTo>
                  <a:pt x="0" y="0"/>
                </a:lnTo>
                <a:lnTo>
                  <a:pt x="927" y="667"/>
                </a:lnTo>
                <a:lnTo>
                  <a:pt x="927" y="2559"/>
                </a:lnTo>
                <a:lnTo>
                  <a:pt x="0" y="2227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6" name="Freeform 95">
            <a:extLst>
              <a:ext uri="{FF2B5EF4-FFF2-40B4-BE49-F238E27FC236}">
                <a16:creationId xmlns:a16="http://schemas.microsoft.com/office/drawing/2014/main" id="{D653121D-DFDD-4113-A781-5AF65B5C2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8" y="3765772"/>
            <a:ext cx="10215980" cy="1948961"/>
          </a:xfrm>
          <a:custGeom>
            <a:avLst/>
            <a:gdLst>
              <a:gd name="T0" fmla="*/ 6600 w 7287"/>
              <a:gd name="T1" fmla="*/ 1896 h 1897"/>
              <a:gd name="T2" fmla="*/ 7286 w 7287"/>
              <a:gd name="T3" fmla="*/ 950 h 1897"/>
              <a:gd name="T4" fmla="*/ 6600 w 7287"/>
              <a:gd name="T5" fmla="*/ 0 h 1897"/>
              <a:gd name="T6" fmla="*/ 0 w 7287"/>
              <a:gd name="T7" fmla="*/ 0 h 1897"/>
              <a:gd name="T8" fmla="*/ 0 w 7287"/>
              <a:gd name="T9" fmla="*/ 1896 h 1897"/>
              <a:gd name="T10" fmla="*/ 6600 w 7287"/>
              <a:gd name="T11" fmla="*/ 1896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87" h="1897">
                <a:moveTo>
                  <a:pt x="6600" y="1896"/>
                </a:moveTo>
                <a:lnTo>
                  <a:pt x="7286" y="950"/>
                </a:lnTo>
                <a:lnTo>
                  <a:pt x="6600" y="0"/>
                </a:lnTo>
                <a:lnTo>
                  <a:pt x="0" y="0"/>
                </a:lnTo>
                <a:lnTo>
                  <a:pt x="0" y="1896"/>
                </a:lnTo>
                <a:lnTo>
                  <a:pt x="6600" y="18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8" name="Freeform 79">
            <a:extLst>
              <a:ext uri="{FF2B5EF4-FFF2-40B4-BE49-F238E27FC236}">
                <a16:creationId xmlns:a16="http://schemas.microsoft.com/office/drawing/2014/main" id="{BD655C2C-BE14-4688-81F5-CD681A2DA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5370266"/>
            <a:ext cx="951819" cy="2288895"/>
          </a:xfrm>
          <a:custGeom>
            <a:avLst/>
            <a:gdLst>
              <a:gd name="T0" fmla="*/ 0 w 928"/>
              <a:gd name="T1" fmla="*/ 2228 h 2229"/>
              <a:gd name="T2" fmla="*/ 0 w 928"/>
              <a:gd name="T3" fmla="*/ 0 h 2229"/>
              <a:gd name="T4" fmla="*/ 927 w 928"/>
              <a:gd name="T5" fmla="*/ 332 h 2229"/>
              <a:gd name="T6" fmla="*/ 927 w 928"/>
              <a:gd name="T7" fmla="*/ 2228 h 2229"/>
              <a:gd name="T8" fmla="*/ 0 w 928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229">
                <a:moveTo>
                  <a:pt x="0" y="2228"/>
                </a:moveTo>
                <a:lnTo>
                  <a:pt x="0" y="0"/>
                </a:lnTo>
                <a:lnTo>
                  <a:pt x="927" y="332"/>
                </a:lnTo>
                <a:lnTo>
                  <a:pt x="927" y="2228"/>
                </a:lnTo>
                <a:lnTo>
                  <a:pt x="0" y="222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A74274-B6AB-4FBC-981B-75A3E043FFF0}"/>
              </a:ext>
            </a:extLst>
          </p:cNvPr>
          <p:cNvCxnSpPr/>
          <p:nvPr/>
        </p:nvCxnSpPr>
        <p:spPr>
          <a:xfrm>
            <a:off x="11142246" y="392060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896EE2-AE4B-4465-A6AF-312695F00770}"/>
              </a:ext>
            </a:extLst>
          </p:cNvPr>
          <p:cNvCxnSpPr/>
          <p:nvPr/>
        </p:nvCxnSpPr>
        <p:spPr>
          <a:xfrm>
            <a:off x="10675902" y="789895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0B7DE-615D-4305-B369-25A4340C76A0}"/>
              </a:ext>
            </a:extLst>
          </p:cNvPr>
          <p:cNvCxnSpPr/>
          <p:nvPr/>
        </p:nvCxnSpPr>
        <p:spPr>
          <a:xfrm>
            <a:off x="11902980" y="9824320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57DF1A-5FC7-4ABD-8D11-0674EFC622DB}"/>
              </a:ext>
            </a:extLst>
          </p:cNvPr>
          <p:cNvCxnSpPr/>
          <p:nvPr/>
        </p:nvCxnSpPr>
        <p:spPr>
          <a:xfrm>
            <a:off x="11701814" y="593355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hape 2547">
            <a:extLst>
              <a:ext uri="{FF2B5EF4-FFF2-40B4-BE49-F238E27FC236}">
                <a16:creationId xmlns:a16="http://schemas.microsoft.com/office/drawing/2014/main" id="{EBB1B1CD-FD32-4F6D-9256-AFCB4CCF8715}"/>
              </a:ext>
            </a:extLst>
          </p:cNvPr>
          <p:cNvSpPr/>
          <p:nvPr/>
        </p:nvSpPr>
        <p:spPr>
          <a:xfrm>
            <a:off x="12642605" y="6305594"/>
            <a:ext cx="866380" cy="866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409D7A5-1617-4671-ABEA-63E2186BAA11}"/>
              </a:ext>
            </a:extLst>
          </p:cNvPr>
          <p:cNvSpPr txBox="1">
            <a:spLocks/>
          </p:cNvSpPr>
          <p:nvPr/>
        </p:nvSpPr>
        <p:spPr>
          <a:xfrm>
            <a:off x="4506005" y="6378507"/>
            <a:ext cx="7100671" cy="68127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en-US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Tăng tốc độ xử lí các chức năng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966AC9A-6DD1-4D4F-8BFB-A6F4469A31D6}"/>
              </a:ext>
            </a:extLst>
          </p:cNvPr>
          <p:cNvSpPr txBox="1">
            <a:spLocks/>
          </p:cNvSpPr>
          <p:nvPr/>
        </p:nvSpPr>
        <p:spPr>
          <a:xfrm>
            <a:off x="3930062" y="4442365"/>
            <a:ext cx="7100671" cy="68127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vi-VN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Tối ưu hóa thêm về giao diện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8A8507A2-0B0B-40E2-BCE4-8408F30DDD8F}"/>
              </a:ext>
            </a:extLst>
          </p:cNvPr>
          <p:cNvSpPr txBox="1">
            <a:spLocks/>
          </p:cNvSpPr>
          <p:nvPr/>
        </p:nvSpPr>
        <p:spPr>
          <a:xfrm>
            <a:off x="3417087" y="8322281"/>
            <a:ext cx="7100671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en-US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Cải thiện giải thuật hàng đợi nhiều trạm phục vụ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31152EA5-257A-47C7-9C7E-54748E974860}"/>
              </a:ext>
            </a:extLst>
          </p:cNvPr>
          <p:cNvSpPr txBox="1">
            <a:spLocks/>
          </p:cNvSpPr>
          <p:nvPr/>
        </p:nvSpPr>
        <p:spPr>
          <a:xfrm>
            <a:off x="4664997" y="10278949"/>
            <a:ext cx="7100671" cy="6971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vi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Kết xuất báo cáo thống kê</a:t>
            </a:r>
            <a:endParaRPr lang="en-US" sz="4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48A7BA-538D-464D-819F-6D0B97EA82D8}"/>
              </a:ext>
            </a:extLst>
          </p:cNvPr>
          <p:cNvSpPr/>
          <p:nvPr/>
        </p:nvSpPr>
        <p:spPr>
          <a:xfrm>
            <a:off x="382184" y="5631820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4B9D6F5-B8E1-404E-9F42-5B3EC87567C9}"/>
              </a:ext>
            </a:extLst>
          </p:cNvPr>
          <p:cNvSpPr/>
          <p:nvPr/>
        </p:nvSpPr>
        <p:spPr>
          <a:xfrm>
            <a:off x="609323" y="5873647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45F2D4-5F95-42A7-B707-17BD128A9732}"/>
              </a:ext>
            </a:extLst>
          </p:cNvPr>
          <p:cNvSpPr/>
          <p:nvPr/>
        </p:nvSpPr>
        <p:spPr>
          <a:xfrm>
            <a:off x="382184" y="7977554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4F9231-C81B-4F22-A694-D290D8A5BB33}"/>
              </a:ext>
            </a:extLst>
          </p:cNvPr>
          <p:cNvSpPr/>
          <p:nvPr/>
        </p:nvSpPr>
        <p:spPr>
          <a:xfrm>
            <a:off x="609323" y="8219381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3AEA32-9716-487D-9BF9-5E6509193B02}"/>
              </a:ext>
            </a:extLst>
          </p:cNvPr>
          <p:cNvSpPr/>
          <p:nvPr/>
        </p:nvSpPr>
        <p:spPr>
          <a:xfrm>
            <a:off x="382184" y="10314827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D7685EE-5F90-43CB-894D-16E64C0AFCF2}"/>
              </a:ext>
            </a:extLst>
          </p:cNvPr>
          <p:cNvSpPr/>
          <p:nvPr/>
        </p:nvSpPr>
        <p:spPr>
          <a:xfrm>
            <a:off x="609323" y="10556654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8961663-20CD-4037-A50F-E9DA49A0B980}"/>
              </a:ext>
            </a:extLst>
          </p:cNvPr>
          <p:cNvSpPr/>
          <p:nvPr/>
        </p:nvSpPr>
        <p:spPr>
          <a:xfrm>
            <a:off x="382184" y="3432407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575B2D-B4E3-4B24-849B-49C8314BD014}"/>
              </a:ext>
            </a:extLst>
          </p:cNvPr>
          <p:cNvSpPr/>
          <p:nvPr/>
        </p:nvSpPr>
        <p:spPr>
          <a:xfrm>
            <a:off x="609323" y="3674234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FF2FBF32-7F29-493B-AD4A-9BB48D2AF72F}"/>
              </a:ext>
            </a:extLst>
          </p:cNvPr>
          <p:cNvSpPr txBox="1">
            <a:spLocks/>
          </p:cNvSpPr>
          <p:nvPr/>
        </p:nvSpPr>
        <p:spPr>
          <a:xfrm>
            <a:off x="16569157" y="5714733"/>
            <a:ext cx="4730154" cy="387349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Triển khai hệ thống lên internet để hoạt động hiệu quả h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localhost.</a:t>
            </a:r>
          </a:p>
          <a:p>
            <a:pPr marL="457200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Tối 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 cấu trúc CSDL nhằm rút gọn thông tin l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 trữ cần thiết.</a:t>
            </a:r>
            <a:endParaRPr lang="en-US" sz="3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5F2DBC-FA77-4C72-ABF8-3B33802EBC30}"/>
              </a:ext>
            </a:extLst>
          </p:cNvPr>
          <p:cNvSpPr>
            <a:spLocks/>
          </p:cNvSpPr>
          <p:nvPr/>
        </p:nvSpPr>
        <p:spPr bwMode="auto">
          <a:xfrm>
            <a:off x="15806461" y="4956352"/>
            <a:ext cx="5283691" cy="83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r" defTabSz="4572000">
              <a:lnSpc>
                <a:spcPts val="7740"/>
              </a:lnSpc>
            </a:pPr>
            <a:r>
              <a:rPr lang="en-US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H</a:t>
            </a:r>
            <a:r>
              <a:rPr lang="vi-VN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Ư</a:t>
            </a:r>
            <a:r>
              <a:rPr lang="en-US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ỚNG PHÁT TRIỂN KHÁC</a:t>
            </a:r>
            <a:endParaRPr lang="en-US" sz="32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1CB742-D8F6-4D2C-AAF6-DBBD716AB684}"/>
              </a:ext>
            </a:extLst>
          </p:cNvPr>
          <p:cNvSpPr>
            <a:spLocks/>
          </p:cNvSpPr>
          <p:nvPr/>
        </p:nvSpPr>
        <p:spPr bwMode="auto">
          <a:xfrm>
            <a:off x="809612" y="5914053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21719A-0AC9-4F0B-9C15-8EE70A34951D}"/>
              </a:ext>
            </a:extLst>
          </p:cNvPr>
          <p:cNvSpPr>
            <a:spLocks/>
          </p:cNvSpPr>
          <p:nvPr/>
        </p:nvSpPr>
        <p:spPr bwMode="auto">
          <a:xfrm>
            <a:off x="809612" y="8259787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97AE5A-BEC8-4A46-AC17-9BE91BD8B441}"/>
              </a:ext>
            </a:extLst>
          </p:cNvPr>
          <p:cNvSpPr>
            <a:spLocks/>
          </p:cNvSpPr>
          <p:nvPr/>
        </p:nvSpPr>
        <p:spPr bwMode="auto">
          <a:xfrm>
            <a:off x="809612" y="10597060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AEFA86-A58E-49AE-BF20-B9B62C0E6E7A}"/>
              </a:ext>
            </a:extLst>
          </p:cNvPr>
          <p:cNvSpPr>
            <a:spLocks/>
          </p:cNvSpPr>
          <p:nvPr/>
        </p:nvSpPr>
        <p:spPr bwMode="auto">
          <a:xfrm>
            <a:off x="809612" y="3714640"/>
            <a:ext cx="743793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01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B7F5E99D-F8AE-493C-B75F-359B4DBE339F}"/>
              </a:ext>
            </a:extLst>
          </p:cNvPr>
          <p:cNvSpPr txBox="1">
            <a:spLocks/>
          </p:cNvSpPr>
          <p:nvPr/>
        </p:nvSpPr>
        <p:spPr>
          <a:xfrm>
            <a:off x="5781869" y="1695232"/>
            <a:ext cx="12855127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ĐỀ TÀI MUỐN 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TỚI TRONG T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LAI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" name="Shape 2622">
            <a:extLst>
              <a:ext uri="{FF2B5EF4-FFF2-40B4-BE49-F238E27FC236}">
                <a16:creationId xmlns:a16="http://schemas.microsoft.com/office/drawing/2014/main" id="{FDB88508-5D9B-4FC6-B25D-B223E7A58EE1}"/>
              </a:ext>
            </a:extLst>
          </p:cNvPr>
          <p:cNvSpPr/>
          <p:nvPr/>
        </p:nvSpPr>
        <p:spPr>
          <a:xfrm>
            <a:off x="11268736" y="8284460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2" name="Shape 2643">
            <a:extLst>
              <a:ext uri="{FF2B5EF4-FFF2-40B4-BE49-F238E27FC236}">
                <a16:creationId xmlns:a16="http://schemas.microsoft.com/office/drawing/2014/main" id="{9454E39E-1579-4E0C-9B30-66969AEC69A2}"/>
              </a:ext>
            </a:extLst>
          </p:cNvPr>
          <p:cNvSpPr/>
          <p:nvPr/>
        </p:nvSpPr>
        <p:spPr>
          <a:xfrm>
            <a:off x="11853863" y="4168114"/>
            <a:ext cx="604984" cy="1109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grpSp>
        <p:nvGrpSpPr>
          <p:cNvPr id="53" name="Google Shape;596;p38">
            <a:extLst>
              <a:ext uri="{FF2B5EF4-FFF2-40B4-BE49-F238E27FC236}">
                <a16:creationId xmlns:a16="http://schemas.microsoft.com/office/drawing/2014/main" id="{A70DF59E-907A-46AF-858D-280D56E00E1E}"/>
              </a:ext>
            </a:extLst>
          </p:cNvPr>
          <p:cNvGrpSpPr/>
          <p:nvPr/>
        </p:nvGrpSpPr>
        <p:grpSpPr>
          <a:xfrm>
            <a:off x="12513720" y="10085544"/>
            <a:ext cx="706382" cy="893356"/>
            <a:chOff x="584925" y="238125"/>
            <a:chExt cx="415200" cy="525100"/>
          </a:xfrm>
          <a:noFill/>
        </p:grpSpPr>
        <p:sp>
          <p:nvSpPr>
            <p:cNvPr id="54" name="Google Shape;597;p38">
              <a:extLst>
                <a:ext uri="{FF2B5EF4-FFF2-40B4-BE49-F238E27FC236}">
                  <a16:creationId xmlns:a16="http://schemas.microsoft.com/office/drawing/2014/main" id="{BF06BD19-B111-459F-B70B-7DB75BFDC4CE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8;p38">
              <a:extLst>
                <a:ext uri="{FF2B5EF4-FFF2-40B4-BE49-F238E27FC236}">
                  <a16:creationId xmlns:a16="http://schemas.microsoft.com/office/drawing/2014/main" id="{1D576A00-A8E7-4B8C-889A-76CB6D227AF4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9;p38">
              <a:extLst>
                <a:ext uri="{FF2B5EF4-FFF2-40B4-BE49-F238E27FC236}">
                  <a16:creationId xmlns:a16="http://schemas.microsoft.com/office/drawing/2014/main" id="{9C1EEB58-0422-42B3-8D51-685333CA5E4F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0;p38">
              <a:extLst>
                <a:ext uri="{FF2B5EF4-FFF2-40B4-BE49-F238E27FC236}">
                  <a16:creationId xmlns:a16="http://schemas.microsoft.com/office/drawing/2014/main" id="{4D8B36FE-3ACA-4D79-A3D5-52248C0B149B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1;p38">
              <a:extLst>
                <a:ext uri="{FF2B5EF4-FFF2-40B4-BE49-F238E27FC236}">
                  <a16:creationId xmlns:a16="http://schemas.microsoft.com/office/drawing/2014/main" id="{D0BF1162-897F-4E4D-AA15-714E818AA938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2;p38">
              <a:extLst>
                <a:ext uri="{FF2B5EF4-FFF2-40B4-BE49-F238E27FC236}">
                  <a16:creationId xmlns:a16="http://schemas.microsoft.com/office/drawing/2014/main" id="{F9DCA032-5971-404E-B39B-46AFCD77A867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990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294152" y="661433"/>
            <a:ext cx="579571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7493582" y="1732716"/>
            <a:ext cx="943803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PHẦN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 TRÌNH BÀY TRONG BÁO CÁO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46239" y="5392558"/>
            <a:ext cx="4004442" cy="252249"/>
          </a:xfrm>
          <a:prstGeom prst="rect">
            <a:avLst/>
          </a:prstGeom>
          <a:solidFill>
            <a:srgbClr val="3895D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85799" y="7211115"/>
            <a:ext cx="4004442" cy="252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925358" y="5390004"/>
            <a:ext cx="4004442" cy="252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064916" y="7187382"/>
            <a:ext cx="4004442" cy="25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46239" y="5794383"/>
            <a:ext cx="2912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GIỚI THIỆU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39386" y="3958207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1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85800" y="757626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NỘI DUNG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925359" y="5794384"/>
            <a:ext cx="2622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KẾT LUẬN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064917" y="7576262"/>
            <a:ext cx="4025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DEMO KẾT QUẢ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925360" y="6647755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Tổng kết các kết quả đạt đ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ợc, hạn chế và h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ớng phát triển của hệ thống.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135874" y="8423691"/>
            <a:ext cx="4329016" cy="1059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Demo các phần đã hoàn tất và hoạt động tốt của hệ thống.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79336" y="6647755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Đặt vấn đề, mục tiêu đề tài, đối t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ợng, phạm vi, ph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ơng pháp nghiên cứu,...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89849" y="8423691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Tổng quan hệ thống, các thành phần ng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ời dùng, các chức năng hệ thống hỗ trợ,...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C2F52-5F4F-4515-BEF1-E9FE1D937B0A}"/>
              </a:ext>
            </a:extLst>
          </p:cNvPr>
          <p:cNvSpPr txBox="1"/>
          <p:nvPr/>
        </p:nvSpPr>
        <p:spPr>
          <a:xfrm>
            <a:off x="7714847" y="5796564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6708B-FDB2-43C5-A770-F7DACE75133D}"/>
              </a:ext>
            </a:extLst>
          </p:cNvPr>
          <p:cNvSpPr txBox="1"/>
          <p:nvPr/>
        </p:nvSpPr>
        <p:spPr>
          <a:xfrm>
            <a:off x="12916331" y="3971148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3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8D5AE-C6AE-4438-8B22-403D2A867ACA}"/>
              </a:ext>
            </a:extLst>
          </p:cNvPr>
          <p:cNvSpPr txBox="1"/>
          <p:nvPr/>
        </p:nvSpPr>
        <p:spPr>
          <a:xfrm>
            <a:off x="17942898" y="5717101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4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491082" y="6073179"/>
            <a:ext cx="9401896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640425" y="661433"/>
            <a:ext cx="7103191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9540401" y="1695235"/>
            <a:ext cx="534441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ỜNG HỢP DEMO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0A15D-1E2C-416E-8674-87668D2DD329}"/>
              </a:ext>
            </a:extLst>
          </p:cNvPr>
          <p:cNvSpPr txBox="1"/>
          <p:nvPr/>
        </p:nvSpPr>
        <p:spPr>
          <a:xfrm>
            <a:off x="9815773" y="7756273"/>
            <a:ext cx="4793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Đơn hàng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ợc cập nhật khi đang chờ xác nhận.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C45D1C-C14A-4966-8996-B8E4E909AFB7}"/>
              </a:ext>
            </a:extLst>
          </p:cNvPr>
          <p:cNvSpPr/>
          <p:nvPr/>
        </p:nvSpPr>
        <p:spPr>
          <a:xfrm>
            <a:off x="2209339" y="7791222"/>
            <a:ext cx="41383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Giới thiệu quá trình xử lí một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n hàng bình th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ờng.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5FCD3E-2063-4022-9CCA-6FD1867E8DBB}"/>
              </a:ext>
            </a:extLst>
          </p:cNvPr>
          <p:cNvSpPr/>
          <p:nvPr/>
        </p:nvSpPr>
        <p:spPr>
          <a:xfrm>
            <a:off x="17340086" y="7786460"/>
            <a:ext cx="42394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n hàng đang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ợc xử lí thì máy giặt xảy ra sự cố.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91825E-25C4-4C42-A69C-F7943DEC27E8}"/>
              </a:ext>
            </a:extLst>
          </p:cNvPr>
          <p:cNvGrpSpPr/>
          <p:nvPr/>
        </p:nvGrpSpPr>
        <p:grpSpPr>
          <a:xfrm>
            <a:off x="3460075" y="5195872"/>
            <a:ext cx="1672253" cy="1631216"/>
            <a:chOff x="3355995" y="4059800"/>
            <a:chExt cx="1672253" cy="163121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428B77-4F66-489D-B143-D232E0B15769}"/>
                </a:ext>
              </a:extLst>
            </p:cNvPr>
            <p:cNvSpPr txBox="1"/>
            <p:nvPr/>
          </p:nvSpPr>
          <p:spPr>
            <a:xfrm>
              <a:off x="3355995" y="4059800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1"/>
                  </a:solidFill>
                  <a:latin typeface="Lato Bold" charset="0"/>
                  <a:ea typeface="Lato Bold" charset="0"/>
                  <a:cs typeface="Lato Bold" charset="0"/>
                </a:rPr>
                <a:t>01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AE44039-0264-4FCD-887A-AA8D654D42EA}"/>
                </a:ext>
              </a:extLst>
            </p:cNvPr>
            <p:cNvCxnSpPr>
              <a:cxnSpLocks/>
            </p:cNvCxnSpPr>
            <p:nvPr/>
          </p:nvCxnSpPr>
          <p:spPr>
            <a:xfrm>
              <a:off x="3377532" y="5691016"/>
              <a:ext cx="137780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ECBE83-1D5C-4A4A-BD02-38E860B6CC19}"/>
              </a:ext>
            </a:extLst>
          </p:cNvPr>
          <p:cNvGrpSpPr/>
          <p:nvPr/>
        </p:nvGrpSpPr>
        <p:grpSpPr>
          <a:xfrm>
            <a:off x="11445622" y="4991492"/>
            <a:ext cx="1672253" cy="1713772"/>
            <a:chOff x="11341542" y="3855420"/>
            <a:chExt cx="1672253" cy="17137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E52E1F-9041-41BA-96E3-D12343D10BF4}"/>
                </a:ext>
              </a:extLst>
            </p:cNvPr>
            <p:cNvSpPr txBox="1"/>
            <p:nvPr/>
          </p:nvSpPr>
          <p:spPr>
            <a:xfrm>
              <a:off x="11341542" y="3855420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2"/>
                  </a:solidFill>
                  <a:latin typeface="Lato Bold" charset="0"/>
                  <a:ea typeface="Lato Bold" charset="0"/>
                  <a:cs typeface="Lato Bold" charset="0"/>
                </a:rPr>
                <a:t>02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156F2E-BE6E-420E-8EFD-B25795021AB2}"/>
                </a:ext>
              </a:extLst>
            </p:cNvPr>
            <p:cNvCxnSpPr>
              <a:cxnSpLocks/>
            </p:cNvCxnSpPr>
            <p:nvPr/>
          </p:nvCxnSpPr>
          <p:spPr>
            <a:xfrm>
              <a:off x="11408711" y="5569192"/>
              <a:ext cx="153791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D137CC-D1C8-4920-B493-5D637C1E739D}"/>
              </a:ext>
            </a:extLst>
          </p:cNvPr>
          <p:cNvGrpSpPr/>
          <p:nvPr/>
        </p:nvGrpSpPr>
        <p:grpSpPr>
          <a:xfrm>
            <a:off x="18623705" y="4993720"/>
            <a:ext cx="1672253" cy="1711544"/>
            <a:chOff x="18519625" y="3857648"/>
            <a:chExt cx="1672253" cy="17115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FA7EA5-2E0C-4F34-96AF-BDA6E99AC48E}"/>
                </a:ext>
              </a:extLst>
            </p:cNvPr>
            <p:cNvSpPr txBox="1"/>
            <p:nvPr/>
          </p:nvSpPr>
          <p:spPr>
            <a:xfrm>
              <a:off x="18519625" y="3857648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3"/>
                  </a:solidFill>
                  <a:latin typeface="Lato Bold" charset="0"/>
                  <a:ea typeface="Lato Bold" charset="0"/>
                  <a:cs typeface="Lato Bold" charset="0"/>
                </a:rPr>
                <a:t>03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600E27-015A-41B9-968A-A3D24BD6B9E6}"/>
                </a:ext>
              </a:extLst>
            </p:cNvPr>
            <p:cNvCxnSpPr>
              <a:cxnSpLocks/>
            </p:cNvCxnSpPr>
            <p:nvPr/>
          </p:nvCxnSpPr>
          <p:spPr>
            <a:xfrm>
              <a:off x="18667323" y="5569192"/>
              <a:ext cx="137685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18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1113300" y="10321078"/>
            <a:ext cx="2622834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801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61649" y="8317841"/>
            <a:ext cx="1482357" cy="148235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00418-DCBF-48AE-89BC-E9056FED41E7}"/>
              </a:ext>
            </a:extLst>
          </p:cNvPr>
          <p:cNvGrpSpPr/>
          <p:nvPr/>
        </p:nvGrpSpPr>
        <p:grpSpPr>
          <a:xfrm>
            <a:off x="5985805" y="8317841"/>
            <a:ext cx="3298660" cy="3310632"/>
            <a:chOff x="6040464" y="8317841"/>
            <a:chExt cx="3298660" cy="3310632"/>
          </a:xfrm>
        </p:grpSpPr>
        <p:sp>
          <p:nvSpPr>
            <p:cNvPr id="78" name="TextBox 77"/>
            <p:cNvSpPr txBox="1"/>
            <p:nvPr/>
          </p:nvSpPr>
          <p:spPr>
            <a:xfrm>
              <a:off x="6040464" y="10243094"/>
              <a:ext cx="3298660" cy="138537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XỬ LÍ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KHI HOÀN TẤT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XUẤT HÓA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34956" y="8317841"/>
              <a:ext cx="1482357" cy="148235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9544292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231356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14291202" y="422206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2837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5442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2F32-7176-4A60-8018-B9A37BD9F7B0}"/>
              </a:ext>
            </a:extLst>
          </p:cNvPr>
          <p:cNvGrpSpPr/>
          <p:nvPr/>
        </p:nvGrpSpPr>
        <p:grpSpPr>
          <a:xfrm>
            <a:off x="6251507" y="3804986"/>
            <a:ext cx="2972289" cy="2526583"/>
            <a:chOff x="6251507" y="3804986"/>
            <a:chExt cx="2972289" cy="2526583"/>
          </a:xfrm>
        </p:grpSpPr>
        <p:sp>
          <p:nvSpPr>
            <p:cNvPr id="30" name="TextBox 29"/>
            <p:cNvSpPr txBox="1"/>
            <p:nvPr/>
          </p:nvSpPr>
          <p:spPr>
            <a:xfrm>
              <a:off x="6251507" y="5808221"/>
              <a:ext cx="297228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CHỜ XÁC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06B759-B5FA-4BEC-A63F-62D4C46940AC}"/>
                </a:ext>
              </a:extLst>
            </p:cNvPr>
            <p:cNvGrpSpPr/>
            <p:nvPr/>
          </p:nvGrpSpPr>
          <p:grpSpPr>
            <a:xfrm>
              <a:off x="6974585" y="3804986"/>
              <a:ext cx="1482357" cy="1482357"/>
              <a:chOff x="8847435" y="4066499"/>
              <a:chExt cx="1482357" cy="148235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847435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hape 2631"/>
              <p:cNvSpPr/>
              <p:nvPr/>
            </p:nvSpPr>
            <p:spPr>
              <a:xfrm>
                <a:off x="9296348" y="4606476"/>
                <a:ext cx="621969" cy="50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3600"/>
                    </a:moveTo>
                    <a:lnTo>
                      <a:pt x="1964" y="3600"/>
                    </a:lnTo>
                    <a:lnTo>
                      <a:pt x="1964" y="1200"/>
                    </a:lnTo>
                    <a:lnTo>
                      <a:pt x="19636" y="1200"/>
                    </a:lnTo>
                    <a:cubicBezTo>
                      <a:pt x="19636" y="1200"/>
                      <a:pt x="19636" y="3600"/>
                      <a:pt x="19636" y="3600"/>
                    </a:cubicBezTo>
                    <a:close/>
                    <a:moveTo>
                      <a:pt x="17182" y="6000"/>
                    </a:moveTo>
                    <a:lnTo>
                      <a:pt x="17182" y="4800"/>
                    </a:lnTo>
                    <a:lnTo>
                      <a:pt x="19145" y="4800"/>
                    </a:lnTo>
                    <a:lnTo>
                      <a:pt x="19145" y="6000"/>
                    </a:lnTo>
                    <a:cubicBezTo>
                      <a:pt x="19145" y="6662"/>
                      <a:pt x="18705" y="7200"/>
                      <a:pt x="18164" y="7200"/>
                    </a:cubicBezTo>
                    <a:cubicBezTo>
                      <a:pt x="17621" y="7200"/>
                      <a:pt x="17182" y="6662"/>
                      <a:pt x="17182" y="6000"/>
                    </a:cubicBezTo>
                    <a:moveTo>
                      <a:pt x="14236" y="6000"/>
                    </a:moveTo>
                    <a:lnTo>
                      <a:pt x="14236" y="4800"/>
                    </a:lnTo>
                    <a:lnTo>
                      <a:pt x="16200" y="4800"/>
                    </a:lnTo>
                    <a:lnTo>
                      <a:pt x="16200" y="6000"/>
                    </a:lnTo>
                    <a:cubicBezTo>
                      <a:pt x="16200" y="6662"/>
                      <a:pt x="15760" y="7200"/>
                      <a:pt x="15218" y="7200"/>
                    </a:cubicBezTo>
                    <a:cubicBezTo>
                      <a:pt x="14675" y="7200"/>
                      <a:pt x="14236" y="6662"/>
                      <a:pt x="14236" y="6000"/>
                    </a:cubicBezTo>
                    <a:moveTo>
                      <a:pt x="11291" y="6000"/>
                    </a:moveTo>
                    <a:lnTo>
                      <a:pt x="11291" y="4800"/>
                    </a:lnTo>
                    <a:lnTo>
                      <a:pt x="13255" y="4800"/>
                    </a:lnTo>
                    <a:lnTo>
                      <a:pt x="13255" y="6000"/>
                    </a:lnTo>
                    <a:cubicBezTo>
                      <a:pt x="13255" y="6662"/>
                      <a:pt x="12814" y="7200"/>
                      <a:pt x="12273" y="7200"/>
                    </a:cubicBezTo>
                    <a:cubicBezTo>
                      <a:pt x="11730" y="7200"/>
                      <a:pt x="11291" y="6662"/>
                      <a:pt x="11291" y="6000"/>
                    </a:cubicBezTo>
                    <a:moveTo>
                      <a:pt x="8345" y="6000"/>
                    </a:moveTo>
                    <a:lnTo>
                      <a:pt x="8345" y="4800"/>
                    </a:lnTo>
                    <a:lnTo>
                      <a:pt x="10309" y="4800"/>
                    </a:lnTo>
                    <a:lnTo>
                      <a:pt x="10309" y="6000"/>
                    </a:lnTo>
                    <a:cubicBezTo>
                      <a:pt x="10309" y="6662"/>
                      <a:pt x="9869" y="7200"/>
                      <a:pt x="9327" y="7200"/>
                    </a:cubicBezTo>
                    <a:cubicBezTo>
                      <a:pt x="8785" y="7200"/>
                      <a:pt x="8345" y="6662"/>
                      <a:pt x="8345" y="6000"/>
                    </a:cubicBezTo>
                    <a:moveTo>
                      <a:pt x="5400" y="6000"/>
                    </a:moveTo>
                    <a:lnTo>
                      <a:pt x="5400" y="4800"/>
                    </a:lnTo>
                    <a:lnTo>
                      <a:pt x="7364" y="4800"/>
                    </a:lnTo>
                    <a:lnTo>
                      <a:pt x="7364" y="6000"/>
                    </a:lnTo>
                    <a:cubicBezTo>
                      <a:pt x="7364" y="6662"/>
                      <a:pt x="6924" y="7200"/>
                      <a:pt x="6382" y="7200"/>
                    </a:cubicBezTo>
                    <a:cubicBezTo>
                      <a:pt x="5839" y="7200"/>
                      <a:pt x="5400" y="6662"/>
                      <a:pt x="5400" y="6000"/>
                    </a:cubicBezTo>
                    <a:moveTo>
                      <a:pt x="2455" y="6000"/>
                    </a:moveTo>
                    <a:lnTo>
                      <a:pt x="2455" y="4800"/>
                    </a:lnTo>
                    <a:lnTo>
                      <a:pt x="4418" y="4800"/>
                    </a:lnTo>
                    <a:lnTo>
                      <a:pt x="4418" y="6000"/>
                    </a:lnTo>
                    <a:cubicBezTo>
                      <a:pt x="4418" y="6662"/>
                      <a:pt x="3978" y="7200"/>
                      <a:pt x="3436" y="7200"/>
                    </a:cubicBezTo>
                    <a:cubicBezTo>
                      <a:pt x="2894" y="7200"/>
                      <a:pt x="2455" y="6662"/>
                      <a:pt x="2455" y="6000"/>
                    </a:cubicBezTo>
                    <a:moveTo>
                      <a:pt x="19636" y="20400"/>
                    </a:moveTo>
                    <a:lnTo>
                      <a:pt x="12764" y="20400"/>
                    </a:lnTo>
                    <a:lnTo>
                      <a:pt x="12764" y="13800"/>
                    </a:lnTo>
                    <a:cubicBezTo>
                      <a:pt x="12764" y="13469"/>
                      <a:pt x="12544" y="13200"/>
                      <a:pt x="12273" y="13200"/>
                    </a:cubicBezTo>
                    <a:lnTo>
                      <a:pt x="9327" y="13200"/>
                    </a:lnTo>
                    <a:cubicBezTo>
                      <a:pt x="9056" y="13200"/>
                      <a:pt x="8836" y="13469"/>
                      <a:pt x="8836" y="13800"/>
                    </a:cubicBezTo>
                    <a:lnTo>
                      <a:pt x="8836" y="20400"/>
                    </a:lnTo>
                    <a:lnTo>
                      <a:pt x="1964" y="20400"/>
                    </a:lnTo>
                    <a:lnTo>
                      <a:pt x="1964" y="7573"/>
                    </a:lnTo>
                    <a:cubicBezTo>
                      <a:pt x="2324" y="8076"/>
                      <a:pt x="2847" y="8400"/>
                      <a:pt x="3436" y="8400"/>
                    </a:cubicBezTo>
                    <a:cubicBezTo>
                      <a:pt x="4026" y="8400"/>
                      <a:pt x="4549" y="8076"/>
                      <a:pt x="4909" y="7573"/>
                    </a:cubicBezTo>
                    <a:cubicBezTo>
                      <a:pt x="5269" y="8076"/>
                      <a:pt x="5792" y="8400"/>
                      <a:pt x="6382" y="8400"/>
                    </a:cubicBezTo>
                    <a:cubicBezTo>
                      <a:pt x="6971" y="8400"/>
                      <a:pt x="7495" y="8076"/>
                      <a:pt x="7855" y="7573"/>
                    </a:cubicBezTo>
                    <a:cubicBezTo>
                      <a:pt x="8215" y="8076"/>
                      <a:pt x="8738" y="8400"/>
                      <a:pt x="9327" y="8400"/>
                    </a:cubicBezTo>
                    <a:cubicBezTo>
                      <a:pt x="9917" y="8400"/>
                      <a:pt x="10440" y="8076"/>
                      <a:pt x="10800" y="7573"/>
                    </a:cubicBezTo>
                    <a:cubicBezTo>
                      <a:pt x="11160" y="8076"/>
                      <a:pt x="11683" y="8400"/>
                      <a:pt x="12273" y="8400"/>
                    </a:cubicBezTo>
                    <a:cubicBezTo>
                      <a:pt x="12862" y="8400"/>
                      <a:pt x="13385" y="8076"/>
                      <a:pt x="13745" y="7573"/>
                    </a:cubicBezTo>
                    <a:cubicBezTo>
                      <a:pt x="14105" y="8076"/>
                      <a:pt x="14629" y="8400"/>
                      <a:pt x="15218" y="8400"/>
                    </a:cubicBezTo>
                    <a:cubicBezTo>
                      <a:pt x="15808" y="8400"/>
                      <a:pt x="16331" y="8076"/>
                      <a:pt x="16691" y="7573"/>
                    </a:cubicBezTo>
                    <a:cubicBezTo>
                      <a:pt x="17051" y="8076"/>
                      <a:pt x="17574" y="8400"/>
                      <a:pt x="18164" y="8400"/>
                    </a:cubicBezTo>
                    <a:cubicBezTo>
                      <a:pt x="18753" y="8400"/>
                      <a:pt x="19276" y="8076"/>
                      <a:pt x="19636" y="7573"/>
                    </a:cubicBezTo>
                    <a:cubicBezTo>
                      <a:pt x="19636" y="7573"/>
                      <a:pt x="19636" y="20400"/>
                      <a:pt x="19636" y="20400"/>
                    </a:cubicBezTo>
                    <a:close/>
                    <a:moveTo>
                      <a:pt x="11782" y="20400"/>
                    </a:moveTo>
                    <a:lnTo>
                      <a:pt x="9818" y="20400"/>
                    </a:lnTo>
                    <a:lnTo>
                      <a:pt x="9818" y="14400"/>
                    </a:lnTo>
                    <a:lnTo>
                      <a:pt x="11782" y="14400"/>
                    </a:lnTo>
                    <a:cubicBezTo>
                      <a:pt x="11782" y="14400"/>
                      <a:pt x="11782" y="20400"/>
                      <a:pt x="11782" y="20400"/>
                    </a:cubicBezTo>
                    <a:close/>
                    <a:moveTo>
                      <a:pt x="21109" y="20400"/>
                    </a:moveTo>
                    <a:lnTo>
                      <a:pt x="20618" y="20400"/>
                    </a:lnTo>
                    <a:lnTo>
                      <a:pt x="20618" y="4800"/>
                    </a:lnTo>
                    <a:lnTo>
                      <a:pt x="21109" y="4800"/>
                    </a:lnTo>
                    <a:cubicBezTo>
                      <a:pt x="21380" y="4800"/>
                      <a:pt x="21600" y="4532"/>
                      <a:pt x="21600" y="4200"/>
                    </a:cubicBezTo>
                    <a:cubicBezTo>
                      <a:pt x="21600" y="3868"/>
                      <a:pt x="21380" y="3600"/>
                      <a:pt x="21109" y="3600"/>
                    </a:cubicBezTo>
                    <a:lnTo>
                      <a:pt x="20618" y="3600"/>
                    </a:lnTo>
                    <a:lnTo>
                      <a:pt x="20618" y="1200"/>
                    </a:lnTo>
                    <a:cubicBezTo>
                      <a:pt x="20618" y="538"/>
                      <a:pt x="20178" y="0"/>
                      <a:pt x="19636" y="0"/>
                    </a:cubicBezTo>
                    <a:lnTo>
                      <a:pt x="1964" y="0"/>
                    </a:lnTo>
                    <a:cubicBezTo>
                      <a:pt x="1421" y="0"/>
                      <a:pt x="982" y="538"/>
                      <a:pt x="982" y="1200"/>
                    </a:cubicBezTo>
                    <a:lnTo>
                      <a:pt x="982" y="3600"/>
                    </a:lnTo>
                    <a:lnTo>
                      <a:pt x="491" y="3600"/>
                    </a:lnTo>
                    <a:cubicBezTo>
                      <a:pt x="220" y="3600"/>
                      <a:pt x="0" y="3868"/>
                      <a:pt x="0" y="4200"/>
                    </a:cubicBezTo>
                    <a:cubicBezTo>
                      <a:pt x="0" y="4532"/>
                      <a:pt x="220" y="4800"/>
                      <a:pt x="491" y="4800"/>
                    </a:cubicBezTo>
                    <a:lnTo>
                      <a:pt x="982" y="4800"/>
                    </a:lnTo>
                    <a:lnTo>
                      <a:pt x="982" y="20400"/>
                    </a:lnTo>
                    <a:lnTo>
                      <a:pt x="491" y="20400"/>
                    </a:lnTo>
                    <a:cubicBezTo>
                      <a:pt x="220" y="20400"/>
                      <a:pt x="0" y="20669"/>
                      <a:pt x="0" y="21000"/>
                    </a:cubicBezTo>
                    <a:cubicBezTo>
                      <a:pt x="0" y="21332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cubicBezTo>
                      <a:pt x="21600" y="20669"/>
                      <a:pt x="21380" y="20400"/>
                      <a:pt x="21109" y="20400"/>
                    </a:cubicBezTo>
                    <a:moveTo>
                      <a:pt x="16691" y="16800"/>
                    </a:moveTo>
                    <a:lnTo>
                      <a:pt x="14727" y="16800"/>
                    </a:lnTo>
                    <a:lnTo>
                      <a:pt x="14727" y="14400"/>
                    </a:lnTo>
                    <a:lnTo>
                      <a:pt x="16691" y="14400"/>
                    </a:lnTo>
                    <a:cubicBezTo>
                      <a:pt x="16691" y="14400"/>
                      <a:pt x="16691" y="16800"/>
                      <a:pt x="16691" y="16800"/>
                    </a:cubicBezTo>
                    <a:close/>
                    <a:moveTo>
                      <a:pt x="17182" y="13200"/>
                    </a:moveTo>
                    <a:lnTo>
                      <a:pt x="14236" y="13200"/>
                    </a:lnTo>
                    <a:cubicBezTo>
                      <a:pt x="13965" y="13200"/>
                      <a:pt x="13745" y="13469"/>
                      <a:pt x="13745" y="13800"/>
                    </a:cubicBezTo>
                    <a:lnTo>
                      <a:pt x="13745" y="17400"/>
                    </a:lnTo>
                    <a:cubicBezTo>
                      <a:pt x="13745" y="17732"/>
                      <a:pt x="13965" y="18000"/>
                      <a:pt x="14236" y="18000"/>
                    </a:cubicBezTo>
                    <a:lnTo>
                      <a:pt x="17182" y="18000"/>
                    </a:lnTo>
                    <a:cubicBezTo>
                      <a:pt x="17453" y="18000"/>
                      <a:pt x="17673" y="17732"/>
                      <a:pt x="17673" y="17400"/>
                    </a:cubicBezTo>
                    <a:lnTo>
                      <a:pt x="17673" y="13800"/>
                    </a:lnTo>
                    <a:cubicBezTo>
                      <a:pt x="17673" y="13469"/>
                      <a:pt x="17453" y="13200"/>
                      <a:pt x="17182" y="13200"/>
                    </a:cubicBezTo>
                    <a:moveTo>
                      <a:pt x="6873" y="16800"/>
                    </a:moveTo>
                    <a:lnTo>
                      <a:pt x="4909" y="16800"/>
                    </a:lnTo>
                    <a:lnTo>
                      <a:pt x="4909" y="14400"/>
                    </a:lnTo>
                    <a:lnTo>
                      <a:pt x="6873" y="14400"/>
                    </a:lnTo>
                    <a:cubicBezTo>
                      <a:pt x="6873" y="14400"/>
                      <a:pt x="6873" y="16800"/>
                      <a:pt x="6873" y="16800"/>
                    </a:cubicBezTo>
                    <a:close/>
                    <a:moveTo>
                      <a:pt x="7364" y="13200"/>
                    </a:moveTo>
                    <a:lnTo>
                      <a:pt x="4418" y="13200"/>
                    </a:lnTo>
                    <a:cubicBezTo>
                      <a:pt x="4147" y="13200"/>
                      <a:pt x="3927" y="13469"/>
                      <a:pt x="3927" y="13800"/>
                    </a:cubicBezTo>
                    <a:lnTo>
                      <a:pt x="3927" y="17400"/>
                    </a:lnTo>
                    <a:cubicBezTo>
                      <a:pt x="3927" y="17732"/>
                      <a:pt x="4147" y="18000"/>
                      <a:pt x="4418" y="18000"/>
                    </a:cubicBezTo>
                    <a:lnTo>
                      <a:pt x="7364" y="18000"/>
                    </a:lnTo>
                    <a:cubicBezTo>
                      <a:pt x="7635" y="18000"/>
                      <a:pt x="7855" y="17732"/>
                      <a:pt x="7855" y="17400"/>
                    </a:cubicBezTo>
                    <a:lnTo>
                      <a:pt x="7855" y="13800"/>
                    </a:lnTo>
                    <a:cubicBezTo>
                      <a:pt x="7855" y="13469"/>
                      <a:pt x="7635" y="13200"/>
                      <a:pt x="7364" y="13200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AAE211-A980-4C6B-8303-447041985607}"/>
              </a:ext>
            </a:extLst>
          </p:cNvPr>
          <p:cNvGrpSpPr/>
          <p:nvPr/>
        </p:nvGrpSpPr>
        <p:grpSpPr>
          <a:xfrm>
            <a:off x="807973" y="3804984"/>
            <a:ext cx="3013967" cy="2493714"/>
            <a:chOff x="18628375" y="8286114"/>
            <a:chExt cx="3013967" cy="2493714"/>
          </a:xfrm>
        </p:grpSpPr>
        <p:sp>
          <p:nvSpPr>
            <p:cNvPr id="86" name="TextBox 85"/>
            <p:cNvSpPr txBox="1"/>
            <p:nvPr/>
          </p:nvSpPr>
          <p:spPr>
            <a:xfrm>
              <a:off x="18628375" y="10256480"/>
              <a:ext cx="301396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0BA8A8-7361-43B4-AEB5-18EF08E67D73}"/>
                </a:ext>
              </a:extLst>
            </p:cNvPr>
            <p:cNvGrpSpPr/>
            <p:nvPr/>
          </p:nvGrpSpPr>
          <p:grpSpPr>
            <a:xfrm>
              <a:off x="19394181" y="8286114"/>
              <a:ext cx="1482357" cy="1482357"/>
              <a:chOff x="19394181" y="8286114"/>
              <a:chExt cx="1482357" cy="148235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hape 2643"/>
              <p:cNvSpPr/>
              <p:nvPr/>
            </p:nvSpPr>
            <p:spPr>
              <a:xfrm>
                <a:off x="19946563" y="8700246"/>
                <a:ext cx="414497" cy="759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8141B1-738F-41D5-930F-6B038728FEE6}"/>
              </a:ext>
            </a:extLst>
          </p:cNvPr>
          <p:cNvGrpSpPr/>
          <p:nvPr/>
        </p:nvGrpSpPr>
        <p:grpSpPr>
          <a:xfrm>
            <a:off x="11163731" y="3773114"/>
            <a:ext cx="3034805" cy="2927865"/>
            <a:chOff x="11416573" y="3804986"/>
            <a:chExt cx="3034805" cy="2927865"/>
          </a:xfrm>
        </p:grpSpPr>
        <p:sp>
          <p:nvSpPr>
            <p:cNvPr id="32" name="TextBox 31"/>
            <p:cNvSpPr txBox="1"/>
            <p:nvPr/>
          </p:nvSpPr>
          <p:spPr>
            <a:xfrm>
              <a:off x="11416573" y="5778487"/>
              <a:ext cx="3034805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ĐÃ 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147892" y="3804986"/>
              <a:ext cx="1482357" cy="148235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oogle Shape;596;p38">
              <a:extLst>
                <a:ext uri="{FF2B5EF4-FFF2-40B4-BE49-F238E27FC236}">
                  <a16:creationId xmlns:a16="http://schemas.microsoft.com/office/drawing/2014/main" id="{3AAF7611-483C-44BD-B620-9F3111960BFA}"/>
                </a:ext>
              </a:extLst>
            </p:cNvPr>
            <p:cNvGrpSpPr/>
            <p:nvPr/>
          </p:nvGrpSpPr>
          <p:grpSpPr>
            <a:xfrm>
              <a:off x="12575279" y="4190649"/>
              <a:ext cx="562213" cy="711026"/>
              <a:chOff x="584925" y="238125"/>
              <a:chExt cx="415200" cy="525100"/>
            </a:xfrm>
            <a:noFill/>
          </p:grpSpPr>
          <p:sp>
            <p:nvSpPr>
              <p:cNvPr id="58" name="Google Shape;597;p38">
                <a:extLst>
                  <a:ext uri="{FF2B5EF4-FFF2-40B4-BE49-F238E27FC236}">
                    <a16:creationId xmlns:a16="http://schemas.microsoft.com/office/drawing/2014/main" id="{FC143042-2AF0-4B4E-86F9-BAB85F42C8F7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98;p38">
                <a:extLst>
                  <a:ext uri="{FF2B5EF4-FFF2-40B4-BE49-F238E27FC236}">
                    <a16:creationId xmlns:a16="http://schemas.microsoft.com/office/drawing/2014/main" id="{EBC09550-41B0-4951-BC59-34E14610A000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99;p38">
                <a:extLst>
                  <a:ext uri="{FF2B5EF4-FFF2-40B4-BE49-F238E27FC236}">
                    <a16:creationId xmlns:a16="http://schemas.microsoft.com/office/drawing/2014/main" id="{8CD3E364-DEB7-4DAD-BCF6-8639D4FF6D90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0;p38">
                <a:extLst>
                  <a:ext uri="{FF2B5EF4-FFF2-40B4-BE49-F238E27FC236}">
                    <a16:creationId xmlns:a16="http://schemas.microsoft.com/office/drawing/2014/main" id="{6252F058-3B75-4D47-BE56-DB55825AA75A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1;p38">
                <a:extLst>
                  <a:ext uri="{FF2B5EF4-FFF2-40B4-BE49-F238E27FC236}">
                    <a16:creationId xmlns:a16="http://schemas.microsoft.com/office/drawing/2014/main" id="{69CA34EA-FFC3-413D-B0B3-F66158FF70A9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2;p38">
                <a:extLst>
                  <a:ext uri="{FF2B5EF4-FFF2-40B4-BE49-F238E27FC236}">
                    <a16:creationId xmlns:a16="http://schemas.microsoft.com/office/drawing/2014/main" id="{B47ECDD8-3E59-4E82-B9B3-3DA106BE002E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811;p38">
              <a:extLst>
                <a:ext uri="{FF2B5EF4-FFF2-40B4-BE49-F238E27FC236}">
                  <a16:creationId xmlns:a16="http://schemas.microsoft.com/office/drawing/2014/main" id="{E576EDCF-DCC0-4B5E-A93E-889320B2EFB5}"/>
                </a:ext>
              </a:extLst>
            </p:cNvPr>
            <p:cNvSpPr/>
            <p:nvPr/>
          </p:nvSpPr>
          <p:spPr>
            <a:xfrm>
              <a:off x="12649527" y="4396412"/>
              <a:ext cx="372852" cy="372875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2D2D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Shape 2622">
            <a:extLst>
              <a:ext uri="{FF2B5EF4-FFF2-40B4-BE49-F238E27FC236}">
                <a16:creationId xmlns:a16="http://schemas.microsoft.com/office/drawing/2014/main" id="{08C7FE4F-AF67-40F0-8902-8422D3F41B55}"/>
              </a:ext>
            </a:extLst>
          </p:cNvPr>
          <p:cNvSpPr/>
          <p:nvPr/>
        </p:nvSpPr>
        <p:spPr>
          <a:xfrm>
            <a:off x="2038010" y="8702059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47">
            <a:extLst>
              <a:ext uri="{FF2B5EF4-FFF2-40B4-BE49-F238E27FC236}">
                <a16:creationId xmlns:a16="http://schemas.microsoft.com/office/drawing/2014/main" id="{B99275D2-9CC1-4445-BEFA-F11832F55ADB}"/>
              </a:ext>
            </a:extLst>
          </p:cNvPr>
          <p:cNvSpPr/>
          <p:nvPr/>
        </p:nvSpPr>
        <p:spPr>
          <a:xfrm>
            <a:off x="7193389" y="8696293"/>
            <a:ext cx="764645" cy="764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FDE79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2E6599-3AFE-4722-B0F3-58044A34B9E0}"/>
              </a:ext>
            </a:extLst>
          </p:cNvPr>
          <p:cNvGrpSpPr/>
          <p:nvPr/>
        </p:nvGrpSpPr>
        <p:grpSpPr>
          <a:xfrm>
            <a:off x="11207961" y="8108823"/>
            <a:ext cx="2867452" cy="2735603"/>
            <a:chOff x="11390064" y="8108823"/>
            <a:chExt cx="2867452" cy="27356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59F784-6EFE-4290-B683-8292F6D936B6}"/>
                </a:ext>
              </a:extLst>
            </p:cNvPr>
            <p:cNvGrpSpPr/>
            <p:nvPr/>
          </p:nvGrpSpPr>
          <p:grpSpPr>
            <a:xfrm>
              <a:off x="12093878" y="8108823"/>
              <a:ext cx="1482357" cy="1482357"/>
              <a:chOff x="19394181" y="4066499"/>
              <a:chExt cx="1482357" cy="148235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oogle Shape;823;p38">
                <a:extLst>
                  <a:ext uri="{FF2B5EF4-FFF2-40B4-BE49-F238E27FC236}">
                    <a16:creationId xmlns:a16="http://schemas.microsoft.com/office/drawing/2014/main" id="{3551F8DC-0E4E-4667-B58E-CDD0C40DDD6C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728B8F-0317-4B5C-9EB9-93EAD6F2AFCB}"/>
                </a:ext>
              </a:extLst>
            </p:cNvPr>
            <p:cNvSpPr txBox="1"/>
            <p:nvPr/>
          </p:nvSpPr>
          <p:spPr>
            <a:xfrm>
              <a:off x="11390064" y="10321078"/>
              <a:ext cx="2867452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GIAO QUẦN ÁO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F03226-154A-40B5-9ECC-B011674D4498}"/>
              </a:ext>
            </a:extLst>
          </p:cNvPr>
          <p:cNvGrpSpPr/>
          <p:nvPr/>
        </p:nvGrpSpPr>
        <p:grpSpPr>
          <a:xfrm>
            <a:off x="16297083" y="3773114"/>
            <a:ext cx="3074880" cy="2978161"/>
            <a:chOff x="16976287" y="3784424"/>
            <a:chExt cx="3074880" cy="2978161"/>
          </a:xfrm>
        </p:grpSpPr>
        <p:sp>
          <p:nvSpPr>
            <p:cNvPr id="40" name="TextBox 39"/>
            <p:cNvSpPr txBox="1"/>
            <p:nvPr/>
          </p:nvSpPr>
          <p:spPr>
            <a:xfrm>
              <a:off x="16976287" y="5808221"/>
              <a:ext cx="3074880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NHẬN QUẦN ÁO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HOÀN TẤT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D7A03CE-ABF3-48F5-97E5-3681F42E6ACE}"/>
                </a:ext>
              </a:extLst>
            </p:cNvPr>
            <p:cNvGrpSpPr/>
            <p:nvPr/>
          </p:nvGrpSpPr>
          <p:grpSpPr>
            <a:xfrm>
              <a:off x="17581765" y="3784424"/>
              <a:ext cx="1482357" cy="1482357"/>
              <a:chOff x="19394181" y="4066499"/>
              <a:chExt cx="1482357" cy="1482357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oogle Shape;823;p38">
                <a:extLst>
                  <a:ext uri="{FF2B5EF4-FFF2-40B4-BE49-F238E27FC236}">
                    <a16:creationId xmlns:a16="http://schemas.microsoft.com/office/drawing/2014/main" id="{D76C0F9F-D523-4A79-8162-26F5CD7F240A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Right Arrow 47">
            <a:extLst>
              <a:ext uri="{FF2B5EF4-FFF2-40B4-BE49-F238E27FC236}">
                <a16:creationId xmlns:a16="http://schemas.microsoft.com/office/drawing/2014/main" id="{0E09AD2F-5D81-4D7A-B804-EDE4681B9270}"/>
              </a:ext>
            </a:extLst>
          </p:cNvPr>
          <p:cNvSpPr/>
          <p:nvPr/>
        </p:nvSpPr>
        <p:spPr>
          <a:xfrm>
            <a:off x="19431843" y="419019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F5629C-71E4-43DC-8D88-241F9CB9A70A}"/>
              </a:ext>
            </a:extLst>
          </p:cNvPr>
          <p:cNvGrpSpPr/>
          <p:nvPr/>
        </p:nvGrpSpPr>
        <p:grpSpPr>
          <a:xfrm>
            <a:off x="21376686" y="3808122"/>
            <a:ext cx="2132956" cy="2493713"/>
            <a:chOff x="21376686" y="3808122"/>
            <a:chExt cx="2132956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21376686" y="3808122"/>
              <a:ext cx="2132956" cy="2493713"/>
              <a:chOff x="1821733" y="8024601"/>
              <a:chExt cx="2132956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821733" y="9994966"/>
                <a:ext cx="213295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PHÂN LOẠI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oogle Shape;753;p38">
              <a:extLst>
                <a:ext uri="{FF2B5EF4-FFF2-40B4-BE49-F238E27FC236}">
                  <a16:creationId xmlns:a16="http://schemas.microsoft.com/office/drawing/2014/main" id="{040082C0-3AE4-47C5-8E30-8D1E3B4B3D1F}"/>
                </a:ext>
              </a:extLst>
            </p:cNvPr>
            <p:cNvGrpSpPr/>
            <p:nvPr/>
          </p:nvGrpSpPr>
          <p:grpSpPr>
            <a:xfrm>
              <a:off x="22102577" y="4147247"/>
              <a:ext cx="739208" cy="754428"/>
              <a:chOff x="3955900" y="2984500"/>
              <a:chExt cx="414000" cy="422525"/>
            </a:xfrm>
          </p:grpSpPr>
          <p:sp>
            <p:nvSpPr>
              <p:cNvPr id="87" name="Google Shape;754;p38">
                <a:extLst>
                  <a:ext uri="{FF2B5EF4-FFF2-40B4-BE49-F238E27FC236}">
                    <a16:creationId xmlns:a16="http://schemas.microsoft.com/office/drawing/2014/main" id="{3C442FD0-08AC-45EC-8024-0469294ACB1D}"/>
                  </a:ext>
                </a:extLst>
              </p:cNvPr>
              <p:cNvSpPr/>
              <p:nvPr/>
            </p:nvSpPr>
            <p:spPr>
              <a:xfrm>
                <a:off x="3955900" y="2984500"/>
                <a:ext cx="3157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627" extrusionOk="0">
                    <a:moveTo>
                      <a:pt x="6302" y="977"/>
                    </a:moveTo>
                    <a:lnTo>
                      <a:pt x="6863" y="1026"/>
                    </a:lnTo>
                    <a:lnTo>
                      <a:pt x="7376" y="1099"/>
                    </a:lnTo>
                    <a:lnTo>
                      <a:pt x="7889" y="1221"/>
                    </a:lnTo>
                    <a:lnTo>
                      <a:pt x="8378" y="1417"/>
                    </a:lnTo>
                    <a:lnTo>
                      <a:pt x="8842" y="1636"/>
                    </a:lnTo>
                    <a:lnTo>
                      <a:pt x="9281" y="1905"/>
                    </a:lnTo>
                    <a:lnTo>
                      <a:pt x="9697" y="2198"/>
                    </a:lnTo>
                    <a:lnTo>
                      <a:pt x="10087" y="2540"/>
                    </a:lnTo>
                    <a:lnTo>
                      <a:pt x="10429" y="2931"/>
                    </a:lnTo>
                    <a:lnTo>
                      <a:pt x="10722" y="3346"/>
                    </a:lnTo>
                    <a:lnTo>
                      <a:pt x="10991" y="3786"/>
                    </a:lnTo>
                    <a:lnTo>
                      <a:pt x="11211" y="4250"/>
                    </a:lnTo>
                    <a:lnTo>
                      <a:pt x="11406" y="4738"/>
                    </a:lnTo>
                    <a:lnTo>
                      <a:pt x="11528" y="5251"/>
                    </a:lnTo>
                    <a:lnTo>
                      <a:pt x="11626" y="5764"/>
                    </a:lnTo>
                    <a:lnTo>
                      <a:pt x="11650" y="6326"/>
                    </a:lnTo>
                    <a:lnTo>
                      <a:pt x="11626" y="6863"/>
                    </a:lnTo>
                    <a:lnTo>
                      <a:pt x="11528" y="7400"/>
                    </a:lnTo>
                    <a:lnTo>
                      <a:pt x="11406" y="7913"/>
                    </a:lnTo>
                    <a:lnTo>
                      <a:pt x="11211" y="8402"/>
                    </a:lnTo>
                    <a:lnTo>
                      <a:pt x="10991" y="8866"/>
                    </a:lnTo>
                    <a:lnTo>
                      <a:pt x="10722" y="9305"/>
                    </a:lnTo>
                    <a:lnTo>
                      <a:pt x="10429" y="9696"/>
                    </a:lnTo>
                    <a:lnTo>
                      <a:pt x="10087" y="10087"/>
                    </a:lnTo>
                    <a:lnTo>
                      <a:pt x="9697" y="10429"/>
                    </a:lnTo>
                    <a:lnTo>
                      <a:pt x="9281" y="10746"/>
                    </a:lnTo>
                    <a:lnTo>
                      <a:pt x="8842" y="11015"/>
                    </a:lnTo>
                    <a:lnTo>
                      <a:pt x="8378" y="11235"/>
                    </a:lnTo>
                    <a:lnTo>
                      <a:pt x="7889" y="11406"/>
                    </a:lnTo>
                    <a:lnTo>
                      <a:pt x="7376" y="11552"/>
                    </a:lnTo>
                    <a:lnTo>
                      <a:pt x="6863" y="11625"/>
                    </a:lnTo>
                    <a:lnTo>
                      <a:pt x="6302" y="11650"/>
                    </a:lnTo>
                    <a:lnTo>
                      <a:pt x="5764" y="11625"/>
                    </a:lnTo>
                    <a:lnTo>
                      <a:pt x="5227" y="11552"/>
                    </a:lnTo>
                    <a:lnTo>
                      <a:pt x="4714" y="11406"/>
                    </a:lnTo>
                    <a:lnTo>
                      <a:pt x="4226" y="11235"/>
                    </a:lnTo>
                    <a:lnTo>
                      <a:pt x="3762" y="11015"/>
                    </a:lnTo>
                    <a:lnTo>
                      <a:pt x="3322" y="10746"/>
                    </a:lnTo>
                    <a:lnTo>
                      <a:pt x="2931" y="10429"/>
                    </a:lnTo>
                    <a:lnTo>
                      <a:pt x="2541" y="10087"/>
                    </a:lnTo>
                    <a:lnTo>
                      <a:pt x="2199" y="9696"/>
                    </a:lnTo>
                    <a:lnTo>
                      <a:pt x="1881" y="9305"/>
                    </a:lnTo>
                    <a:lnTo>
                      <a:pt x="1613" y="8866"/>
                    </a:lnTo>
                    <a:lnTo>
                      <a:pt x="1393" y="8402"/>
                    </a:lnTo>
                    <a:lnTo>
                      <a:pt x="1222" y="7913"/>
                    </a:lnTo>
                    <a:lnTo>
                      <a:pt x="1075" y="7400"/>
                    </a:lnTo>
                    <a:lnTo>
                      <a:pt x="1002" y="6863"/>
                    </a:lnTo>
                    <a:lnTo>
                      <a:pt x="978" y="6326"/>
                    </a:lnTo>
                    <a:lnTo>
                      <a:pt x="1002" y="5764"/>
                    </a:lnTo>
                    <a:lnTo>
                      <a:pt x="1075" y="5251"/>
                    </a:lnTo>
                    <a:lnTo>
                      <a:pt x="1222" y="4738"/>
                    </a:lnTo>
                    <a:lnTo>
                      <a:pt x="1393" y="4250"/>
                    </a:lnTo>
                    <a:lnTo>
                      <a:pt x="1613" y="3786"/>
                    </a:lnTo>
                    <a:lnTo>
                      <a:pt x="1881" y="3346"/>
                    </a:lnTo>
                    <a:lnTo>
                      <a:pt x="2199" y="2931"/>
                    </a:lnTo>
                    <a:lnTo>
                      <a:pt x="2541" y="2540"/>
                    </a:lnTo>
                    <a:lnTo>
                      <a:pt x="2931" y="2198"/>
                    </a:lnTo>
                    <a:lnTo>
                      <a:pt x="3322" y="1905"/>
                    </a:lnTo>
                    <a:lnTo>
                      <a:pt x="3762" y="1636"/>
                    </a:lnTo>
                    <a:lnTo>
                      <a:pt x="4226" y="1417"/>
                    </a:lnTo>
                    <a:lnTo>
                      <a:pt x="4714" y="1221"/>
                    </a:lnTo>
                    <a:lnTo>
                      <a:pt x="5227" y="1099"/>
                    </a:lnTo>
                    <a:lnTo>
                      <a:pt x="5764" y="1026"/>
                    </a:lnTo>
                    <a:lnTo>
                      <a:pt x="6302" y="977"/>
                    </a:lnTo>
                    <a:close/>
                    <a:moveTo>
                      <a:pt x="6302" y="0"/>
                    </a:moveTo>
                    <a:lnTo>
                      <a:pt x="5984" y="24"/>
                    </a:lnTo>
                    <a:lnTo>
                      <a:pt x="5667" y="49"/>
                    </a:lnTo>
                    <a:lnTo>
                      <a:pt x="5349" y="73"/>
                    </a:lnTo>
                    <a:lnTo>
                      <a:pt x="5032" y="147"/>
                    </a:lnTo>
                    <a:lnTo>
                      <a:pt x="4739" y="220"/>
                    </a:lnTo>
                    <a:lnTo>
                      <a:pt x="4446" y="293"/>
                    </a:lnTo>
                    <a:lnTo>
                      <a:pt x="4153" y="391"/>
                    </a:lnTo>
                    <a:lnTo>
                      <a:pt x="3859" y="513"/>
                    </a:lnTo>
                    <a:lnTo>
                      <a:pt x="3566" y="635"/>
                    </a:lnTo>
                    <a:lnTo>
                      <a:pt x="3298" y="782"/>
                    </a:lnTo>
                    <a:lnTo>
                      <a:pt x="3029" y="928"/>
                    </a:lnTo>
                    <a:lnTo>
                      <a:pt x="2785" y="1075"/>
                    </a:lnTo>
                    <a:lnTo>
                      <a:pt x="2296" y="1441"/>
                    </a:lnTo>
                    <a:lnTo>
                      <a:pt x="1857" y="1856"/>
                    </a:lnTo>
                    <a:lnTo>
                      <a:pt x="1442" y="2296"/>
                    </a:lnTo>
                    <a:lnTo>
                      <a:pt x="1075" y="2784"/>
                    </a:lnTo>
                    <a:lnTo>
                      <a:pt x="904" y="3053"/>
                    </a:lnTo>
                    <a:lnTo>
                      <a:pt x="758" y="3322"/>
                    </a:lnTo>
                    <a:lnTo>
                      <a:pt x="611" y="3590"/>
                    </a:lnTo>
                    <a:lnTo>
                      <a:pt x="489" y="3859"/>
                    </a:lnTo>
                    <a:lnTo>
                      <a:pt x="391" y="4152"/>
                    </a:lnTo>
                    <a:lnTo>
                      <a:pt x="294" y="4445"/>
                    </a:lnTo>
                    <a:lnTo>
                      <a:pt x="196" y="4738"/>
                    </a:lnTo>
                    <a:lnTo>
                      <a:pt x="123" y="5056"/>
                    </a:lnTo>
                    <a:lnTo>
                      <a:pt x="74" y="5349"/>
                    </a:lnTo>
                    <a:lnTo>
                      <a:pt x="25" y="5666"/>
                    </a:lnTo>
                    <a:lnTo>
                      <a:pt x="1" y="5984"/>
                    </a:lnTo>
                    <a:lnTo>
                      <a:pt x="1" y="6326"/>
                    </a:lnTo>
                    <a:lnTo>
                      <a:pt x="1" y="6643"/>
                    </a:lnTo>
                    <a:lnTo>
                      <a:pt x="25" y="6961"/>
                    </a:lnTo>
                    <a:lnTo>
                      <a:pt x="74" y="7278"/>
                    </a:lnTo>
                    <a:lnTo>
                      <a:pt x="123" y="7596"/>
                    </a:lnTo>
                    <a:lnTo>
                      <a:pt x="196" y="7889"/>
                    </a:lnTo>
                    <a:lnTo>
                      <a:pt x="294" y="8206"/>
                    </a:lnTo>
                    <a:lnTo>
                      <a:pt x="391" y="8499"/>
                    </a:lnTo>
                    <a:lnTo>
                      <a:pt x="489" y="8768"/>
                    </a:lnTo>
                    <a:lnTo>
                      <a:pt x="611" y="9061"/>
                    </a:lnTo>
                    <a:lnTo>
                      <a:pt x="758" y="9330"/>
                    </a:lnTo>
                    <a:lnTo>
                      <a:pt x="904" y="9598"/>
                    </a:lnTo>
                    <a:lnTo>
                      <a:pt x="1075" y="9843"/>
                    </a:lnTo>
                    <a:lnTo>
                      <a:pt x="1442" y="10331"/>
                    </a:lnTo>
                    <a:lnTo>
                      <a:pt x="1857" y="10771"/>
                    </a:lnTo>
                    <a:lnTo>
                      <a:pt x="2296" y="11186"/>
                    </a:lnTo>
                    <a:lnTo>
                      <a:pt x="2785" y="11552"/>
                    </a:lnTo>
                    <a:lnTo>
                      <a:pt x="3029" y="11723"/>
                    </a:lnTo>
                    <a:lnTo>
                      <a:pt x="3298" y="11870"/>
                    </a:lnTo>
                    <a:lnTo>
                      <a:pt x="3566" y="12016"/>
                    </a:lnTo>
                    <a:lnTo>
                      <a:pt x="3859" y="12138"/>
                    </a:lnTo>
                    <a:lnTo>
                      <a:pt x="4153" y="12236"/>
                    </a:lnTo>
                    <a:lnTo>
                      <a:pt x="4446" y="12334"/>
                    </a:lnTo>
                    <a:lnTo>
                      <a:pt x="4739" y="12431"/>
                    </a:lnTo>
                    <a:lnTo>
                      <a:pt x="5032" y="12505"/>
                    </a:lnTo>
                    <a:lnTo>
                      <a:pt x="5349" y="12553"/>
                    </a:lnTo>
                    <a:lnTo>
                      <a:pt x="5667" y="12602"/>
                    </a:lnTo>
                    <a:lnTo>
                      <a:pt x="5984" y="12627"/>
                    </a:lnTo>
                    <a:lnTo>
                      <a:pt x="6644" y="12627"/>
                    </a:lnTo>
                    <a:lnTo>
                      <a:pt x="6961" y="12602"/>
                    </a:lnTo>
                    <a:lnTo>
                      <a:pt x="7279" y="12553"/>
                    </a:lnTo>
                    <a:lnTo>
                      <a:pt x="7572" y="12505"/>
                    </a:lnTo>
                    <a:lnTo>
                      <a:pt x="7889" y="12431"/>
                    </a:lnTo>
                    <a:lnTo>
                      <a:pt x="8182" y="12334"/>
                    </a:lnTo>
                    <a:lnTo>
                      <a:pt x="8475" y="12236"/>
                    </a:lnTo>
                    <a:lnTo>
                      <a:pt x="8768" y="12138"/>
                    </a:lnTo>
                    <a:lnTo>
                      <a:pt x="9037" y="12016"/>
                    </a:lnTo>
                    <a:lnTo>
                      <a:pt x="9306" y="11870"/>
                    </a:lnTo>
                    <a:lnTo>
                      <a:pt x="9574" y="11723"/>
                    </a:lnTo>
                    <a:lnTo>
                      <a:pt x="9843" y="11552"/>
                    </a:lnTo>
                    <a:lnTo>
                      <a:pt x="10332" y="11186"/>
                    </a:lnTo>
                    <a:lnTo>
                      <a:pt x="10771" y="10771"/>
                    </a:lnTo>
                    <a:lnTo>
                      <a:pt x="11186" y="10331"/>
                    </a:lnTo>
                    <a:lnTo>
                      <a:pt x="11553" y="9843"/>
                    </a:lnTo>
                    <a:lnTo>
                      <a:pt x="11699" y="9598"/>
                    </a:lnTo>
                    <a:lnTo>
                      <a:pt x="11846" y="9330"/>
                    </a:lnTo>
                    <a:lnTo>
                      <a:pt x="11992" y="9061"/>
                    </a:lnTo>
                    <a:lnTo>
                      <a:pt x="12114" y="8768"/>
                    </a:lnTo>
                    <a:lnTo>
                      <a:pt x="12237" y="8499"/>
                    </a:lnTo>
                    <a:lnTo>
                      <a:pt x="12334" y="8206"/>
                    </a:lnTo>
                    <a:lnTo>
                      <a:pt x="12432" y="7889"/>
                    </a:lnTo>
                    <a:lnTo>
                      <a:pt x="12481" y="7596"/>
                    </a:lnTo>
                    <a:lnTo>
                      <a:pt x="12554" y="7278"/>
                    </a:lnTo>
                    <a:lnTo>
                      <a:pt x="12578" y="6961"/>
                    </a:lnTo>
                    <a:lnTo>
                      <a:pt x="12603" y="6643"/>
                    </a:lnTo>
                    <a:lnTo>
                      <a:pt x="12627" y="6326"/>
                    </a:lnTo>
                    <a:lnTo>
                      <a:pt x="12603" y="5984"/>
                    </a:lnTo>
                    <a:lnTo>
                      <a:pt x="12578" y="5666"/>
                    </a:lnTo>
                    <a:lnTo>
                      <a:pt x="12554" y="5349"/>
                    </a:lnTo>
                    <a:lnTo>
                      <a:pt x="12481" y="5056"/>
                    </a:lnTo>
                    <a:lnTo>
                      <a:pt x="12432" y="4738"/>
                    </a:lnTo>
                    <a:lnTo>
                      <a:pt x="12334" y="4445"/>
                    </a:lnTo>
                    <a:lnTo>
                      <a:pt x="12237" y="4152"/>
                    </a:lnTo>
                    <a:lnTo>
                      <a:pt x="12114" y="3859"/>
                    </a:lnTo>
                    <a:lnTo>
                      <a:pt x="11992" y="3590"/>
                    </a:lnTo>
                    <a:lnTo>
                      <a:pt x="11846" y="3322"/>
                    </a:lnTo>
                    <a:lnTo>
                      <a:pt x="11699" y="3053"/>
                    </a:lnTo>
                    <a:lnTo>
                      <a:pt x="11553" y="2784"/>
                    </a:lnTo>
                    <a:lnTo>
                      <a:pt x="11186" y="2296"/>
                    </a:lnTo>
                    <a:lnTo>
                      <a:pt x="10771" y="1856"/>
                    </a:lnTo>
                    <a:lnTo>
                      <a:pt x="10332" y="1441"/>
                    </a:lnTo>
                    <a:lnTo>
                      <a:pt x="9843" y="1075"/>
                    </a:lnTo>
                    <a:lnTo>
                      <a:pt x="9574" y="928"/>
                    </a:lnTo>
                    <a:lnTo>
                      <a:pt x="9306" y="782"/>
                    </a:lnTo>
                    <a:lnTo>
                      <a:pt x="9037" y="635"/>
                    </a:lnTo>
                    <a:lnTo>
                      <a:pt x="8768" y="513"/>
                    </a:lnTo>
                    <a:lnTo>
                      <a:pt x="8475" y="391"/>
                    </a:lnTo>
                    <a:lnTo>
                      <a:pt x="8182" y="293"/>
                    </a:lnTo>
                    <a:lnTo>
                      <a:pt x="7889" y="220"/>
                    </a:lnTo>
                    <a:lnTo>
                      <a:pt x="7572" y="147"/>
                    </a:lnTo>
                    <a:lnTo>
                      <a:pt x="7279" y="73"/>
                    </a:lnTo>
                    <a:lnTo>
                      <a:pt x="6961" y="49"/>
                    </a:lnTo>
                    <a:lnTo>
                      <a:pt x="6644" y="24"/>
                    </a:lnTo>
                    <a:lnTo>
                      <a:pt x="63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55;p38">
                <a:extLst>
                  <a:ext uri="{FF2B5EF4-FFF2-40B4-BE49-F238E27FC236}">
                    <a16:creationId xmlns:a16="http://schemas.microsoft.com/office/drawing/2014/main" id="{D591920D-5590-41C7-8B53-8F7F9614BCF1}"/>
                  </a:ext>
                </a:extLst>
              </p:cNvPr>
              <p:cNvSpPr/>
              <p:nvPr/>
            </p:nvSpPr>
            <p:spPr>
              <a:xfrm>
                <a:off x="3992525" y="3021125"/>
                <a:ext cx="242425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9697" extrusionOk="0">
                    <a:moveTo>
                      <a:pt x="4934" y="1466"/>
                    </a:moveTo>
                    <a:lnTo>
                      <a:pt x="5008" y="1490"/>
                    </a:lnTo>
                    <a:lnTo>
                      <a:pt x="5081" y="1539"/>
                    </a:lnTo>
                    <a:lnTo>
                      <a:pt x="5154" y="1588"/>
                    </a:lnTo>
                    <a:lnTo>
                      <a:pt x="5203" y="1637"/>
                    </a:lnTo>
                    <a:lnTo>
                      <a:pt x="5252" y="1734"/>
                    </a:lnTo>
                    <a:lnTo>
                      <a:pt x="5276" y="1808"/>
                    </a:lnTo>
                    <a:lnTo>
                      <a:pt x="5276" y="1905"/>
                    </a:lnTo>
                    <a:lnTo>
                      <a:pt x="5276" y="1979"/>
                    </a:lnTo>
                    <a:lnTo>
                      <a:pt x="5252" y="2076"/>
                    </a:lnTo>
                    <a:lnTo>
                      <a:pt x="5203" y="2150"/>
                    </a:lnTo>
                    <a:lnTo>
                      <a:pt x="5154" y="2198"/>
                    </a:lnTo>
                    <a:lnTo>
                      <a:pt x="5081" y="2247"/>
                    </a:lnTo>
                    <a:lnTo>
                      <a:pt x="5008" y="2296"/>
                    </a:lnTo>
                    <a:lnTo>
                      <a:pt x="4934" y="2321"/>
                    </a:lnTo>
                    <a:lnTo>
                      <a:pt x="4837" y="2345"/>
                    </a:lnTo>
                    <a:lnTo>
                      <a:pt x="4593" y="2345"/>
                    </a:lnTo>
                    <a:lnTo>
                      <a:pt x="4348" y="2394"/>
                    </a:lnTo>
                    <a:lnTo>
                      <a:pt x="4104" y="2443"/>
                    </a:lnTo>
                    <a:lnTo>
                      <a:pt x="3860" y="2540"/>
                    </a:lnTo>
                    <a:lnTo>
                      <a:pt x="3640" y="2638"/>
                    </a:lnTo>
                    <a:lnTo>
                      <a:pt x="3445" y="2760"/>
                    </a:lnTo>
                    <a:lnTo>
                      <a:pt x="3249" y="2907"/>
                    </a:lnTo>
                    <a:lnTo>
                      <a:pt x="3054" y="3078"/>
                    </a:lnTo>
                    <a:lnTo>
                      <a:pt x="2907" y="3249"/>
                    </a:lnTo>
                    <a:lnTo>
                      <a:pt x="2761" y="3444"/>
                    </a:lnTo>
                    <a:lnTo>
                      <a:pt x="2639" y="3664"/>
                    </a:lnTo>
                    <a:lnTo>
                      <a:pt x="2517" y="3884"/>
                    </a:lnTo>
                    <a:lnTo>
                      <a:pt x="2443" y="4103"/>
                    </a:lnTo>
                    <a:lnTo>
                      <a:pt x="2370" y="4348"/>
                    </a:lnTo>
                    <a:lnTo>
                      <a:pt x="2346" y="4592"/>
                    </a:lnTo>
                    <a:lnTo>
                      <a:pt x="2321" y="4861"/>
                    </a:lnTo>
                    <a:lnTo>
                      <a:pt x="2321" y="4934"/>
                    </a:lnTo>
                    <a:lnTo>
                      <a:pt x="2297" y="5032"/>
                    </a:lnTo>
                    <a:lnTo>
                      <a:pt x="2248" y="5105"/>
                    </a:lnTo>
                    <a:lnTo>
                      <a:pt x="2199" y="5154"/>
                    </a:lnTo>
                    <a:lnTo>
                      <a:pt x="2126" y="5227"/>
                    </a:lnTo>
                    <a:lnTo>
                      <a:pt x="2053" y="5251"/>
                    </a:lnTo>
                    <a:lnTo>
                      <a:pt x="1979" y="5276"/>
                    </a:lnTo>
                    <a:lnTo>
                      <a:pt x="1882" y="5300"/>
                    </a:lnTo>
                    <a:lnTo>
                      <a:pt x="1808" y="5276"/>
                    </a:lnTo>
                    <a:lnTo>
                      <a:pt x="1711" y="5251"/>
                    </a:lnTo>
                    <a:lnTo>
                      <a:pt x="1637" y="5227"/>
                    </a:lnTo>
                    <a:lnTo>
                      <a:pt x="1564" y="5154"/>
                    </a:lnTo>
                    <a:lnTo>
                      <a:pt x="1515" y="5105"/>
                    </a:lnTo>
                    <a:lnTo>
                      <a:pt x="1491" y="5032"/>
                    </a:lnTo>
                    <a:lnTo>
                      <a:pt x="1466" y="4934"/>
                    </a:lnTo>
                    <a:lnTo>
                      <a:pt x="1442" y="4861"/>
                    </a:lnTo>
                    <a:lnTo>
                      <a:pt x="1466" y="4494"/>
                    </a:lnTo>
                    <a:lnTo>
                      <a:pt x="1515" y="4177"/>
                    </a:lnTo>
                    <a:lnTo>
                      <a:pt x="1588" y="3835"/>
                    </a:lnTo>
                    <a:lnTo>
                      <a:pt x="1711" y="3542"/>
                    </a:lnTo>
                    <a:lnTo>
                      <a:pt x="1857" y="3224"/>
                    </a:lnTo>
                    <a:lnTo>
                      <a:pt x="2028" y="2956"/>
                    </a:lnTo>
                    <a:lnTo>
                      <a:pt x="2223" y="2687"/>
                    </a:lnTo>
                    <a:lnTo>
                      <a:pt x="2443" y="2443"/>
                    </a:lnTo>
                    <a:lnTo>
                      <a:pt x="2688" y="2223"/>
                    </a:lnTo>
                    <a:lnTo>
                      <a:pt x="2956" y="2028"/>
                    </a:lnTo>
                    <a:lnTo>
                      <a:pt x="3225" y="1857"/>
                    </a:lnTo>
                    <a:lnTo>
                      <a:pt x="3518" y="1710"/>
                    </a:lnTo>
                    <a:lnTo>
                      <a:pt x="3835" y="1612"/>
                    </a:lnTo>
                    <a:lnTo>
                      <a:pt x="4153" y="1515"/>
                    </a:lnTo>
                    <a:lnTo>
                      <a:pt x="4495" y="1466"/>
                    </a:lnTo>
                    <a:close/>
                    <a:moveTo>
                      <a:pt x="4837" y="0"/>
                    </a:moveTo>
                    <a:lnTo>
                      <a:pt x="4348" y="25"/>
                    </a:lnTo>
                    <a:lnTo>
                      <a:pt x="3860" y="98"/>
                    </a:lnTo>
                    <a:lnTo>
                      <a:pt x="3396" y="220"/>
                    </a:lnTo>
                    <a:lnTo>
                      <a:pt x="2956" y="391"/>
                    </a:lnTo>
                    <a:lnTo>
                      <a:pt x="2541" y="587"/>
                    </a:lnTo>
                    <a:lnTo>
                      <a:pt x="2150" y="831"/>
                    </a:lnTo>
                    <a:lnTo>
                      <a:pt x="1759" y="1124"/>
                    </a:lnTo>
                    <a:lnTo>
                      <a:pt x="1418" y="1441"/>
                    </a:lnTo>
                    <a:lnTo>
                      <a:pt x="1100" y="1783"/>
                    </a:lnTo>
                    <a:lnTo>
                      <a:pt x="831" y="2150"/>
                    </a:lnTo>
                    <a:lnTo>
                      <a:pt x="587" y="2540"/>
                    </a:lnTo>
                    <a:lnTo>
                      <a:pt x="392" y="2980"/>
                    </a:lnTo>
                    <a:lnTo>
                      <a:pt x="221" y="3420"/>
                    </a:lnTo>
                    <a:lnTo>
                      <a:pt x="99" y="3884"/>
                    </a:lnTo>
                    <a:lnTo>
                      <a:pt x="25" y="4348"/>
                    </a:lnTo>
                    <a:lnTo>
                      <a:pt x="1" y="4861"/>
                    </a:lnTo>
                    <a:lnTo>
                      <a:pt x="25" y="5349"/>
                    </a:lnTo>
                    <a:lnTo>
                      <a:pt x="99" y="5838"/>
                    </a:lnTo>
                    <a:lnTo>
                      <a:pt x="221" y="6302"/>
                    </a:lnTo>
                    <a:lnTo>
                      <a:pt x="392" y="6741"/>
                    </a:lnTo>
                    <a:lnTo>
                      <a:pt x="587" y="7156"/>
                    </a:lnTo>
                    <a:lnTo>
                      <a:pt x="831" y="7547"/>
                    </a:lnTo>
                    <a:lnTo>
                      <a:pt x="1100" y="7938"/>
                    </a:lnTo>
                    <a:lnTo>
                      <a:pt x="1418" y="8280"/>
                    </a:lnTo>
                    <a:lnTo>
                      <a:pt x="1759" y="8597"/>
                    </a:lnTo>
                    <a:lnTo>
                      <a:pt x="2150" y="8866"/>
                    </a:lnTo>
                    <a:lnTo>
                      <a:pt x="2541" y="9110"/>
                    </a:lnTo>
                    <a:lnTo>
                      <a:pt x="2956" y="9306"/>
                    </a:lnTo>
                    <a:lnTo>
                      <a:pt x="3396" y="9477"/>
                    </a:lnTo>
                    <a:lnTo>
                      <a:pt x="3860" y="9599"/>
                    </a:lnTo>
                    <a:lnTo>
                      <a:pt x="4348" y="9672"/>
                    </a:lnTo>
                    <a:lnTo>
                      <a:pt x="4837" y="9696"/>
                    </a:lnTo>
                    <a:lnTo>
                      <a:pt x="5350" y="9672"/>
                    </a:lnTo>
                    <a:lnTo>
                      <a:pt x="5814" y="9599"/>
                    </a:lnTo>
                    <a:lnTo>
                      <a:pt x="6278" y="9477"/>
                    </a:lnTo>
                    <a:lnTo>
                      <a:pt x="6717" y="9306"/>
                    </a:lnTo>
                    <a:lnTo>
                      <a:pt x="7157" y="9110"/>
                    </a:lnTo>
                    <a:lnTo>
                      <a:pt x="7548" y="8866"/>
                    </a:lnTo>
                    <a:lnTo>
                      <a:pt x="7914" y="8597"/>
                    </a:lnTo>
                    <a:lnTo>
                      <a:pt x="8256" y="8280"/>
                    </a:lnTo>
                    <a:lnTo>
                      <a:pt x="8573" y="7938"/>
                    </a:lnTo>
                    <a:lnTo>
                      <a:pt x="8867" y="7547"/>
                    </a:lnTo>
                    <a:lnTo>
                      <a:pt x="9111" y="7156"/>
                    </a:lnTo>
                    <a:lnTo>
                      <a:pt x="9306" y="6741"/>
                    </a:lnTo>
                    <a:lnTo>
                      <a:pt x="9477" y="6302"/>
                    </a:lnTo>
                    <a:lnTo>
                      <a:pt x="9599" y="5838"/>
                    </a:lnTo>
                    <a:lnTo>
                      <a:pt x="9673" y="5349"/>
                    </a:lnTo>
                    <a:lnTo>
                      <a:pt x="9697" y="4861"/>
                    </a:lnTo>
                    <a:lnTo>
                      <a:pt x="9673" y="4348"/>
                    </a:lnTo>
                    <a:lnTo>
                      <a:pt x="9599" y="3884"/>
                    </a:lnTo>
                    <a:lnTo>
                      <a:pt x="9477" y="3420"/>
                    </a:lnTo>
                    <a:lnTo>
                      <a:pt x="9306" y="2980"/>
                    </a:lnTo>
                    <a:lnTo>
                      <a:pt x="9111" y="2540"/>
                    </a:lnTo>
                    <a:lnTo>
                      <a:pt x="8867" y="2150"/>
                    </a:lnTo>
                    <a:lnTo>
                      <a:pt x="8573" y="1783"/>
                    </a:lnTo>
                    <a:lnTo>
                      <a:pt x="8256" y="1441"/>
                    </a:lnTo>
                    <a:lnTo>
                      <a:pt x="7914" y="1124"/>
                    </a:lnTo>
                    <a:lnTo>
                      <a:pt x="7548" y="831"/>
                    </a:lnTo>
                    <a:lnTo>
                      <a:pt x="7157" y="587"/>
                    </a:lnTo>
                    <a:lnTo>
                      <a:pt x="6717" y="391"/>
                    </a:lnTo>
                    <a:lnTo>
                      <a:pt x="6278" y="220"/>
                    </a:lnTo>
                    <a:lnTo>
                      <a:pt x="5814" y="98"/>
                    </a:lnTo>
                    <a:lnTo>
                      <a:pt x="5350" y="25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56;p38">
                <a:extLst>
                  <a:ext uri="{FF2B5EF4-FFF2-40B4-BE49-F238E27FC236}">
                    <a16:creationId xmlns:a16="http://schemas.microsoft.com/office/drawing/2014/main" id="{96C938B8-4EDE-4EBA-908C-2F1B6B0E7941}"/>
                  </a:ext>
                </a:extLst>
              </p:cNvPr>
              <p:cNvSpPr/>
              <p:nvPr/>
            </p:nvSpPr>
            <p:spPr>
              <a:xfrm>
                <a:off x="4215400" y="3253150"/>
                <a:ext cx="154500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155" extrusionOk="0">
                    <a:moveTo>
                      <a:pt x="1075" y="0"/>
                    </a:moveTo>
                    <a:lnTo>
                      <a:pt x="831" y="269"/>
                    </a:lnTo>
                    <a:lnTo>
                      <a:pt x="562" y="537"/>
                    </a:lnTo>
                    <a:lnTo>
                      <a:pt x="293" y="782"/>
                    </a:lnTo>
                    <a:lnTo>
                      <a:pt x="0" y="1026"/>
                    </a:lnTo>
                    <a:lnTo>
                      <a:pt x="4983" y="6008"/>
                    </a:lnTo>
                    <a:lnTo>
                      <a:pt x="5056" y="6057"/>
                    </a:lnTo>
                    <a:lnTo>
                      <a:pt x="5129" y="6106"/>
                    </a:lnTo>
                    <a:lnTo>
                      <a:pt x="5227" y="6130"/>
                    </a:lnTo>
                    <a:lnTo>
                      <a:pt x="5325" y="6155"/>
                    </a:lnTo>
                    <a:lnTo>
                      <a:pt x="5422" y="6130"/>
                    </a:lnTo>
                    <a:lnTo>
                      <a:pt x="5496" y="6106"/>
                    </a:lnTo>
                    <a:lnTo>
                      <a:pt x="5593" y="6057"/>
                    </a:lnTo>
                    <a:lnTo>
                      <a:pt x="5667" y="6008"/>
                    </a:lnTo>
                    <a:lnTo>
                      <a:pt x="6033" y="5642"/>
                    </a:lnTo>
                    <a:lnTo>
                      <a:pt x="6106" y="5569"/>
                    </a:lnTo>
                    <a:lnTo>
                      <a:pt x="6155" y="5471"/>
                    </a:lnTo>
                    <a:lnTo>
                      <a:pt x="6179" y="5373"/>
                    </a:lnTo>
                    <a:lnTo>
                      <a:pt x="6179" y="5300"/>
                    </a:lnTo>
                    <a:lnTo>
                      <a:pt x="6179" y="5202"/>
                    </a:lnTo>
                    <a:lnTo>
                      <a:pt x="6155" y="5105"/>
                    </a:lnTo>
                    <a:lnTo>
                      <a:pt x="6106" y="5031"/>
                    </a:lnTo>
                    <a:lnTo>
                      <a:pt x="6033" y="4934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B9C62-F211-4C5B-A40A-27978FB72262}"/>
              </a:ext>
            </a:extLst>
          </p:cNvPr>
          <p:cNvGrpSpPr/>
          <p:nvPr/>
        </p:nvGrpSpPr>
        <p:grpSpPr>
          <a:xfrm>
            <a:off x="15583719" y="8302811"/>
            <a:ext cx="4120039" cy="2541615"/>
            <a:chOff x="16231626" y="8317839"/>
            <a:chExt cx="4120039" cy="254161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32379B-BE05-43AE-A191-E5EA65BEBE73}"/>
                </a:ext>
              </a:extLst>
            </p:cNvPr>
            <p:cNvGrpSpPr/>
            <p:nvPr/>
          </p:nvGrpSpPr>
          <p:grpSpPr>
            <a:xfrm>
              <a:off x="17612200" y="8317839"/>
              <a:ext cx="1482357" cy="1482357"/>
              <a:chOff x="17581764" y="8144725"/>
              <a:chExt cx="1482357" cy="1482357"/>
            </a:xfrm>
          </p:grpSpPr>
          <p:sp>
            <p:nvSpPr>
              <p:cNvPr id="90" name="Shape 2550">
                <a:extLst>
                  <a:ext uri="{FF2B5EF4-FFF2-40B4-BE49-F238E27FC236}">
                    <a16:creationId xmlns:a16="http://schemas.microsoft.com/office/drawing/2014/main" id="{8F5A6B67-C8D5-4D89-BAE5-01B0C9BE51F3}"/>
                  </a:ext>
                </a:extLst>
              </p:cNvPr>
              <p:cNvSpPr/>
              <p:nvPr/>
            </p:nvSpPr>
            <p:spPr>
              <a:xfrm>
                <a:off x="18026742" y="8616578"/>
                <a:ext cx="631105" cy="596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09" y="7364"/>
                    </a:moveTo>
                    <a:cubicBezTo>
                      <a:pt x="20838" y="7364"/>
                      <a:pt x="20618" y="7584"/>
                      <a:pt x="20618" y="7855"/>
                    </a:cubicBezTo>
                    <a:lnTo>
                      <a:pt x="20618" y="18655"/>
                    </a:lnTo>
                    <a:cubicBezTo>
                      <a:pt x="20618" y="19739"/>
                      <a:pt x="19739" y="20618"/>
                      <a:pt x="18655" y="20618"/>
                    </a:cubicBezTo>
                    <a:lnTo>
                      <a:pt x="2945" y="20618"/>
                    </a:lnTo>
                    <a:cubicBezTo>
                      <a:pt x="1861" y="20618"/>
                      <a:pt x="982" y="19739"/>
                      <a:pt x="982" y="18655"/>
                    </a:cubicBezTo>
                    <a:lnTo>
                      <a:pt x="982" y="2945"/>
                    </a:lnTo>
                    <a:cubicBezTo>
                      <a:pt x="982" y="1861"/>
                      <a:pt x="1861" y="982"/>
                      <a:pt x="2945" y="982"/>
                    </a:cubicBezTo>
                    <a:lnTo>
                      <a:pt x="13745" y="982"/>
                    </a:lnTo>
                    <a:cubicBezTo>
                      <a:pt x="14017" y="982"/>
                      <a:pt x="14236" y="762"/>
                      <a:pt x="14236" y="491"/>
                    </a:cubicBezTo>
                    <a:cubicBezTo>
                      <a:pt x="14236" y="220"/>
                      <a:pt x="14017" y="0"/>
                      <a:pt x="13745" y="0"/>
                    </a:cubicBezTo>
                    <a:lnTo>
                      <a:pt x="2945" y="0"/>
                    </a:lnTo>
                    <a:cubicBezTo>
                      <a:pt x="1318" y="0"/>
                      <a:pt x="0" y="1319"/>
                      <a:pt x="0" y="2945"/>
                    </a:cubicBezTo>
                    <a:lnTo>
                      <a:pt x="0" y="18655"/>
                    </a:lnTo>
                    <a:cubicBezTo>
                      <a:pt x="0" y="20282"/>
                      <a:pt x="1318" y="21600"/>
                      <a:pt x="2945" y="21600"/>
                    </a:cubicBezTo>
                    <a:lnTo>
                      <a:pt x="18655" y="21600"/>
                    </a:lnTo>
                    <a:cubicBezTo>
                      <a:pt x="20282" y="21600"/>
                      <a:pt x="21600" y="20282"/>
                      <a:pt x="21600" y="18655"/>
                    </a:cubicBezTo>
                    <a:lnTo>
                      <a:pt x="21600" y="7855"/>
                    </a:lnTo>
                    <a:cubicBezTo>
                      <a:pt x="21600" y="7584"/>
                      <a:pt x="21380" y="7364"/>
                      <a:pt x="21109" y="7364"/>
                    </a:cubicBezTo>
                    <a:moveTo>
                      <a:pt x="7006" y="12764"/>
                    </a:moveTo>
                    <a:lnTo>
                      <a:pt x="8836" y="12764"/>
                    </a:lnTo>
                    <a:lnTo>
                      <a:pt x="8836" y="14594"/>
                    </a:lnTo>
                    <a:lnTo>
                      <a:pt x="6627" y="14973"/>
                    </a:lnTo>
                    <a:cubicBezTo>
                      <a:pt x="6627" y="14973"/>
                      <a:pt x="7006" y="12764"/>
                      <a:pt x="7006" y="12764"/>
                    </a:cubicBezTo>
                    <a:close/>
                    <a:moveTo>
                      <a:pt x="16775" y="2742"/>
                    </a:moveTo>
                    <a:lnTo>
                      <a:pt x="18858" y="4825"/>
                    </a:lnTo>
                    <a:lnTo>
                      <a:pt x="9818" y="13865"/>
                    </a:lnTo>
                    <a:lnTo>
                      <a:pt x="9818" y="11782"/>
                    </a:lnTo>
                    <a:lnTo>
                      <a:pt x="7736" y="11782"/>
                    </a:lnTo>
                    <a:cubicBezTo>
                      <a:pt x="7736" y="11782"/>
                      <a:pt x="16775" y="2742"/>
                      <a:pt x="16775" y="2742"/>
                    </a:cubicBezTo>
                    <a:close/>
                    <a:moveTo>
                      <a:pt x="18104" y="1414"/>
                    </a:moveTo>
                    <a:cubicBezTo>
                      <a:pt x="18371" y="1147"/>
                      <a:pt x="18739" y="982"/>
                      <a:pt x="19145" y="982"/>
                    </a:cubicBezTo>
                    <a:cubicBezTo>
                      <a:pt x="19959" y="982"/>
                      <a:pt x="20618" y="1642"/>
                      <a:pt x="20618" y="2455"/>
                    </a:cubicBezTo>
                    <a:cubicBezTo>
                      <a:pt x="20618" y="2861"/>
                      <a:pt x="20453" y="3230"/>
                      <a:pt x="20187" y="3496"/>
                    </a:cubicBezTo>
                    <a:lnTo>
                      <a:pt x="19552" y="4131"/>
                    </a:lnTo>
                    <a:lnTo>
                      <a:pt x="17469" y="2048"/>
                    </a:lnTo>
                    <a:cubicBezTo>
                      <a:pt x="17469" y="2048"/>
                      <a:pt x="18104" y="1414"/>
                      <a:pt x="18104" y="1414"/>
                    </a:cubicBezTo>
                    <a:close/>
                    <a:moveTo>
                      <a:pt x="5400" y="16200"/>
                    </a:moveTo>
                    <a:lnTo>
                      <a:pt x="9590" y="15481"/>
                    </a:lnTo>
                    <a:lnTo>
                      <a:pt x="20881" y="4190"/>
                    </a:lnTo>
                    <a:cubicBezTo>
                      <a:pt x="21325" y="3746"/>
                      <a:pt x="21600" y="3133"/>
                      <a:pt x="21600" y="2455"/>
                    </a:cubicBezTo>
                    <a:cubicBezTo>
                      <a:pt x="21600" y="1099"/>
                      <a:pt x="20501" y="0"/>
                      <a:pt x="19145" y="0"/>
                    </a:cubicBezTo>
                    <a:cubicBezTo>
                      <a:pt x="18468" y="0"/>
                      <a:pt x="17854" y="275"/>
                      <a:pt x="17410" y="719"/>
                    </a:cubicBezTo>
                    <a:lnTo>
                      <a:pt x="6119" y="12010"/>
                    </a:lnTo>
                    <a:cubicBezTo>
                      <a:pt x="6119" y="12010"/>
                      <a:pt x="5400" y="16200"/>
                      <a:pt x="5400" y="16200"/>
                    </a:cubicBezTo>
                    <a:close/>
                  </a:path>
                </a:pathLst>
              </a:custGeom>
              <a:solidFill>
                <a:srgbClr val="F2A26B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FE791C2-68AC-49B2-9DD7-4619788488A1}"/>
                  </a:ext>
                </a:extLst>
              </p:cNvPr>
              <p:cNvSpPr/>
              <p:nvPr/>
            </p:nvSpPr>
            <p:spPr>
              <a:xfrm>
                <a:off x="17581764" y="8144725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19D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273E990-8B15-4A6B-A0C7-8ED1763F293D}"/>
                </a:ext>
              </a:extLst>
            </p:cNvPr>
            <p:cNvSpPr txBox="1"/>
            <p:nvPr/>
          </p:nvSpPr>
          <p:spPr>
            <a:xfrm>
              <a:off x="16231626" y="10336106"/>
              <a:ext cx="412003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CẬP NHẬT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sp>
        <p:nvSpPr>
          <p:cNvPr id="93" name="Right Arrow 47">
            <a:extLst>
              <a:ext uri="{FF2B5EF4-FFF2-40B4-BE49-F238E27FC236}">
                <a16:creationId xmlns:a16="http://schemas.microsoft.com/office/drawing/2014/main" id="{C53FDE58-5DB8-4C4B-A8B9-BF3CACF87734}"/>
              </a:ext>
            </a:extLst>
          </p:cNvPr>
          <p:cNvSpPr/>
          <p:nvPr/>
        </p:nvSpPr>
        <p:spPr>
          <a:xfrm>
            <a:off x="14291202" y="866607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47">
            <a:extLst>
              <a:ext uri="{FF2B5EF4-FFF2-40B4-BE49-F238E27FC236}">
                <a16:creationId xmlns:a16="http://schemas.microsoft.com/office/drawing/2014/main" id="{CC3CE1A4-0BE2-4FE6-8AC7-6965494503B8}"/>
              </a:ext>
            </a:extLst>
          </p:cNvPr>
          <p:cNvSpPr/>
          <p:nvPr/>
        </p:nvSpPr>
        <p:spPr>
          <a:xfrm>
            <a:off x="19342391" y="8770461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D7BB344-05DE-4C9A-8BFD-F5AC82354C26}"/>
              </a:ext>
            </a:extLst>
          </p:cNvPr>
          <p:cNvGrpSpPr/>
          <p:nvPr/>
        </p:nvGrpSpPr>
        <p:grpSpPr>
          <a:xfrm>
            <a:off x="21260854" y="8291237"/>
            <a:ext cx="2610138" cy="2919517"/>
            <a:chOff x="18830292" y="8286114"/>
            <a:chExt cx="2610138" cy="291951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DF3EF20-94A1-4251-B34B-9D72A3DCF90F}"/>
                </a:ext>
              </a:extLst>
            </p:cNvPr>
            <p:cNvSpPr txBox="1"/>
            <p:nvPr/>
          </p:nvSpPr>
          <p:spPr>
            <a:xfrm>
              <a:off x="18830292" y="10251267"/>
              <a:ext cx="2610138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THÀNH CÔNG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93F8997-DE41-4866-89D7-4631AAAF35FC}"/>
                </a:ext>
              </a:extLst>
            </p:cNvPr>
            <p:cNvSpPr/>
            <p:nvPr/>
          </p:nvSpPr>
          <p:spPr>
            <a:xfrm>
              <a:off x="19394181" y="8286114"/>
              <a:ext cx="1482357" cy="1482357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Google Shape;811;p38">
            <a:extLst>
              <a:ext uri="{FF2B5EF4-FFF2-40B4-BE49-F238E27FC236}">
                <a16:creationId xmlns:a16="http://schemas.microsoft.com/office/drawing/2014/main" id="{94E0FBA7-0734-4B09-BBF3-749AE040565F}"/>
              </a:ext>
            </a:extLst>
          </p:cNvPr>
          <p:cNvSpPr/>
          <p:nvPr/>
        </p:nvSpPr>
        <p:spPr>
          <a:xfrm>
            <a:off x="12549085" y="4516940"/>
            <a:ext cx="372852" cy="37287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D2D2D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811;p38">
            <a:extLst>
              <a:ext uri="{FF2B5EF4-FFF2-40B4-BE49-F238E27FC236}">
                <a16:creationId xmlns:a16="http://schemas.microsoft.com/office/drawing/2014/main" id="{8004B8D1-549D-4E53-9228-BEC1AB520D32}"/>
              </a:ext>
            </a:extLst>
          </p:cNvPr>
          <p:cNvSpPr/>
          <p:nvPr/>
        </p:nvSpPr>
        <p:spPr>
          <a:xfrm>
            <a:off x="22245845" y="8702059"/>
            <a:ext cx="640152" cy="64019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14B8FD-6397-423C-B9C8-0A17E12B5304}"/>
              </a:ext>
            </a:extLst>
          </p:cNvPr>
          <p:cNvSpPr txBox="1"/>
          <p:nvPr/>
        </p:nvSpPr>
        <p:spPr>
          <a:xfrm>
            <a:off x="8640425" y="661433"/>
            <a:ext cx="7103191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BC1296B3-CBA4-48BC-933C-536F96D7D3F3}"/>
              </a:ext>
            </a:extLst>
          </p:cNvPr>
          <p:cNvSpPr txBox="1">
            <a:spLocks/>
          </p:cNvSpPr>
          <p:nvPr/>
        </p:nvSpPr>
        <p:spPr>
          <a:xfrm>
            <a:off x="8314796" y="1695235"/>
            <a:ext cx="780342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XỬ LÍ MỘT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 BÌNH TH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1BD74AD-52CE-4197-9F37-A1E5903CC9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3" r="17593"/>
          <a:stretch>
            <a:fillRect/>
          </a:stretch>
        </p:blipFill>
        <p:spPr/>
      </p:pic>
      <p:sp>
        <p:nvSpPr>
          <p:cNvPr id="26" name="Rectangle 25"/>
          <p:cNvSpPr/>
          <p:nvPr/>
        </p:nvSpPr>
        <p:spPr>
          <a:xfrm>
            <a:off x="6350" y="0"/>
            <a:ext cx="24377650" cy="13716001"/>
          </a:xfrm>
          <a:prstGeom prst="rect">
            <a:avLst/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24084" y="5457627"/>
            <a:ext cx="12335841" cy="2800749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Goals, strategies</a:t>
            </a:r>
          </a:p>
          <a:p>
            <a:pPr algn="ctr"/>
            <a:r>
              <a:rPr lang="en-US" sz="8800" b="1" dirty="0">
                <a:solidFill>
                  <a:schemeClr val="accent5"/>
                </a:solidFill>
                <a:latin typeface="Lato Black" charset="0"/>
                <a:ea typeface="Lato Black" charset="0"/>
                <a:cs typeface="Lato Black" charset="0"/>
              </a:rPr>
              <a:t>content</a:t>
            </a:r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and </a:t>
            </a:r>
            <a:r>
              <a:rPr lang="en-US" sz="88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marketing</a:t>
            </a:r>
            <a:endParaRPr lang="id-ID" sz="8800" b="1" dirty="0">
              <a:solidFill>
                <a:schemeClr val="accent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3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824771" y="6073179"/>
            <a:ext cx="6734501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GIỚI THIỆU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BA6D3-4073-4AED-B90C-912806D96E39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 flipH="1">
            <a:off x="12227517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7498085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953329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DB3C81F-A647-45B8-AB62-0AF97821DB5C}"/>
              </a:ext>
            </a:extLst>
          </p:cNvPr>
          <p:cNvGrpSpPr/>
          <p:nvPr/>
        </p:nvGrpSpPr>
        <p:grpSpPr>
          <a:xfrm>
            <a:off x="7191416" y="4815762"/>
            <a:ext cx="4838184" cy="5026133"/>
            <a:chOff x="7191416" y="4815762"/>
            <a:chExt cx="4838184" cy="5026133"/>
          </a:xfrm>
        </p:grpSpPr>
        <p:sp>
          <p:nvSpPr>
            <p:cNvPr id="75" name="Subtitle 2"/>
            <p:cNvSpPr txBox="1">
              <a:spLocks/>
            </p:cNvSpPr>
            <p:nvPr/>
          </p:nvSpPr>
          <p:spPr>
            <a:xfrm>
              <a:off x="7741090" y="8132834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hiều loại quần áo mong muốn giặt giũ với những hình thức khác nhau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91416" y="7484105"/>
              <a:ext cx="4838184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DỊCH VỤ KHÔNG ĐÁP ỨNG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8503880" y="4815762"/>
              <a:ext cx="2169462" cy="216946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324900" y="661433"/>
            <a:ext cx="573422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ĐẶT VẤN ĐỀ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7559081" y="1695235"/>
            <a:ext cx="93070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VẤN ĐỀ HỆ THỐNG MONG MUỐN GIẢI QUYẾT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CBE81F-3833-48A8-B02D-DDE8DD7BFDE9}"/>
              </a:ext>
            </a:extLst>
          </p:cNvPr>
          <p:cNvGrpSpPr/>
          <p:nvPr/>
        </p:nvGrpSpPr>
        <p:grpSpPr>
          <a:xfrm>
            <a:off x="12865104" y="4815762"/>
            <a:ext cx="3793628" cy="4993261"/>
            <a:chOff x="12865104" y="4815762"/>
            <a:chExt cx="3793628" cy="4993261"/>
          </a:xfrm>
        </p:grpSpPr>
        <p:sp>
          <p:nvSpPr>
            <p:cNvPr id="77" name="Subtitle 2"/>
            <p:cNvSpPr txBox="1">
              <a:spLocks/>
            </p:cNvSpPr>
            <p:nvPr/>
          </p:nvSpPr>
          <p:spPr>
            <a:xfrm>
              <a:off x="12865104" y="8099962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ắp xếp thế nào để hoàn tất việc xử lí các đơn hàng một cách nhanh</a:t>
              </a: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nhất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514473" y="7451234"/>
              <a:ext cx="2722220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SẮP XẾP XỬ LÍ 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B914BA-B6FB-4FD1-B28F-7F1EDEEA840E}"/>
                </a:ext>
              </a:extLst>
            </p:cNvPr>
            <p:cNvGrpSpPr/>
            <p:nvPr/>
          </p:nvGrpSpPr>
          <p:grpSpPr>
            <a:xfrm>
              <a:off x="13677186" y="4815762"/>
              <a:ext cx="2169462" cy="2169462"/>
              <a:chOff x="13677186" y="4815762"/>
              <a:chExt cx="2169462" cy="216946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3677186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Shape 2622">
                <a:extLst>
                  <a:ext uri="{FF2B5EF4-FFF2-40B4-BE49-F238E27FC236}">
                    <a16:creationId xmlns:a16="http://schemas.microsoft.com/office/drawing/2014/main" id="{5FCCF846-7E9F-4F53-8419-C33BE860B143}"/>
                  </a:ext>
                </a:extLst>
              </p:cNvPr>
              <p:cNvSpPr/>
              <p:nvPr/>
            </p:nvSpPr>
            <p:spPr>
              <a:xfrm>
                <a:off x="14266262" y="5404839"/>
                <a:ext cx="991310" cy="991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79" y="17044"/>
                    </a:moveTo>
                    <a:cubicBezTo>
                      <a:pt x="9428" y="17174"/>
                      <a:pt x="9252" y="17274"/>
                      <a:pt x="9050" y="17344"/>
                    </a:cubicBezTo>
                    <a:cubicBezTo>
                      <a:pt x="8849" y="17415"/>
                      <a:pt x="8636" y="17450"/>
                      <a:pt x="8413" y="17450"/>
                    </a:cubicBezTo>
                    <a:cubicBezTo>
                      <a:pt x="7887" y="17450"/>
                      <a:pt x="7488" y="17288"/>
                      <a:pt x="7214" y="16966"/>
                    </a:cubicBezTo>
                    <a:cubicBezTo>
                      <a:pt x="6941" y="16644"/>
                      <a:pt x="6797" y="16226"/>
                      <a:pt x="6782" y="15715"/>
                    </a:cubicBezTo>
                    <a:lnTo>
                      <a:pt x="5864" y="15715"/>
                    </a:lnTo>
                    <a:cubicBezTo>
                      <a:pt x="5857" y="16122"/>
                      <a:pt x="5913" y="16486"/>
                      <a:pt x="6032" y="16805"/>
                    </a:cubicBezTo>
                    <a:cubicBezTo>
                      <a:pt x="6151" y="17123"/>
                      <a:pt x="6321" y="17393"/>
                      <a:pt x="6545" y="17611"/>
                    </a:cubicBezTo>
                    <a:cubicBezTo>
                      <a:pt x="6767" y="17830"/>
                      <a:pt x="7038" y="17995"/>
                      <a:pt x="7355" y="18106"/>
                    </a:cubicBezTo>
                    <a:cubicBezTo>
                      <a:pt x="7671" y="18218"/>
                      <a:pt x="8024" y="18273"/>
                      <a:pt x="8413" y="18273"/>
                    </a:cubicBezTo>
                    <a:cubicBezTo>
                      <a:pt x="8773" y="18273"/>
                      <a:pt x="9113" y="18223"/>
                      <a:pt x="9434" y="18123"/>
                    </a:cubicBezTo>
                    <a:cubicBezTo>
                      <a:pt x="9754" y="18023"/>
                      <a:pt x="10033" y="17873"/>
                      <a:pt x="10271" y="17672"/>
                    </a:cubicBezTo>
                    <a:cubicBezTo>
                      <a:pt x="10509" y="17472"/>
                      <a:pt x="10697" y="17222"/>
                      <a:pt x="10837" y="16922"/>
                    </a:cubicBezTo>
                    <a:cubicBezTo>
                      <a:pt x="10978" y="16621"/>
                      <a:pt x="11048" y="16275"/>
                      <a:pt x="11048" y="15881"/>
                    </a:cubicBezTo>
                    <a:cubicBezTo>
                      <a:pt x="11048" y="15407"/>
                      <a:pt x="10935" y="14995"/>
                      <a:pt x="10708" y="14646"/>
                    </a:cubicBezTo>
                    <a:cubicBezTo>
                      <a:pt x="10481" y="14298"/>
                      <a:pt x="10134" y="14072"/>
                      <a:pt x="9666" y="13968"/>
                    </a:cubicBezTo>
                    <a:lnTo>
                      <a:pt x="9666" y="13946"/>
                    </a:lnTo>
                    <a:cubicBezTo>
                      <a:pt x="9968" y="13805"/>
                      <a:pt x="10220" y="13597"/>
                      <a:pt x="10422" y="13323"/>
                    </a:cubicBezTo>
                    <a:cubicBezTo>
                      <a:pt x="10624" y="13048"/>
                      <a:pt x="10724" y="12734"/>
                      <a:pt x="10724" y="12377"/>
                    </a:cubicBezTo>
                    <a:cubicBezTo>
                      <a:pt x="10724" y="12014"/>
                      <a:pt x="10665" y="11698"/>
                      <a:pt x="10546" y="11432"/>
                    </a:cubicBezTo>
                    <a:cubicBezTo>
                      <a:pt x="10427" y="11165"/>
                      <a:pt x="10263" y="10946"/>
                      <a:pt x="10055" y="10776"/>
                    </a:cubicBezTo>
                    <a:cubicBezTo>
                      <a:pt x="9846" y="10605"/>
                      <a:pt x="9599" y="10477"/>
                      <a:pt x="9315" y="10392"/>
                    </a:cubicBezTo>
                    <a:cubicBezTo>
                      <a:pt x="9030" y="10306"/>
                      <a:pt x="8722" y="10264"/>
                      <a:pt x="8391" y="10264"/>
                    </a:cubicBezTo>
                    <a:cubicBezTo>
                      <a:pt x="8010" y="10264"/>
                      <a:pt x="7673" y="10326"/>
                      <a:pt x="7382" y="10453"/>
                    </a:cubicBezTo>
                    <a:cubicBezTo>
                      <a:pt x="7090" y="10579"/>
                      <a:pt x="6847" y="10753"/>
                      <a:pt x="6653" y="10976"/>
                    </a:cubicBezTo>
                    <a:cubicBezTo>
                      <a:pt x="6459" y="11198"/>
                      <a:pt x="6309" y="11466"/>
                      <a:pt x="6204" y="11777"/>
                    </a:cubicBezTo>
                    <a:cubicBezTo>
                      <a:pt x="6100" y="12088"/>
                      <a:pt x="6040" y="12433"/>
                      <a:pt x="6026" y="12811"/>
                    </a:cubicBezTo>
                    <a:lnTo>
                      <a:pt x="6944" y="12811"/>
                    </a:lnTo>
                    <a:cubicBezTo>
                      <a:pt x="6944" y="12581"/>
                      <a:pt x="6972" y="12363"/>
                      <a:pt x="7031" y="12155"/>
                    </a:cubicBezTo>
                    <a:cubicBezTo>
                      <a:pt x="7088" y="11947"/>
                      <a:pt x="7177" y="11766"/>
                      <a:pt x="7296" y="11610"/>
                    </a:cubicBezTo>
                    <a:cubicBezTo>
                      <a:pt x="7414" y="11454"/>
                      <a:pt x="7565" y="11330"/>
                      <a:pt x="7749" y="11237"/>
                    </a:cubicBezTo>
                    <a:cubicBezTo>
                      <a:pt x="7932" y="11144"/>
                      <a:pt x="8147" y="11098"/>
                      <a:pt x="8391" y="11098"/>
                    </a:cubicBezTo>
                    <a:cubicBezTo>
                      <a:pt x="8780" y="11098"/>
                      <a:pt x="9104" y="11204"/>
                      <a:pt x="9364" y="11415"/>
                    </a:cubicBezTo>
                    <a:cubicBezTo>
                      <a:pt x="9623" y="11627"/>
                      <a:pt x="9752" y="11943"/>
                      <a:pt x="9752" y="12366"/>
                    </a:cubicBezTo>
                    <a:cubicBezTo>
                      <a:pt x="9752" y="12574"/>
                      <a:pt x="9713" y="12759"/>
                      <a:pt x="9634" y="12922"/>
                    </a:cubicBezTo>
                    <a:cubicBezTo>
                      <a:pt x="9554" y="13086"/>
                      <a:pt x="9448" y="13221"/>
                      <a:pt x="9315" y="13329"/>
                    </a:cubicBezTo>
                    <a:cubicBezTo>
                      <a:pt x="9182" y="13436"/>
                      <a:pt x="9027" y="13517"/>
                      <a:pt x="8851" y="13574"/>
                    </a:cubicBezTo>
                    <a:cubicBezTo>
                      <a:pt x="8674" y="13629"/>
                      <a:pt x="8488" y="13657"/>
                      <a:pt x="8294" y="13657"/>
                    </a:cubicBezTo>
                    <a:lnTo>
                      <a:pt x="7992" y="13657"/>
                    </a:lnTo>
                    <a:cubicBezTo>
                      <a:pt x="7963" y="13657"/>
                      <a:pt x="7930" y="13653"/>
                      <a:pt x="7895" y="13645"/>
                    </a:cubicBezTo>
                    <a:lnTo>
                      <a:pt x="7895" y="14447"/>
                    </a:lnTo>
                    <a:cubicBezTo>
                      <a:pt x="8067" y="14424"/>
                      <a:pt x="8251" y="14413"/>
                      <a:pt x="8445" y="14413"/>
                    </a:cubicBezTo>
                    <a:cubicBezTo>
                      <a:pt x="8676" y="14413"/>
                      <a:pt x="8890" y="14444"/>
                      <a:pt x="9088" y="14507"/>
                    </a:cubicBezTo>
                    <a:cubicBezTo>
                      <a:pt x="9286" y="14571"/>
                      <a:pt x="9457" y="14667"/>
                      <a:pt x="9601" y="14797"/>
                    </a:cubicBezTo>
                    <a:cubicBezTo>
                      <a:pt x="9745" y="14927"/>
                      <a:pt x="9860" y="15086"/>
                      <a:pt x="9947" y="15275"/>
                    </a:cubicBezTo>
                    <a:cubicBezTo>
                      <a:pt x="10033" y="15464"/>
                      <a:pt x="10076" y="15682"/>
                      <a:pt x="10076" y="15926"/>
                    </a:cubicBezTo>
                    <a:cubicBezTo>
                      <a:pt x="10076" y="16163"/>
                      <a:pt x="10031" y="16377"/>
                      <a:pt x="9941" y="16565"/>
                    </a:cubicBezTo>
                    <a:cubicBezTo>
                      <a:pt x="9851" y="16754"/>
                      <a:pt x="9731" y="16914"/>
                      <a:pt x="9579" y="17044"/>
                    </a:cubicBezTo>
                    <a:moveTo>
                      <a:pt x="14257" y="18151"/>
                    </a:moveTo>
                    <a:lnTo>
                      <a:pt x="15175" y="18151"/>
                    </a:lnTo>
                    <a:lnTo>
                      <a:pt x="15175" y="10264"/>
                    </a:lnTo>
                    <a:lnTo>
                      <a:pt x="14473" y="10264"/>
                    </a:lnTo>
                    <a:cubicBezTo>
                      <a:pt x="14422" y="10561"/>
                      <a:pt x="14329" y="10805"/>
                      <a:pt x="14192" y="10998"/>
                    </a:cubicBezTo>
                    <a:cubicBezTo>
                      <a:pt x="14055" y="11191"/>
                      <a:pt x="13888" y="11343"/>
                      <a:pt x="13690" y="11454"/>
                    </a:cubicBezTo>
                    <a:cubicBezTo>
                      <a:pt x="13492" y="11565"/>
                      <a:pt x="13271" y="11641"/>
                      <a:pt x="13026" y="11682"/>
                    </a:cubicBezTo>
                    <a:cubicBezTo>
                      <a:pt x="12781" y="11723"/>
                      <a:pt x="12529" y="11743"/>
                      <a:pt x="12270" y="11743"/>
                    </a:cubicBezTo>
                    <a:lnTo>
                      <a:pt x="12270" y="12499"/>
                    </a:lnTo>
                    <a:lnTo>
                      <a:pt x="14257" y="12499"/>
                    </a:lnTo>
                    <a:cubicBezTo>
                      <a:pt x="14257" y="12499"/>
                      <a:pt x="14257" y="18151"/>
                      <a:pt x="14257" y="18151"/>
                    </a:cubicBezTo>
                    <a:close/>
                    <a:moveTo>
                      <a:pt x="20618" y="6873"/>
                    </a:moveTo>
                    <a:lnTo>
                      <a:pt x="982" y="6873"/>
                    </a:lnTo>
                    <a:lnTo>
                      <a:pt x="982" y="3928"/>
                    </a:lnTo>
                    <a:cubicBezTo>
                      <a:pt x="982" y="3385"/>
                      <a:pt x="1421" y="2945"/>
                      <a:pt x="1964" y="2945"/>
                    </a:cubicBezTo>
                    <a:lnTo>
                      <a:pt x="3927" y="2945"/>
                    </a:lnTo>
                    <a:lnTo>
                      <a:pt x="3927" y="4418"/>
                    </a:lnTo>
                    <a:cubicBezTo>
                      <a:pt x="3927" y="4690"/>
                      <a:pt x="4147" y="4909"/>
                      <a:pt x="4418" y="4909"/>
                    </a:cubicBezTo>
                    <a:cubicBezTo>
                      <a:pt x="4690" y="4909"/>
                      <a:pt x="4909" y="4690"/>
                      <a:pt x="4909" y="4418"/>
                    </a:cubicBezTo>
                    <a:lnTo>
                      <a:pt x="4909" y="2945"/>
                    </a:lnTo>
                    <a:lnTo>
                      <a:pt x="16691" y="2945"/>
                    </a:lnTo>
                    <a:lnTo>
                      <a:pt x="16691" y="4418"/>
                    </a:lnTo>
                    <a:cubicBezTo>
                      <a:pt x="16691" y="4690"/>
                      <a:pt x="16910" y="4909"/>
                      <a:pt x="17182" y="4909"/>
                    </a:cubicBezTo>
                    <a:cubicBezTo>
                      <a:pt x="17453" y="4909"/>
                      <a:pt x="17673" y="4690"/>
                      <a:pt x="17673" y="4418"/>
                    </a:cubicBezTo>
                    <a:lnTo>
                      <a:pt x="17673" y="2945"/>
                    </a:lnTo>
                    <a:lnTo>
                      <a:pt x="19636" y="2945"/>
                    </a:lnTo>
                    <a:cubicBezTo>
                      <a:pt x="20179" y="2945"/>
                      <a:pt x="20618" y="3385"/>
                      <a:pt x="20618" y="3928"/>
                    </a:cubicBezTo>
                    <a:cubicBezTo>
                      <a:pt x="20618" y="3928"/>
                      <a:pt x="20618" y="6873"/>
                      <a:pt x="20618" y="6873"/>
                    </a:cubicBezTo>
                    <a:close/>
                    <a:moveTo>
                      <a:pt x="20618" y="19636"/>
                    </a:moveTo>
                    <a:cubicBezTo>
                      <a:pt x="20618" y="20179"/>
                      <a:pt x="20179" y="20618"/>
                      <a:pt x="19636" y="20618"/>
                    </a:cubicBezTo>
                    <a:lnTo>
                      <a:pt x="1964" y="20618"/>
                    </a:lnTo>
                    <a:cubicBezTo>
                      <a:pt x="1421" y="20618"/>
                      <a:pt x="982" y="20179"/>
                      <a:pt x="982" y="19636"/>
                    </a:cubicBezTo>
                    <a:lnTo>
                      <a:pt x="982" y="7855"/>
                    </a:lnTo>
                    <a:lnTo>
                      <a:pt x="20618" y="7855"/>
                    </a:lnTo>
                    <a:cubicBezTo>
                      <a:pt x="20618" y="7855"/>
                      <a:pt x="20618" y="19636"/>
                      <a:pt x="20618" y="19636"/>
                    </a:cubicBezTo>
                    <a:close/>
                    <a:moveTo>
                      <a:pt x="19636" y="1964"/>
                    </a:moveTo>
                    <a:lnTo>
                      <a:pt x="17673" y="1964"/>
                    </a:lnTo>
                    <a:lnTo>
                      <a:pt x="17673" y="491"/>
                    </a:lnTo>
                    <a:cubicBezTo>
                      <a:pt x="17673" y="220"/>
                      <a:pt x="17453" y="0"/>
                      <a:pt x="17182" y="0"/>
                    </a:cubicBezTo>
                    <a:cubicBezTo>
                      <a:pt x="16910" y="0"/>
                      <a:pt x="16691" y="220"/>
                      <a:pt x="16691" y="491"/>
                    </a:cubicBezTo>
                    <a:lnTo>
                      <a:pt x="16691" y="1964"/>
                    </a:lnTo>
                    <a:lnTo>
                      <a:pt x="4909" y="1964"/>
                    </a:lnTo>
                    <a:lnTo>
                      <a:pt x="4909" y="491"/>
                    </a:lnTo>
                    <a:cubicBezTo>
                      <a:pt x="4909" y="220"/>
                      <a:pt x="4690" y="0"/>
                      <a:pt x="4418" y="0"/>
                    </a:cubicBezTo>
                    <a:cubicBezTo>
                      <a:pt x="4147" y="0"/>
                      <a:pt x="3927" y="220"/>
                      <a:pt x="3927" y="491"/>
                    </a:cubicBezTo>
                    <a:lnTo>
                      <a:pt x="3927" y="1964"/>
                    </a:lnTo>
                    <a:lnTo>
                      <a:pt x="1964" y="1964"/>
                    </a:lnTo>
                    <a:cubicBezTo>
                      <a:pt x="879" y="1964"/>
                      <a:pt x="0" y="2843"/>
                      <a:pt x="0" y="3928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3928"/>
                    </a:lnTo>
                    <a:cubicBezTo>
                      <a:pt x="21600" y="2843"/>
                      <a:pt x="20721" y="1964"/>
                      <a:pt x="19636" y="1964"/>
                    </a:cubicBezTo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79C65C-A368-4B05-9677-558C1BD6934B}"/>
              </a:ext>
            </a:extLst>
          </p:cNvPr>
          <p:cNvGrpSpPr/>
          <p:nvPr/>
        </p:nvGrpSpPr>
        <p:grpSpPr>
          <a:xfrm>
            <a:off x="18244357" y="4815762"/>
            <a:ext cx="3793628" cy="4984091"/>
            <a:chOff x="18244357" y="4815762"/>
            <a:chExt cx="3793628" cy="4984091"/>
          </a:xfrm>
        </p:grpSpPr>
        <p:sp>
          <p:nvSpPr>
            <p:cNvPr id="85" name="Subtitle 2"/>
            <p:cNvSpPr txBox="1">
              <a:spLocks/>
            </p:cNvSpPr>
            <p:nvPr/>
          </p:nvSpPr>
          <p:spPr>
            <a:xfrm>
              <a:off x="18244357" y="8099962"/>
              <a:ext cx="3793628" cy="169989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Giấy tờ chất chồng, số sách ghi chép s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ơ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sài không rõ ràng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308627" y="7451234"/>
              <a:ext cx="346280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SỔ SÁCH NẶNG NỀ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8CFC1B-B7AB-4EE5-8E7B-6B6FC74C31A9}"/>
                </a:ext>
              </a:extLst>
            </p:cNvPr>
            <p:cNvGrpSpPr/>
            <p:nvPr/>
          </p:nvGrpSpPr>
          <p:grpSpPr>
            <a:xfrm>
              <a:off x="19050627" y="4815762"/>
              <a:ext cx="2169462" cy="2169462"/>
              <a:chOff x="19050627" y="4815762"/>
              <a:chExt cx="2169462" cy="216946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050627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oogle Shape;649;p38">
                <a:extLst>
                  <a:ext uri="{FF2B5EF4-FFF2-40B4-BE49-F238E27FC236}">
                    <a16:creationId xmlns:a16="http://schemas.microsoft.com/office/drawing/2014/main" id="{4DE692E1-5A1B-49DB-BD2E-E970DC4B5BEC}"/>
                  </a:ext>
                </a:extLst>
              </p:cNvPr>
              <p:cNvGrpSpPr/>
              <p:nvPr/>
            </p:nvGrpSpPr>
            <p:grpSpPr>
              <a:xfrm>
                <a:off x="19639703" y="5365287"/>
                <a:ext cx="991310" cy="1181274"/>
                <a:chOff x="1246775" y="910975"/>
                <a:chExt cx="439650" cy="523900"/>
              </a:xfrm>
            </p:grpSpPr>
            <p:sp>
              <p:nvSpPr>
                <p:cNvPr id="30" name="Google Shape;650;p38">
                  <a:extLst>
                    <a:ext uri="{FF2B5EF4-FFF2-40B4-BE49-F238E27FC236}">
                      <a16:creationId xmlns:a16="http://schemas.microsoft.com/office/drawing/2014/main" id="{F0860A3A-89E6-4316-A78A-DD4291A4BF1F}"/>
                    </a:ext>
                  </a:extLst>
                </p:cNvPr>
                <p:cNvSpPr/>
                <p:nvPr/>
              </p:nvSpPr>
              <p:spPr>
                <a:xfrm>
                  <a:off x="1246775" y="970800"/>
                  <a:ext cx="378575" cy="46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3" h="18563" extrusionOk="0">
                      <a:moveTo>
                        <a:pt x="782" y="1"/>
                      </a:moveTo>
                      <a:lnTo>
                        <a:pt x="636" y="25"/>
                      </a:lnTo>
                      <a:lnTo>
                        <a:pt x="489" y="50"/>
                      </a:lnTo>
                      <a:lnTo>
                        <a:pt x="343" y="123"/>
                      </a:lnTo>
                      <a:lnTo>
                        <a:pt x="220" y="221"/>
                      </a:lnTo>
                      <a:lnTo>
                        <a:pt x="123" y="318"/>
                      </a:lnTo>
                      <a:lnTo>
                        <a:pt x="74" y="465"/>
                      </a:lnTo>
                      <a:lnTo>
                        <a:pt x="25" y="587"/>
                      </a:lnTo>
                      <a:lnTo>
                        <a:pt x="1" y="758"/>
                      </a:lnTo>
                      <a:lnTo>
                        <a:pt x="1" y="17756"/>
                      </a:lnTo>
                      <a:lnTo>
                        <a:pt x="25" y="17903"/>
                      </a:lnTo>
                      <a:lnTo>
                        <a:pt x="74" y="18049"/>
                      </a:lnTo>
                      <a:lnTo>
                        <a:pt x="123" y="18196"/>
                      </a:lnTo>
                      <a:lnTo>
                        <a:pt x="220" y="18318"/>
                      </a:lnTo>
                      <a:lnTo>
                        <a:pt x="343" y="18416"/>
                      </a:lnTo>
                      <a:lnTo>
                        <a:pt x="489" y="18489"/>
                      </a:lnTo>
                      <a:lnTo>
                        <a:pt x="636" y="18538"/>
                      </a:lnTo>
                      <a:lnTo>
                        <a:pt x="782" y="18562"/>
                      </a:lnTo>
                      <a:lnTo>
                        <a:pt x="14361" y="18562"/>
                      </a:lnTo>
                      <a:lnTo>
                        <a:pt x="14508" y="18538"/>
                      </a:lnTo>
                      <a:lnTo>
                        <a:pt x="14654" y="18489"/>
                      </a:lnTo>
                      <a:lnTo>
                        <a:pt x="14801" y="18416"/>
                      </a:lnTo>
                      <a:lnTo>
                        <a:pt x="14923" y="18318"/>
                      </a:lnTo>
                      <a:lnTo>
                        <a:pt x="15021" y="18196"/>
                      </a:lnTo>
                      <a:lnTo>
                        <a:pt x="15070" y="18049"/>
                      </a:lnTo>
                      <a:lnTo>
                        <a:pt x="15118" y="17903"/>
                      </a:lnTo>
                      <a:lnTo>
                        <a:pt x="15143" y="17756"/>
                      </a:lnTo>
                      <a:lnTo>
                        <a:pt x="15143" y="16608"/>
                      </a:lnTo>
                      <a:lnTo>
                        <a:pt x="2736" y="16608"/>
                      </a:lnTo>
                      <a:lnTo>
                        <a:pt x="2589" y="16584"/>
                      </a:lnTo>
                      <a:lnTo>
                        <a:pt x="2443" y="16535"/>
                      </a:lnTo>
                      <a:lnTo>
                        <a:pt x="2296" y="16462"/>
                      </a:lnTo>
                      <a:lnTo>
                        <a:pt x="2174" y="16364"/>
                      </a:lnTo>
                      <a:lnTo>
                        <a:pt x="2077" y="16242"/>
                      </a:lnTo>
                      <a:lnTo>
                        <a:pt x="2028" y="16096"/>
                      </a:lnTo>
                      <a:lnTo>
                        <a:pt x="1979" y="15949"/>
                      </a:lnTo>
                      <a:lnTo>
                        <a:pt x="1954" y="15802"/>
                      </a:lnTo>
                      <a:lnTo>
                        <a:pt x="195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51;p38">
                  <a:extLst>
                    <a:ext uri="{FF2B5EF4-FFF2-40B4-BE49-F238E27FC236}">
                      <a16:creationId xmlns:a16="http://schemas.microsoft.com/office/drawing/2014/main" id="{405F2488-0A1C-4DC7-8BB5-AD968EFAEFC2}"/>
                    </a:ext>
                  </a:extLst>
                </p:cNvPr>
                <p:cNvSpPr/>
                <p:nvPr/>
              </p:nvSpPr>
              <p:spPr>
                <a:xfrm>
                  <a:off x="1307825" y="910975"/>
                  <a:ext cx="378600" cy="46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4" h="18562" extrusionOk="0">
                      <a:moveTo>
                        <a:pt x="782" y="0"/>
                      </a:moveTo>
                      <a:lnTo>
                        <a:pt x="636" y="25"/>
                      </a:lnTo>
                      <a:lnTo>
                        <a:pt x="489" y="74"/>
                      </a:lnTo>
                      <a:lnTo>
                        <a:pt x="343" y="147"/>
                      </a:lnTo>
                      <a:lnTo>
                        <a:pt x="221" y="244"/>
                      </a:lnTo>
                      <a:lnTo>
                        <a:pt x="123" y="342"/>
                      </a:lnTo>
                      <a:lnTo>
                        <a:pt x="74" y="489"/>
                      </a:lnTo>
                      <a:lnTo>
                        <a:pt x="25" y="635"/>
                      </a:lnTo>
                      <a:lnTo>
                        <a:pt x="1" y="782"/>
                      </a:lnTo>
                      <a:lnTo>
                        <a:pt x="1" y="17780"/>
                      </a:lnTo>
                      <a:lnTo>
                        <a:pt x="25" y="17951"/>
                      </a:lnTo>
                      <a:lnTo>
                        <a:pt x="74" y="18098"/>
                      </a:lnTo>
                      <a:lnTo>
                        <a:pt x="123" y="18220"/>
                      </a:lnTo>
                      <a:lnTo>
                        <a:pt x="221" y="18342"/>
                      </a:lnTo>
                      <a:lnTo>
                        <a:pt x="343" y="18440"/>
                      </a:lnTo>
                      <a:lnTo>
                        <a:pt x="489" y="18513"/>
                      </a:lnTo>
                      <a:lnTo>
                        <a:pt x="636" y="18562"/>
                      </a:lnTo>
                      <a:lnTo>
                        <a:pt x="14508" y="18562"/>
                      </a:lnTo>
                      <a:lnTo>
                        <a:pt x="14655" y="18513"/>
                      </a:lnTo>
                      <a:lnTo>
                        <a:pt x="14801" y="18440"/>
                      </a:lnTo>
                      <a:lnTo>
                        <a:pt x="14923" y="18342"/>
                      </a:lnTo>
                      <a:lnTo>
                        <a:pt x="15021" y="18220"/>
                      </a:lnTo>
                      <a:lnTo>
                        <a:pt x="15070" y="18098"/>
                      </a:lnTo>
                      <a:lnTo>
                        <a:pt x="15119" y="17951"/>
                      </a:lnTo>
                      <a:lnTo>
                        <a:pt x="15143" y="17780"/>
                      </a:lnTo>
                      <a:lnTo>
                        <a:pt x="15143" y="3859"/>
                      </a:lnTo>
                      <a:lnTo>
                        <a:pt x="12554" y="3859"/>
                      </a:lnTo>
                      <a:lnTo>
                        <a:pt x="12286" y="3835"/>
                      </a:lnTo>
                      <a:lnTo>
                        <a:pt x="12066" y="3761"/>
                      </a:lnTo>
                      <a:lnTo>
                        <a:pt x="11846" y="3664"/>
                      </a:lnTo>
                      <a:lnTo>
                        <a:pt x="11651" y="3493"/>
                      </a:lnTo>
                      <a:lnTo>
                        <a:pt x="11504" y="3297"/>
                      </a:lnTo>
                      <a:lnTo>
                        <a:pt x="11382" y="3102"/>
                      </a:lnTo>
                      <a:lnTo>
                        <a:pt x="11309" y="2858"/>
                      </a:lnTo>
                      <a:lnTo>
                        <a:pt x="11284" y="2589"/>
                      </a:lnTo>
                      <a:lnTo>
                        <a:pt x="1128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52;p38">
                  <a:extLst>
                    <a:ext uri="{FF2B5EF4-FFF2-40B4-BE49-F238E27FC236}">
                      <a16:creationId xmlns:a16="http://schemas.microsoft.com/office/drawing/2014/main" id="{062627DD-FEB3-4261-8D57-33D4DE418808}"/>
                    </a:ext>
                  </a:extLst>
                </p:cNvPr>
                <p:cNvSpPr/>
                <p:nvPr/>
              </p:nvSpPr>
              <p:spPr>
                <a:xfrm>
                  <a:off x="1602125" y="910975"/>
                  <a:ext cx="84300" cy="8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1" extrusionOk="0">
                      <a:moveTo>
                        <a:pt x="1" y="0"/>
                      </a:moveTo>
                      <a:lnTo>
                        <a:pt x="1" y="2589"/>
                      </a:lnTo>
                      <a:lnTo>
                        <a:pt x="1" y="2760"/>
                      </a:lnTo>
                      <a:lnTo>
                        <a:pt x="50" y="2907"/>
                      </a:lnTo>
                      <a:lnTo>
                        <a:pt x="123" y="3029"/>
                      </a:lnTo>
                      <a:lnTo>
                        <a:pt x="221" y="3151"/>
                      </a:lnTo>
                      <a:lnTo>
                        <a:pt x="343" y="3249"/>
                      </a:lnTo>
                      <a:lnTo>
                        <a:pt x="465" y="3322"/>
                      </a:lnTo>
                      <a:lnTo>
                        <a:pt x="611" y="3371"/>
                      </a:lnTo>
                      <a:lnTo>
                        <a:pt x="3371" y="33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5E9512-5D25-4771-A3C2-5D8F17188DD1}"/>
              </a:ext>
            </a:extLst>
          </p:cNvPr>
          <p:cNvGrpSpPr/>
          <p:nvPr/>
        </p:nvGrpSpPr>
        <p:grpSpPr>
          <a:xfrm>
            <a:off x="2240883" y="4815762"/>
            <a:ext cx="4075283" cy="5019549"/>
            <a:chOff x="2240883" y="4815762"/>
            <a:chExt cx="4075283" cy="5019549"/>
          </a:xfrm>
        </p:grpSpPr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2377607" y="8099961"/>
              <a:ext cx="3793628" cy="173535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Khách hàng b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ận rộn không thể đem quần áo đến tận nơi để gửi giặt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0883" y="7451234"/>
              <a:ext cx="4075283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KHÔNG CÓ THỜI GIAN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FD476A-28ED-4463-9B55-F2445A9B97DB}"/>
                </a:ext>
              </a:extLst>
            </p:cNvPr>
            <p:cNvGrpSpPr/>
            <p:nvPr/>
          </p:nvGrpSpPr>
          <p:grpSpPr>
            <a:xfrm>
              <a:off x="3189690" y="4815762"/>
              <a:ext cx="2169462" cy="2169462"/>
              <a:chOff x="3189690" y="4815762"/>
              <a:chExt cx="2169462" cy="216946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18969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oogle Shape;642;p38">
                <a:extLst>
                  <a:ext uri="{FF2B5EF4-FFF2-40B4-BE49-F238E27FC236}">
                    <a16:creationId xmlns:a16="http://schemas.microsoft.com/office/drawing/2014/main" id="{70500491-86F3-452B-A5CC-6543881C219C}"/>
                  </a:ext>
                </a:extLst>
              </p:cNvPr>
              <p:cNvGrpSpPr/>
              <p:nvPr/>
            </p:nvGrpSpPr>
            <p:grpSpPr>
              <a:xfrm>
                <a:off x="3661967" y="5323501"/>
                <a:ext cx="1224909" cy="1223060"/>
                <a:chOff x="6640561" y="298550"/>
                <a:chExt cx="396900" cy="396300"/>
              </a:xfrm>
            </p:grpSpPr>
            <p:sp>
              <p:nvSpPr>
                <p:cNvPr id="34" name="Google Shape;643;p38">
                  <a:extLst>
                    <a:ext uri="{FF2B5EF4-FFF2-40B4-BE49-F238E27FC236}">
                      <a16:creationId xmlns:a16="http://schemas.microsoft.com/office/drawing/2014/main" id="{BCF33204-A69F-41D5-9809-D366F34C98F7}"/>
                    </a:ext>
                  </a:extLst>
                </p:cNvPr>
                <p:cNvSpPr/>
                <p:nvPr/>
              </p:nvSpPr>
              <p:spPr>
                <a:xfrm>
                  <a:off x="6640561" y="298550"/>
                  <a:ext cx="396900" cy="3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6" h="15852" extrusionOk="0">
                      <a:moveTo>
                        <a:pt x="8304" y="978"/>
                      </a:moveTo>
                      <a:lnTo>
                        <a:pt x="8646" y="1002"/>
                      </a:lnTo>
                      <a:lnTo>
                        <a:pt x="8988" y="1051"/>
                      </a:lnTo>
                      <a:lnTo>
                        <a:pt x="9330" y="1100"/>
                      </a:lnTo>
                      <a:lnTo>
                        <a:pt x="9672" y="1198"/>
                      </a:lnTo>
                      <a:lnTo>
                        <a:pt x="10014" y="1271"/>
                      </a:lnTo>
                      <a:lnTo>
                        <a:pt x="10332" y="1393"/>
                      </a:lnTo>
                      <a:lnTo>
                        <a:pt x="10649" y="1515"/>
                      </a:lnTo>
                      <a:lnTo>
                        <a:pt x="10942" y="1662"/>
                      </a:lnTo>
                      <a:lnTo>
                        <a:pt x="11260" y="1808"/>
                      </a:lnTo>
                      <a:lnTo>
                        <a:pt x="11553" y="1979"/>
                      </a:lnTo>
                      <a:lnTo>
                        <a:pt x="11821" y="2150"/>
                      </a:lnTo>
                      <a:lnTo>
                        <a:pt x="12090" y="2346"/>
                      </a:lnTo>
                      <a:lnTo>
                        <a:pt x="12359" y="2565"/>
                      </a:lnTo>
                      <a:lnTo>
                        <a:pt x="12603" y="2785"/>
                      </a:lnTo>
                      <a:lnTo>
                        <a:pt x="12847" y="3005"/>
                      </a:lnTo>
                      <a:lnTo>
                        <a:pt x="13091" y="3249"/>
                      </a:lnTo>
                      <a:lnTo>
                        <a:pt x="13311" y="3493"/>
                      </a:lnTo>
                      <a:lnTo>
                        <a:pt x="13507" y="3762"/>
                      </a:lnTo>
                      <a:lnTo>
                        <a:pt x="13702" y="4031"/>
                      </a:lnTo>
                      <a:lnTo>
                        <a:pt x="13897" y="4324"/>
                      </a:lnTo>
                      <a:lnTo>
                        <a:pt x="14044" y="4617"/>
                      </a:lnTo>
                      <a:lnTo>
                        <a:pt x="14215" y="4910"/>
                      </a:lnTo>
                      <a:lnTo>
                        <a:pt x="14337" y="5227"/>
                      </a:lnTo>
                      <a:lnTo>
                        <a:pt x="14483" y="5545"/>
                      </a:lnTo>
                      <a:lnTo>
                        <a:pt x="14581" y="5862"/>
                      </a:lnTo>
                      <a:lnTo>
                        <a:pt x="14679" y="6180"/>
                      </a:lnTo>
                      <a:lnTo>
                        <a:pt x="14752" y="6522"/>
                      </a:lnTo>
                      <a:lnTo>
                        <a:pt x="14825" y="6864"/>
                      </a:lnTo>
                      <a:lnTo>
                        <a:pt x="14850" y="7206"/>
                      </a:lnTo>
                      <a:lnTo>
                        <a:pt x="14899" y="7572"/>
                      </a:lnTo>
                      <a:lnTo>
                        <a:pt x="14899" y="7938"/>
                      </a:lnTo>
                      <a:lnTo>
                        <a:pt x="14899" y="8280"/>
                      </a:lnTo>
                      <a:lnTo>
                        <a:pt x="14850" y="8647"/>
                      </a:lnTo>
                      <a:lnTo>
                        <a:pt x="14825" y="8989"/>
                      </a:lnTo>
                      <a:lnTo>
                        <a:pt x="14752" y="9331"/>
                      </a:lnTo>
                      <a:lnTo>
                        <a:pt x="14679" y="9672"/>
                      </a:lnTo>
                      <a:lnTo>
                        <a:pt x="14581" y="9990"/>
                      </a:lnTo>
                      <a:lnTo>
                        <a:pt x="14483" y="10307"/>
                      </a:lnTo>
                      <a:lnTo>
                        <a:pt x="14337" y="10625"/>
                      </a:lnTo>
                      <a:lnTo>
                        <a:pt x="14215" y="10942"/>
                      </a:lnTo>
                      <a:lnTo>
                        <a:pt x="14044" y="11236"/>
                      </a:lnTo>
                      <a:lnTo>
                        <a:pt x="13897" y="11529"/>
                      </a:lnTo>
                      <a:lnTo>
                        <a:pt x="13702" y="11822"/>
                      </a:lnTo>
                      <a:lnTo>
                        <a:pt x="13507" y="12090"/>
                      </a:lnTo>
                      <a:lnTo>
                        <a:pt x="13311" y="12359"/>
                      </a:lnTo>
                      <a:lnTo>
                        <a:pt x="13091" y="12603"/>
                      </a:lnTo>
                      <a:lnTo>
                        <a:pt x="12847" y="12847"/>
                      </a:lnTo>
                      <a:lnTo>
                        <a:pt x="12603" y="13067"/>
                      </a:lnTo>
                      <a:lnTo>
                        <a:pt x="12359" y="13287"/>
                      </a:lnTo>
                      <a:lnTo>
                        <a:pt x="12090" y="13507"/>
                      </a:lnTo>
                      <a:lnTo>
                        <a:pt x="11821" y="13702"/>
                      </a:lnTo>
                      <a:lnTo>
                        <a:pt x="11553" y="13873"/>
                      </a:lnTo>
                      <a:lnTo>
                        <a:pt x="11260" y="14044"/>
                      </a:lnTo>
                      <a:lnTo>
                        <a:pt x="10942" y="14191"/>
                      </a:lnTo>
                      <a:lnTo>
                        <a:pt x="10649" y="14337"/>
                      </a:lnTo>
                      <a:lnTo>
                        <a:pt x="10332" y="14459"/>
                      </a:lnTo>
                      <a:lnTo>
                        <a:pt x="10014" y="14581"/>
                      </a:lnTo>
                      <a:lnTo>
                        <a:pt x="9672" y="14655"/>
                      </a:lnTo>
                      <a:lnTo>
                        <a:pt x="9330" y="14752"/>
                      </a:lnTo>
                      <a:lnTo>
                        <a:pt x="8988" y="14801"/>
                      </a:lnTo>
                      <a:lnTo>
                        <a:pt x="8646" y="14850"/>
                      </a:lnTo>
                      <a:lnTo>
                        <a:pt x="8304" y="14875"/>
                      </a:lnTo>
                      <a:lnTo>
                        <a:pt x="7572" y="14875"/>
                      </a:lnTo>
                      <a:lnTo>
                        <a:pt x="7230" y="14850"/>
                      </a:lnTo>
                      <a:lnTo>
                        <a:pt x="6888" y="14801"/>
                      </a:lnTo>
                      <a:lnTo>
                        <a:pt x="6546" y="14752"/>
                      </a:lnTo>
                      <a:lnTo>
                        <a:pt x="6204" y="14655"/>
                      </a:lnTo>
                      <a:lnTo>
                        <a:pt x="5862" y="14581"/>
                      </a:lnTo>
                      <a:lnTo>
                        <a:pt x="5545" y="14459"/>
                      </a:lnTo>
                      <a:lnTo>
                        <a:pt x="5227" y="14337"/>
                      </a:lnTo>
                      <a:lnTo>
                        <a:pt x="4934" y="14191"/>
                      </a:lnTo>
                      <a:lnTo>
                        <a:pt x="4617" y="14044"/>
                      </a:lnTo>
                      <a:lnTo>
                        <a:pt x="4324" y="13873"/>
                      </a:lnTo>
                      <a:lnTo>
                        <a:pt x="4055" y="13702"/>
                      </a:lnTo>
                      <a:lnTo>
                        <a:pt x="3786" y="13507"/>
                      </a:lnTo>
                      <a:lnTo>
                        <a:pt x="3518" y="13287"/>
                      </a:lnTo>
                      <a:lnTo>
                        <a:pt x="3273" y="13067"/>
                      </a:lnTo>
                      <a:lnTo>
                        <a:pt x="3029" y="12847"/>
                      </a:lnTo>
                      <a:lnTo>
                        <a:pt x="2785" y="12603"/>
                      </a:lnTo>
                      <a:lnTo>
                        <a:pt x="2565" y="12359"/>
                      </a:lnTo>
                      <a:lnTo>
                        <a:pt x="2370" y="12090"/>
                      </a:lnTo>
                      <a:lnTo>
                        <a:pt x="2174" y="11822"/>
                      </a:lnTo>
                      <a:lnTo>
                        <a:pt x="1979" y="11529"/>
                      </a:lnTo>
                      <a:lnTo>
                        <a:pt x="1832" y="11236"/>
                      </a:lnTo>
                      <a:lnTo>
                        <a:pt x="1661" y="10942"/>
                      </a:lnTo>
                      <a:lnTo>
                        <a:pt x="1539" y="10625"/>
                      </a:lnTo>
                      <a:lnTo>
                        <a:pt x="1393" y="10307"/>
                      </a:lnTo>
                      <a:lnTo>
                        <a:pt x="1295" y="9990"/>
                      </a:lnTo>
                      <a:lnTo>
                        <a:pt x="1197" y="9672"/>
                      </a:lnTo>
                      <a:lnTo>
                        <a:pt x="1124" y="9331"/>
                      </a:lnTo>
                      <a:lnTo>
                        <a:pt x="1051" y="8989"/>
                      </a:lnTo>
                      <a:lnTo>
                        <a:pt x="1026" y="8647"/>
                      </a:lnTo>
                      <a:lnTo>
                        <a:pt x="978" y="8280"/>
                      </a:lnTo>
                      <a:lnTo>
                        <a:pt x="978" y="7938"/>
                      </a:lnTo>
                      <a:lnTo>
                        <a:pt x="978" y="7572"/>
                      </a:lnTo>
                      <a:lnTo>
                        <a:pt x="1026" y="7206"/>
                      </a:lnTo>
                      <a:lnTo>
                        <a:pt x="1051" y="6864"/>
                      </a:lnTo>
                      <a:lnTo>
                        <a:pt x="1124" y="6522"/>
                      </a:lnTo>
                      <a:lnTo>
                        <a:pt x="1197" y="6180"/>
                      </a:lnTo>
                      <a:lnTo>
                        <a:pt x="1295" y="5862"/>
                      </a:lnTo>
                      <a:lnTo>
                        <a:pt x="1393" y="5545"/>
                      </a:lnTo>
                      <a:lnTo>
                        <a:pt x="1539" y="5227"/>
                      </a:lnTo>
                      <a:lnTo>
                        <a:pt x="1661" y="4910"/>
                      </a:lnTo>
                      <a:lnTo>
                        <a:pt x="1832" y="4617"/>
                      </a:lnTo>
                      <a:lnTo>
                        <a:pt x="1979" y="4324"/>
                      </a:lnTo>
                      <a:lnTo>
                        <a:pt x="2174" y="4031"/>
                      </a:lnTo>
                      <a:lnTo>
                        <a:pt x="2370" y="3762"/>
                      </a:lnTo>
                      <a:lnTo>
                        <a:pt x="2565" y="3493"/>
                      </a:lnTo>
                      <a:lnTo>
                        <a:pt x="2785" y="3249"/>
                      </a:lnTo>
                      <a:lnTo>
                        <a:pt x="3029" y="3005"/>
                      </a:lnTo>
                      <a:lnTo>
                        <a:pt x="3273" y="2785"/>
                      </a:lnTo>
                      <a:lnTo>
                        <a:pt x="3518" y="2565"/>
                      </a:lnTo>
                      <a:lnTo>
                        <a:pt x="3786" y="2346"/>
                      </a:lnTo>
                      <a:lnTo>
                        <a:pt x="4055" y="2150"/>
                      </a:lnTo>
                      <a:lnTo>
                        <a:pt x="4324" y="1979"/>
                      </a:lnTo>
                      <a:lnTo>
                        <a:pt x="4617" y="1808"/>
                      </a:lnTo>
                      <a:lnTo>
                        <a:pt x="4934" y="1662"/>
                      </a:lnTo>
                      <a:lnTo>
                        <a:pt x="5227" y="1515"/>
                      </a:lnTo>
                      <a:lnTo>
                        <a:pt x="5545" y="1393"/>
                      </a:lnTo>
                      <a:lnTo>
                        <a:pt x="5862" y="1271"/>
                      </a:lnTo>
                      <a:lnTo>
                        <a:pt x="6204" y="1198"/>
                      </a:lnTo>
                      <a:lnTo>
                        <a:pt x="6546" y="1100"/>
                      </a:lnTo>
                      <a:lnTo>
                        <a:pt x="6888" y="1051"/>
                      </a:lnTo>
                      <a:lnTo>
                        <a:pt x="7230" y="1002"/>
                      </a:lnTo>
                      <a:lnTo>
                        <a:pt x="7572" y="978"/>
                      </a:lnTo>
                      <a:close/>
                      <a:moveTo>
                        <a:pt x="7523" y="1"/>
                      </a:moveTo>
                      <a:lnTo>
                        <a:pt x="7132" y="25"/>
                      </a:lnTo>
                      <a:lnTo>
                        <a:pt x="6741" y="74"/>
                      </a:lnTo>
                      <a:lnTo>
                        <a:pt x="6351" y="147"/>
                      </a:lnTo>
                      <a:lnTo>
                        <a:pt x="5960" y="245"/>
                      </a:lnTo>
                      <a:lnTo>
                        <a:pt x="5569" y="343"/>
                      </a:lnTo>
                      <a:lnTo>
                        <a:pt x="5203" y="465"/>
                      </a:lnTo>
                      <a:lnTo>
                        <a:pt x="4861" y="611"/>
                      </a:lnTo>
                      <a:lnTo>
                        <a:pt x="4494" y="782"/>
                      </a:lnTo>
                      <a:lnTo>
                        <a:pt x="4153" y="953"/>
                      </a:lnTo>
                      <a:lnTo>
                        <a:pt x="3835" y="1149"/>
                      </a:lnTo>
                      <a:lnTo>
                        <a:pt x="3493" y="1344"/>
                      </a:lnTo>
                      <a:lnTo>
                        <a:pt x="3200" y="1564"/>
                      </a:lnTo>
                      <a:lnTo>
                        <a:pt x="2883" y="1808"/>
                      </a:lnTo>
                      <a:lnTo>
                        <a:pt x="2614" y="2052"/>
                      </a:lnTo>
                      <a:lnTo>
                        <a:pt x="2321" y="2321"/>
                      </a:lnTo>
                      <a:lnTo>
                        <a:pt x="2077" y="2590"/>
                      </a:lnTo>
                      <a:lnTo>
                        <a:pt x="1808" y="2883"/>
                      </a:lnTo>
                      <a:lnTo>
                        <a:pt x="1588" y="3176"/>
                      </a:lnTo>
                      <a:lnTo>
                        <a:pt x="1368" y="3493"/>
                      </a:lnTo>
                      <a:lnTo>
                        <a:pt x="1149" y="3811"/>
                      </a:lnTo>
                      <a:lnTo>
                        <a:pt x="953" y="4153"/>
                      </a:lnTo>
                      <a:lnTo>
                        <a:pt x="782" y="4495"/>
                      </a:lnTo>
                      <a:lnTo>
                        <a:pt x="636" y="4837"/>
                      </a:lnTo>
                      <a:lnTo>
                        <a:pt x="489" y="5203"/>
                      </a:lnTo>
                      <a:lnTo>
                        <a:pt x="367" y="5569"/>
                      </a:lnTo>
                      <a:lnTo>
                        <a:pt x="245" y="5936"/>
                      </a:lnTo>
                      <a:lnTo>
                        <a:pt x="172" y="6326"/>
                      </a:lnTo>
                      <a:lnTo>
                        <a:pt x="98" y="6717"/>
                      </a:lnTo>
                      <a:lnTo>
                        <a:pt x="49" y="7108"/>
                      </a:lnTo>
                      <a:lnTo>
                        <a:pt x="25" y="7523"/>
                      </a:lnTo>
                      <a:lnTo>
                        <a:pt x="1" y="7938"/>
                      </a:lnTo>
                      <a:lnTo>
                        <a:pt x="25" y="8329"/>
                      </a:lnTo>
                      <a:lnTo>
                        <a:pt x="49" y="8744"/>
                      </a:lnTo>
                      <a:lnTo>
                        <a:pt x="98" y="9135"/>
                      </a:lnTo>
                      <a:lnTo>
                        <a:pt x="172" y="9526"/>
                      </a:lnTo>
                      <a:lnTo>
                        <a:pt x="245" y="9917"/>
                      </a:lnTo>
                      <a:lnTo>
                        <a:pt x="367" y="10283"/>
                      </a:lnTo>
                      <a:lnTo>
                        <a:pt x="489" y="10649"/>
                      </a:lnTo>
                      <a:lnTo>
                        <a:pt x="636" y="11016"/>
                      </a:lnTo>
                      <a:lnTo>
                        <a:pt x="782" y="11358"/>
                      </a:lnTo>
                      <a:lnTo>
                        <a:pt x="953" y="11700"/>
                      </a:lnTo>
                      <a:lnTo>
                        <a:pt x="1149" y="12041"/>
                      </a:lnTo>
                      <a:lnTo>
                        <a:pt x="1368" y="12359"/>
                      </a:lnTo>
                      <a:lnTo>
                        <a:pt x="1588" y="12676"/>
                      </a:lnTo>
                      <a:lnTo>
                        <a:pt x="1808" y="12970"/>
                      </a:lnTo>
                      <a:lnTo>
                        <a:pt x="2077" y="13263"/>
                      </a:lnTo>
                      <a:lnTo>
                        <a:pt x="2321" y="13531"/>
                      </a:lnTo>
                      <a:lnTo>
                        <a:pt x="2614" y="13800"/>
                      </a:lnTo>
                      <a:lnTo>
                        <a:pt x="2883" y="14044"/>
                      </a:lnTo>
                      <a:lnTo>
                        <a:pt x="3200" y="14288"/>
                      </a:lnTo>
                      <a:lnTo>
                        <a:pt x="3493" y="14508"/>
                      </a:lnTo>
                      <a:lnTo>
                        <a:pt x="3835" y="14704"/>
                      </a:lnTo>
                      <a:lnTo>
                        <a:pt x="4153" y="14899"/>
                      </a:lnTo>
                      <a:lnTo>
                        <a:pt x="4494" y="15070"/>
                      </a:lnTo>
                      <a:lnTo>
                        <a:pt x="4861" y="15241"/>
                      </a:lnTo>
                      <a:lnTo>
                        <a:pt x="5203" y="15387"/>
                      </a:lnTo>
                      <a:lnTo>
                        <a:pt x="5569" y="15510"/>
                      </a:lnTo>
                      <a:lnTo>
                        <a:pt x="5960" y="15607"/>
                      </a:lnTo>
                      <a:lnTo>
                        <a:pt x="6351" y="15705"/>
                      </a:lnTo>
                      <a:lnTo>
                        <a:pt x="6741" y="15778"/>
                      </a:lnTo>
                      <a:lnTo>
                        <a:pt x="7132" y="15827"/>
                      </a:lnTo>
                      <a:lnTo>
                        <a:pt x="7523" y="15851"/>
                      </a:lnTo>
                      <a:lnTo>
                        <a:pt x="8353" y="15851"/>
                      </a:lnTo>
                      <a:lnTo>
                        <a:pt x="8744" y="15827"/>
                      </a:lnTo>
                      <a:lnTo>
                        <a:pt x="9135" y="15778"/>
                      </a:lnTo>
                      <a:lnTo>
                        <a:pt x="9526" y="15705"/>
                      </a:lnTo>
                      <a:lnTo>
                        <a:pt x="9916" y="15607"/>
                      </a:lnTo>
                      <a:lnTo>
                        <a:pt x="10307" y="15510"/>
                      </a:lnTo>
                      <a:lnTo>
                        <a:pt x="10673" y="15387"/>
                      </a:lnTo>
                      <a:lnTo>
                        <a:pt x="11015" y="15241"/>
                      </a:lnTo>
                      <a:lnTo>
                        <a:pt x="11382" y="15070"/>
                      </a:lnTo>
                      <a:lnTo>
                        <a:pt x="11724" y="14899"/>
                      </a:lnTo>
                      <a:lnTo>
                        <a:pt x="12041" y="14704"/>
                      </a:lnTo>
                      <a:lnTo>
                        <a:pt x="12383" y="14508"/>
                      </a:lnTo>
                      <a:lnTo>
                        <a:pt x="12676" y="14288"/>
                      </a:lnTo>
                      <a:lnTo>
                        <a:pt x="12994" y="14044"/>
                      </a:lnTo>
                      <a:lnTo>
                        <a:pt x="13262" y="13800"/>
                      </a:lnTo>
                      <a:lnTo>
                        <a:pt x="13555" y="13531"/>
                      </a:lnTo>
                      <a:lnTo>
                        <a:pt x="13800" y="13263"/>
                      </a:lnTo>
                      <a:lnTo>
                        <a:pt x="14068" y="12970"/>
                      </a:lnTo>
                      <a:lnTo>
                        <a:pt x="14288" y="12676"/>
                      </a:lnTo>
                      <a:lnTo>
                        <a:pt x="14508" y="12359"/>
                      </a:lnTo>
                      <a:lnTo>
                        <a:pt x="14728" y="12041"/>
                      </a:lnTo>
                      <a:lnTo>
                        <a:pt x="14923" y="11700"/>
                      </a:lnTo>
                      <a:lnTo>
                        <a:pt x="15094" y="11358"/>
                      </a:lnTo>
                      <a:lnTo>
                        <a:pt x="15241" y="11016"/>
                      </a:lnTo>
                      <a:lnTo>
                        <a:pt x="15387" y="10649"/>
                      </a:lnTo>
                      <a:lnTo>
                        <a:pt x="15509" y="10283"/>
                      </a:lnTo>
                      <a:lnTo>
                        <a:pt x="15631" y="9917"/>
                      </a:lnTo>
                      <a:lnTo>
                        <a:pt x="15705" y="9526"/>
                      </a:lnTo>
                      <a:lnTo>
                        <a:pt x="15778" y="9135"/>
                      </a:lnTo>
                      <a:lnTo>
                        <a:pt x="15827" y="8744"/>
                      </a:lnTo>
                      <a:lnTo>
                        <a:pt x="15851" y="8329"/>
                      </a:lnTo>
                      <a:lnTo>
                        <a:pt x="15876" y="7938"/>
                      </a:lnTo>
                      <a:lnTo>
                        <a:pt x="15851" y="7523"/>
                      </a:lnTo>
                      <a:lnTo>
                        <a:pt x="15827" y="7108"/>
                      </a:lnTo>
                      <a:lnTo>
                        <a:pt x="15778" y="6717"/>
                      </a:lnTo>
                      <a:lnTo>
                        <a:pt x="15705" y="6326"/>
                      </a:lnTo>
                      <a:lnTo>
                        <a:pt x="15631" y="5936"/>
                      </a:lnTo>
                      <a:lnTo>
                        <a:pt x="15509" y="5569"/>
                      </a:lnTo>
                      <a:lnTo>
                        <a:pt x="15387" y="5203"/>
                      </a:lnTo>
                      <a:lnTo>
                        <a:pt x="15241" y="4837"/>
                      </a:lnTo>
                      <a:lnTo>
                        <a:pt x="15094" y="4495"/>
                      </a:lnTo>
                      <a:lnTo>
                        <a:pt x="14923" y="4153"/>
                      </a:lnTo>
                      <a:lnTo>
                        <a:pt x="14728" y="3811"/>
                      </a:lnTo>
                      <a:lnTo>
                        <a:pt x="14508" y="3493"/>
                      </a:lnTo>
                      <a:lnTo>
                        <a:pt x="14288" y="3176"/>
                      </a:lnTo>
                      <a:lnTo>
                        <a:pt x="14068" y="2883"/>
                      </a:lnTo>
                      <a:lnTo>
                        <a:pt x="13800" y="2590"/>
                      </a:lnTo>
                      <a:lnTo>
                        <a:pt x="13555" y="2321"/>
                      </a:lnTo>
                      <a:lnTo>
                        <a:pt x="13262" y="2052"/>
                      </a:lnTo>
                      <a:lnTo>
                        <a:pt x="12994" y="1808"/>
                      </a:lnTo>
                      <a:lnTo>
                        <a:pt x="12676" y="1564"/>
                      </a:lnTo>
                      <a:lnTo>
                        <a:pt x="12383" y="1344"/>
                      </a:lnTo>
                      <a:lnTo>
                        <a:pt x="12041" y="1149"/>
                      </a:lnTo>
                      <a:lnTo>
                        <a:pt x="11724" y="953"/>
                      </a:lnTo>
                      <a:lnTo>
                        <a:pt x="11382" y="782"/>
                      </a:lnTo>
                      <a:lnTo>
                        <a:pt x="11015" y="611"/>
                      </a:lnTo>
                      <a:lnTo>
                        <a:pt x="10673" y="465"/>
                      </a:lnTo>
                      <a:lnTo>
                        <a:pt x="10307" y="343"/>
                      </a:lnTo>
                      <a:lnTo>
                        <a:pt x="9916" y="245"/>
                      </a:lnTo>
                      <a:lnTo>
                        <a:pt x="9526" y="147"/>
                      </a:lnTo>
                      <a:lnTo>
                        <a:pt x="9135" y="74"/>
                      </a:lnTo>
                      <a:lnTo>
                        <a:pt x="8744" y="25"/>
                      </a:lnTo>
                      <a:lnTo>
                        <a:pt x="835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44;p38">
                  <a:extLst>
                    <a:ext uri="{FF2B5EF4-FFF2-40B4-BE49-F238E27FC236}">
                      <a16:creationId xmlns:a16="http://schemas.microsoft.com/office/drawing/2014/main" id="{4D625B42-E824-45C5-97AF-8BFC24587AD8}"/>
                    </a:ext>
                  </a:extLst>
                </p:cNvPr>
                <p:cNvSpPr/>
                <p:nvPr/>
              </p:nvSpPr>
              <p:spPr>
                <a:xfrm>
                  <a:off x="6677211" y="335200"/>
                  <a:ext cx="323625" cy="3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5" h="12921" extrusionOk="0">
                      <a:moveTo>
                        <a:pt x="6472" y="1319"/>
                      </a:moveTo>
                      <a:lnTo>
                        <a:pt x="6545" y="1344"/>
                      </a:lnTo>
                      <a:lnTo>
                        <a:pt x="6619" y="1368"/>
                      </a:lnTo>
                      <a:lnTo>
                        <a:pt x="6741" y="1441"/>
                      </a:lnTo>
                      <a:lnTo>
                        <a:pt x="6838" y="1563"/>
                      </a:lnTo>
                      <a:lnTo>
                        <a:pt x="6863" y="1637"/>
                      </a:lnTo>
                      <a:lnTo>
                        <a:pt x="6863" y="1710"/>
                      </a:lnTo>
                      <a:lnTo>
                        <a:pt x="6863" y="6301"/>
                      </a:lnTo>
                      <a:lnTo>
                        <a:pt x="9061" y="8475"/>
                      </a:lnTo>
                      <a:lnTo>
                        <a:pt x="9110" y="8548"/>
                      </a:lnTo>
                      <a:lnTo>
                        <a:pt x="9134" y="8622"/>
                      </a:lnTo>
                      <a:lnTo>
                        <a:pt x="9159" y="8768"/>
                      </a:lnTo>
                      <a:lnTo>
                        <a:pt x="9134" y="8915"/>
                      </a:lnTo>
                      <a:lnTo>
                        <a:pt x="9110" y="8988"/>
                      </a:lnTo>
                      <a:lnTo>
                        <a:pt x="9061" y="9037"/>
                      </a:lnTo>
                      <a:lnTo>
                        <a:pt x="8988" y="9086"/>
                      </a:lnTo>
                      <a:lnTo>
                        <a:pt x="8914" y="9135"/>
                      </a:lnTo>
                      <a:lnTo>
                        <a:pt x="8768" y="9159"/>
                      </a:lnTo>
                      <a:lnTo>
                        <a:pt x="8621" y="9135"/>
                      </a:lnTo>
                      <a:lnTo>
                        <a:pt x="8548" y="9086"/>
                      </a:lnTo>
                      <a:lnTo>
                        <a:pt x="8499" y="9037"/>
                      </a:lnTo>
                      <a:lnTo>
                        <a:pt x="6203" y="6741"/>
                      </a:lnTo>
                      <a:lnTo>
                        <a:pt x="6130" y="6595"/>
                      </a:lnTo>
                      <a:lnTo>
                        <a:pt x="6081" y="6472"/>
                      </a:lnTo>
                      <a:lnTo>
                        <a:pt x="6081" y="1710"/>
                      </a:lnTo>
                      <a:lnTo>
                        <a:pt x="6081" y="1637"/>
                      </a:lnTo>
                      <a:lnTo>
                        <a:pt x="6106" y="1563"/>
                      </a:lnTo>
                      <a:lnTo>
                        <a:pt x="6203" y="1441"/>
                      </a:lnTo>
                      <a:lnTo>
                        <a:pt x="6326" y="1368"/>
                      </a:lnTo>
                      <a:lnTo>
                        <a:pt x="6399" y="1344"/>
                      </a:lnTo>
                      <a:lnTo>
                        <a:pt x="6472" y="1319"/>
                      </a:lnTo>
                      <a:close/>
                      <a:moveTo>
                        <a:pt x="6228" y="0"/>
                      </a:moveTo>
                      <a:lnTo>
                        <a:pt x="5862" y="25"/>
                      </a:lnTo>
                      <a:lnTo>
                        <a:pt x="5495" y="74"/>
                      </a:lnTo>
                      <a:lnTo>
                        <a:pt x="5129" y="122"/>
                      </a:lnTo>
                      <a:lnTo>
                        <a:pt x="4787" y="220"/>
                      </a:lnTo>
                      <a:lnTo>
                        <a:pt x="4445" y="318"/>
                      </a:lnTo>
                      <a:lnTo>
                        <a:pt x="4103" y="440"/>
                      </a:lnTo>
                      <a:lnTo>
                        <a:pt x="3761" y="586"/>
                      </a:lnTo>
                      <a:lnTo>
                        <a:pt x="3444" y="733"/>
                      </a:lnTo>
                      <a:lnTo>
                        <a:pt x="3639" y="1050"/>
                      </a:lnTo>
                      <a:lnTo>
                        <a:pt x="3663" y="1148"/>
                      </a:lnTo>
                      <a:lnTo>
                        <a:pt x="3663" y="1246"/>
                      </a:lnTo>
                      <a:lnTo>
                        <a:pt x="3615" y="1344"/>
                      </a:lnTo>
                      <a:lnTo>
                        <a:pt x="3541" y="1392"/>
                      </a:lnTo>
                      <a:lnTo>
                        <a:pt x="3493" y="1417"/>
                      </a:lnTo>
                      <a:lnTo>
                        <a:pt x="3370" y="1417"/>
                      </a:lnTo>
                      <a:lnTo>
                        <a:pt x="3297" y="1392"/>
                      </a:lnTo>
                      <a:lnTo>
                        <a:pt x="3248" y="1368"/>
                      </a:lnTo>
                      <a:lnTo>
                        <a:pt x="3224" y="1295"/>
                      </a:lnTo>
                      <a:lnTo>
                        <a:pt x="3028" y="977"/>
                      </a:lnTo>
                      <a:lnTo>
                        <a:pt x="2735" y="1197"/>
                      </a:lnTo>
                      <a:lnTo>
                        <a:pt x="2442" y="1417"/>
                      </a:lnTo>
                      <a:lnTo>
                        <a:pt x="2174" y="1637"/>
                      </a:lnTo>
                      <a:lnTo>
                        <a:pt x="1905" y="1881"/>
                      </a:lnTo>
                      <a:lnTo>
                        <a:pt x="1661" y="2150"/>
                      </a:lnTo>
                      <a:lnTo>
                        <a:pt x="1417" y="2418"/>
                      </a:lnTo>
                      <a:lnTo>
                        <a:pt x="1197" y="2711"/>
                      </a:lnTo>
                      <a:lnTo>
                        <a:pt x="1001" y="3029"/>
                      </a:lnTo>
                      <a:lnTo>
                        <a:pt x="1319" y="3200"/>
                      </a:lnTo>
                      <a:lnTo>
                        <a:pt x="1392" y="3273"/>
                      </a:lnTo>
                      <a:lnTo>
                        <a:pt x="1441" y="3346"/>
                      </a:lnTo>
                      <a:lnTo>
                        <a:pt x="1441" y="3444"/>
                      </a:lnTo>
                      <a:lnTo>
                        <a:pt x="1417" y="3542"/>
                      </a:lnTo>
                      <a:lnTo>
                        <a:pt x="1368" y="3590"/>
                      </a:lnTo>
                      <a:lnTo>
                        <a:pt x="1319" y="3639"/>
                      </a:lnTo>
                      <a:lnTo>
                        <a:pt x="1246" y="3664"/>
                      </a:lnTo>
                      <a:lnTo>
                        <a:pt x="1123" y="3664"/>
                      </a:lnTo>
                      <a:lnTo>
                        <a:pt x="1075" y="3639"/>
                      </a:lnTo>
                      <a:lnTo>
                        <a:pt x="757" y="3444"/>
                      </a:lnTo>
                      <a:lnTo>
                        <a:pt x="586" y="3761"/>
                      </a:lnTo>
                      <a:lnTo>
                        <a:pt x="464" y="4079"/>
                      </a:lnTo>
                      <a:lnTo>
                        <a:pt x="342" y="4421"/>
                      </a:lnTo>
                      <a:lnTo>
                        <a:pt x="220" y="4763"/>
                      </a:lnTo>
                      <a:lnTo>
                        <a:pt x="147" y="5129"/>
                      </a:lnTo>
                      <a:lnTo>
                        <a:pt x="73" y="5471"/>
                      </a:lnTo>
                      <a:lnTo>
                        <a:pt x="24" y="5837"/>
                      </a:lnTo>
                      <a:lnTo>
                        <a:pt x="0" y="6228"/>
                      </a:lnTo>
                      <a:lnTo>
                        <a:pt x="659" y="6228"/>
                      </a:lnTo>
                      <a:lnTo>
                        <a:pt x="757" y="6277"/>
                      </a:lnTo>
                      <a:lnTo>
                        <a:pt x="806" y="6375"/>
                      </a:lnTo>
                      <a:lnTo>
                        <a:pt x="806" y="6472"/>
                      </a:lnTo>
                      <a:lnTo>
                        <a:pt x="806" y="6546"/>
                      </a:lnTo>
                      <a:lnTo>
                        <a:pt x="757" y="6643"/>
                      </a:lnTo>
                      <a:lnTo>
                        <a:pt x="659" y="6692"/>
                      </a:lnTo>
                      <a:lnTo>
                        <a:pt x="562" y="6717"/>
                      </a:lnTo>
                      <a:lnTo>
                        <a:pt x="0" y="6717"/>
                      </a:lnTo>
                      <a:lnTo>
                        <a:pt x="24" y="7083"/>
                      </a:lnTo>
                      <a:lnTo>
                        <a:pt x="73" y="7449"/>
                      </a:lnTo>
                      <a:lnTo>
                        <a:pt x="147" y="7791"/>
                      </a:lnTo>
                      <a:lnTo>
                        <a:pt x="220" y="8158"/>
                      </a:lnTo>
                      <a:lnTo>
                        <a:pt x="342" y="8500"/>
                      </a:lnTo>
                      <a:lnTo>
                        <a:pt x="464" y="8841"/>
                      </a:lnTo>
                      <a:lnTo>
                        <a:pt x="586" y="9159"/>
                      </a:lnTo>
                      <a:lnTo>
                        <a:pt x="757" y="9476"/>
                      </a:lnTo>
                      <a:lnTo>
                        <a:pt x="1075" y="9305"/>
                      </a:lnTo>
                      <a:lnTo>
                        <a:pt x="1172" y="9257"/>
                      </a:lnTo>
                      <a:lnTo>
                        <a:pt x="1270" y="9281"/>
                      </a:lnTo>
                      <a:lnTo>
                        <a:pt x="1343" y="9305"/>
                      </a:lnTo>
                      <a:lnTo>
                        <a:pt x="1417" y="9379"/>
                      </a:lnTo>
                      <a:lnTo>
                        <a:pt x="1441" y="9476"/>
                      </a:lnTo>
                      <a:lnTo>
                        <a:pt x="1441" y="9574"/>
                      </a:lnTo>
                      <a:lnTo>
                        <a:pt x="1392" y="9647"/>
                      </a:lnTo>
                      <a:lnTo>
                        <a:pt x="1319" y="9721"/>
                      </a:lnTo>
                      <a:lnTo>
                        <a:pt x="1001" y="9892"/>
                      </a:lnTo>
                      <a:lnTo>
                        <a:pt x="1197" y="10209"/>
                      </a:lnTo>
                      <a:lnTo>
                        <a:pt x="1417" y="10502"/>
                      </a:lnTo>
                      <a:lnTo>
                        <a:pt x="1661" y="10771"/>
                      </a:lnTo>
                      <a:lnTo>
                        <a:pt x="1905" y="11040"/>
                      </a:lnTo>
                      <a:lnTo>
                        <a:pt x="2174" y="11284"/>
                      </a:lnTo>
                      <a:lnTo>
                        <a:pt x="2442" y="11504"/>
                      </a:lnTo>
                      <a:lnTo>
                        <a:pt x="2735" y="11723"/>
                      </a:lnTo>
                      <a:lnTo>
                        <a:pt x="3028" y="11943"/>
                      </a:lnTo>
                      <a:lnTo>
                        <a:pt x="3224" y="11626"/>
                      </a:lnTo>
                      <a:lnTo>
                        <a:pt x="3273" y="11552"/>
                      </a:lnTo>
                      <a:lnTo>
                        <a:pt x="3370" y="11504"/>
                      </a:lnTo>
                      <a:lnTo>
                        <a:pt x="3468" y="11504"/>
                      </a:lnTo>
                      <a:lnTo>
                        <a:pt x="3541" y="11528"/>
                      </a:lnTo>
                      <a:lnTo>
                        <a:pt x="3615" y="11601"/>
                      </a:lnTo>
                      <a:lnTo>
                        <a:pt x="3663" y="11675"/>
                      </a:lnTo>
                      <a:lnTo>
                        <a:pt x="3663" y="11772"/>
                      </a:lnTo>
                      <a:lnTo>
                        <a:pt x="3639" y="11870"/>
                      </a:lnTo>
                      <a:lnTo>
                        <a:pt x="3444" y="12187"/>
                      </a:lnTo>
                      <a:lnTo>
                        <a:pt x="3761" y="12334"/>
                      </a:lnTo>
                      <a:lnTo>
                        <a:pt x="4103" y="12480"/>
                      </a:lnTo>
                      <a:lnTo>
                        <a:pt x="4445" y="12603"/>
                      </a:lnTo>
                      <a:lnTo>
                        <a:pt x="4787" y="12700"/>
                      </a:lnTo>
                      <a:lnTo>
                        <a:pt x="5129" y="12798"/>
                      </a:lnTo>
                      <a:lnTo>
                        <a:pt x="5495" y="12847"/>
                      </a:lnTo>
                      <a:lnTo>
                        <a:pt x="5862" y="12896"/>
                      </a:lnTo>
                      <a:lnTo>
                        <a:pt x="6228" y="12920"/>
                      </a:lnTo>
                      <a:lnTo>
                        <a:pt x="6228" y="12358"/>
                      </a:lnTo>
                      <a:lnTo>
                        <a:pt x="6252" y="12261"/>
                      </a:lnTo>
                      <a:lnTo>
                        <a:pt x="6301" y="12187"/>
                      </a:lnTo>
                      <a:lnTo>
                        <a:pt x="6374" y="12139"/>
                      </a:lnTo>
                      <a:lnTo>
                        <a:pt x="6472" y="12114"/>
                      </a:lnTo>
                      <a:lnTo>
                        <a:pt x="6570" y="12139"/>
                      </a:lnTo>
                      <a:lnTo>
                        <a:pt x="6643" y="12187"/>
                      </a:lnTo>
                      <a:lnTo>
                        <a:pt x="6692" y="12261"/>
                      </a:lnTo>
                      <a:lnTo>
                        <a:pt x="6716" y="12358"/>
                      </a:lnTo>
                      <a:lnTo>
                        <a:pt x="6716" y="12920"/>
                      </a:lnTo>
                      <a:lnTo>
                        <a:pt x="7083" y="12896"/>
                      </a:lnTo>
                      <a:lnTo>
                        <a:pt x="7449" y="12847"/>
                      </a:lnTo>
                      <a:lnTo>
                        <a:pt x="7815" y="12798"/>
                      </a:lnTo>
                      <a:lnTo>
                        <a:pt x="8157" y="12700"/>
                      </a:lnTo>
                      <a:lnTo>
                        <a:pt x="8499" y="12603"/>
                      </a:lnTo>
                      <a:lnTo>
                        <a:pt x="8841" y="12480"/>
                      </a:lnTo>
                      <a:lnTo>
                        <a:pt x="9183" y="12334"/>
                      </a:lnTo>
                      <a:lnTo>
                        <a:pt x="9501" y="12187"/>
                      </a:lnTo>
                      <a:lnTo>
                        <a:pt x="9305" y="11870"/>
                      </a:lnTo>
                      <a:lnTo>
                        <a:pt x="9281" y="11772"/>
                      </a:lnTo>
                      <a:lnTo>
                        <a:pt x="9281" y="11675"/>
                      </a:lnTo>
                      <a:lnTo>
                        <a:pt x="9330" y="11601"/>
                      </a:lnTo>
                      <a:lnTo>
                        <a:pt x="9403" y="11528"/>
                      </a:lnTo>
                      <a:lnTo>
                        <a:pt x="9476" y="11504"/>
                      </a:lnTo>
                      <a:lnTo>
                        <a:pt x="9574" y="11504"/>
                      </a:lnTo>
                      <a:lnTo>
                        <a:pt x="9672" y="11552"/>
                      </a:lnTo>
                      <a:lnTo>
                        <a:pt x="9720" y="11626"/>
                      </a:lnTo>
                      <a:lnTo>
                        <a:pt x="9916" y="11943"/>
                      </a:lnTo>
                      <a:lnTo>
                        <a:pt x="10209" y="11723"/>
                      </a:lnTo>
                      <a:lnTo>
                        <a:pt x="10502" y="11504"/>
                      </a:lnTo>
                      <a:lnTo>
                        <a:pt x="10771" y="11284"/>
                      </a:lnTo>
                      <a:lnTo>
                        <a:pt x="11039" y="11040"/>
                      </a:lnTo>
                      <a:lnTo>
                        <a:pt x="11283" y="10771"/>
                      </a:lnTo>
                      <a:lnTo>
                        <a:pt x="11528" y="10502"/>
                      </a:lnTo>
                      <a:lnTo>
                        <a:pt x="11747" y="10209"/>
                      </a:lnTo>
                      <a:lnTo>
                        <a:pt x="11943" y="9892"/>
                      </a:lnTo>
                      <a:lnTo>
                        <a:pt x="11625" y="9721"/>
                      </a:lnTo>
                      <a:lnTo>
                        <a:pt x="11552" y="9647"/>
                      </a:lnTo>
                      <a:lnTo>
                        <a:pt x="11503" y="9574"/>
                      </a:lnTo>
                      <a:lnTo>
                        <a:pt x="11503" y="9476"/>
                      </a:lnTo>
                      <a:lnTo>
                        <a:pt x="11528" y="9379"/>
                      </a:lnTo>
                      <a:lnTo>
                        <a:pt x="11601" y="9305"/>
                      </a:lnTo>
                      <a:lnTo>
                        <a:pt x="11674" y="9281"/>
                      </a:lnTo>
                      <a:lnTo>
                        <a:pt x="11772" y="9257"/>
                      </a:lnTo>
                      <a:lnTo>
                        <a:pt x="11870" y="9305"/>
                      </a:lnTo>
                      <a:lnTo>
                        <a:pt x="12187" y="9476"/>
                      </a:lnTo>
                      <a:lnTo>
                        <a:pt x="12358" y="9159"/>
                      </a:lnTo>
                      <a:lnTo>
                        <a:pt x="12480" y="8841"/>
                      </a:lnTo>
                      <a:lnTo>
                        <a:pt x="12602" y="8500"/>
                      </a:lnTo>
                      <a:lnTo>
                        <a:pt x="12724" y="8158"/>
                      </a:lnTo>
                      <a:lnTo>
                        <a:pt x="12798" y="7791"/>
                      </a:lnTo>
                      <a:lnTo>
                        <a:pt x="12871" y="7449"/>
                      </a:lnTo>
                      <a:lnTo>
                        <a:pt x="12920" y="7083"/>
                      </a:lnTo>
                      <a:lnTo>
                        <a:pt x="12944" y="6717"/>
                      </a:lnTo>
                      <a:lnTo>
                        <a:pt x="12382" y="6717"/>
                      </a:lnTo>
                      <a:lnTo>
                        <a:pt x="12285" y="6692"/>
                      </a:lnTo>
                      <a:lnTo>
                        <a:pt x="12187" y="6643"/>
                      </a:lnTo>
                      <a:lnTo>
                        <a:pt x="12138" y="6546"/>
                      </a:lnTo>
                      <a:lnTo>
                        <a:pt x="12138" y="6472"/>
                      </a:lnTo>
                      <a:lnTo>
                        <a:pt x="12138" y="6375"/>
                      </a:lnTo>
                      <a:lnTo>
                        <a:pt x="12187" y="6277"/>
                      </a:lnTo>
                      <a:lnTo>
                        <a:pt x="12285" y="6228"/>
                      </a:lnTo>
                      <a:lnTo>
                        <a:pt x="12944" y="6228"/>
                      </a:lnTo>
                      <a:lnTo>
                        <a:pt x="12920" y="5837"/>
                      </a:lnTo>
                      <a:lnTo>
                        <a:pt x="12871" y="5471"/>
                      </a:lnTo>
                      <a:lnTo>
                        <a:pt x="12798" y="5129"/>
                      </a:lnTo>
                      <a:lnTo>
                        <a:pt x="12724" y="4763"/>
                      </a:lnTo>
                      <a:lnTo>
                        <a:pt x="12602" y="4421"/>
                      </a:lnTo>
                      <a:lnTo>
                        <a:pt x="12480" y="4079"/>
                      </a:lnTo>
                      <a:lnTo>
                        <a:pt x="12358" y="3761"/>
                      </a:lnTo>
                      <a:lnTo>
                        <a:pt x="12187" y="3444"/>
                      </a:lnTo>
                      <a:lnTo>
                        <a:pt x="11870" y="3639"/>
                      </a:lnTo>
                      <a:lnTo>
                        <a:pt x="11821" y="3664"/>
                      </a:lnTo>
                      <a:lnTo>
                        <a:pt x="11699" y="3664"/>
                      </a:lnTo>
                      <a:lnTo>
                        <a:pt x="11625" y="3639"/>
                      </a:lnTo>
                      <a:lnTo>
                        <a:pt x="11577" y="3590"/>
                      </a:lnTo>
                      <a:lnTo>
                        <a:pt x="11528" y="3542"/>
                      </a:lnTo>
                      <a:lnTo>
                        <a:pt x="11503" y="3444"/>
                      </a:lnTo>
                      <a:lnTo>
                        <a:pt x="11503" y="3346"/>
                      </a:lnTo>
                      <a:lnTo>
                        <a:pt x="11552" y="3273"/>
                      </a:lnTo>
                      <a:lnTo>
                        <a:pt x="11625" y="3200"/>
                      </a:lnTo>
                      <a:lnTo>
                        <a:pt x="11943" y="3029"/>
                      </a:lnTo>
                      <a:lnTo>
                        <a:pt x="11747" y="2711"/>
                      </a:lnTo>
                      <a:lnTo>
                        <a:pt x="11528" y="2418"/>
                      </a:lnTo>
                      <a:lnTo>
                        <a:pt x="11283" y="2150"/>
                      </a:lnTo>
                      <a:lnTo>
                        <a:pt x="11039" y="1881"/>
                      </a:lnTo>
                      <a:lnTo>
                        <a:pt x="10771" y="1637"/>
                      </a:lnTo>
                      <a:lnTo>
                        <a:pt x="10502" y="1417"/>
                      </a:lnTo>
                      <a:lnTo>
                        <a:pt x="10209" y="1197"/>
                      </a:lnTo>
                      <a:lnTo>
                        <a:pt x="9916" y="977"/>
                      </a:lnTo>
                      <a:lnTo>
                        <a:pt x="9720" y="1295"/>
                      </a:lnTo>
                      <a:lnTo>
                        <a:pt x="9696" y="1368"/>
                      </a:lnTo>
                      <a:lnTo>
                        <a:pt x="9647" y="1392"/>
                      </a:lnTo>
                      <a:lnTo>
                        <a:pt x="9574" y="1417"/>
                      </a:lnTo>
                      <a:lnTo>
                        <a:pt x="9452" y="1417"/>
                      </a:lnTo>
                      <a:lnTo>
                        <a:pt x="9403" y="1392"/>
                      </a:lnTo>
                      <a:lnTo>
                        <a:pt x="9330" y="1344"/>
                      </a:lnTo>
                      <a:lnTo>
                        <a:pt x="9281" y="1246"/>
                      </a:lnTo>
                      <a:lnTo>
                        <a:pt x="9281" y="1148"/>
                      </a:lnTo>
                      <a:lnTo>
                        <a:pt x="9305" y="1050"/>
                      </a:lnTo>
                      <a:lnTo>
                        <a:pt x="9501" y="733"/>
                      </a:lnTo>
                      <a:lnTo>
                        <a:pt x="9183" y="586"/>
                      </a:lnTo>
                      <a:lnTo>
                        <a:pt x="8841" y="440"/>
                      </a:lnTo>
                      <a:lnTo>
                        <a:pt x="8499" y="318"/>
                      </a:lnTo>
                      <a:lnTo>
                        <a:pt x="8157" y="220"/>
                      </a:lnTo>
                      <a:lnTo>
                        <a:pt x="7815" y="122"/>
                      </a:lnTo>
                      <a:lnTo>
                        <a:pt x="7449" y="74"/>
                      </a:lnTo>
                      <a:lnTo>
                        <a:pt x="7083" y="25"/>
                      </a:lnTo>
                      <a:lnTo>
                        <a:pt x="6716" y="0"/>
                      </a:lnTo>
                      <a:lnTo>
                        <a:pt x="6716" y="562"/>
                      </a:lnTo>
                      <a:lnTo>
                        <a:pt x="6692" y="660"/>
                      </a:lnTo>
                      <a:lnTo>
                        <a:pt x="6643" y="733"/>
                      </a:lnTo>
                      <a:lnTo>
                        <a:pt x="6570" y="782"/>
                      </a:lnTo>
                      <a:lnTo>
                        <a:pt x="6472" y="806"/>
                      </a:lnTo>
                      <a:lnTo>
                        <a:pt x="6374" y="782"/>
                      </a:lnTo>
                      <a:lnTo>
                        <a:pt x="6301" y="733"/>
                      </a:lnTo>
                      <a:lnTo>
                        <a:pt x="6252" y="660"/>
                      </a:lnTo>
                      <a:lnTo>
                        <a:pt x="6228" y="562"/>
                      </a:lnTo>
                      <a:lnTo>
                        <a:pt x="62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6" name="Shape 2940">
            <a:extLst>
              <a:ext uri="{FF2B5EF4-FFF2-40B4-BE49-F238E27FC236}">
                <a16:creationId xmlns:a16="http://schemas.microsoft.com/office/drawing/2014/main" id="{CC736DA2-0D6E-4765-B749-6518C3538F13}"/>
              </a:ext>
            </a:extLst>
          </p:cNvPr>
          <p:cNvSpPr/>
          <p:nvPr/>
        </p:nvSpPr>
        <p:spPr>
          <a:xfrm>
            <a:off x="9100929" y="5447349"/>
            <a:ext cx="975363" cy="975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ED7D31"/>
          </a:solidFill>
          <a:ln w="12700">
            <a:solidFill>
              <a:srgbClr val="ED7D31"/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1538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1669" y="3389350"/>
            <a:ext cx="7848600" cy="828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7961286" y="5193715"/>
            <a:ext cx="4358711" cy="221285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 lí các thông tin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hàng, biên nhận, hóa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n, … bằng cách sử dụng trạng thái.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56064" y="4732050"/>
            <a:ext cx="23647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>
                <a:solidFill>
                  <a:srgbClr val="58667A"/>
                </a:solidFill>
                <a:latin typeface="Lato Black"/>
                <a:ea typeface="Lato Bold" charset="0"/>
                <a:cs typeface="Lato Bold" charset="0"/>
              </a:rPr>
              <a:t>QL ĐH, BN, HĐ</a:t>
            </a:r>
          </a:p>
        </p:txBody>
      </p:sp>
      <p:sp>
        <p:nvSpPr>
          <p:cNvPr id="24" name="Shape 2622"/>
          <p:cNvSpPr/>
          <p:nvPr/>
        </p:nvSpPr>
        <p:spPr>
          <a:xfrm>
            <a:off x="12454233" y="8026504"/>
            <a:ext cx="991310" cy="991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8014389" y="9898780"/>
            <a:ext cx="435871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</a:t>
            </a: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92004" y="9898780"/>
            <a:ext cx="4358711" cy="16998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Áp dụng giải thuật hàng đợi nhiều trạm phục vụ để giải quyết sắp xếp xử lí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31959" y="9414321"/>
            <a:ext cx="3233257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AWESOME PICTURES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09573" y="9414321"/>
            <a:ext cx="2270173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399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1769" y="4140427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303803" y="4878615"/>
            <a:ext cx="4604146" cy="5260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MỤC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TIÊU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MONG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MUỐN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ĐẠT Đ</a:t>
            </a:r>
            <a:r>
              <a:rPr lang="vi-VN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ỢC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10796" y="661433"/>
            <a:ext cx="45624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MỤC TIÊU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7372195" y="1695235"/>
            <a:ext cx="9680797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MỤC TIÊU ĐỀ TÀI MONG MUỐN ĐẠT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7875D2-C58B-47A0-BE5E-E3EE5BAA1B71}"/>
              </a:ext>
            </a:extLst>
          </p:cNvPr>
          <p:cNvGrpSpPr/>
          <p:nvPr/>
        </p:nvGrpSpPr>
        <p:grpSpPr>
          <a:xfrm>
            <a:off x="12046422" y="3305726"/>
            <a:ext cx="4358711" cy="4098818"/>
            <a:chOff x="12046422" y="3305726"/>
            <a:chExt cx="4358711" cy="4098818"/>
          </a:xfrm>
        </p:grpSpPr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12046422" y="5191692"/>
              <a:ext cx="4358711" cy="2212852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T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ạo đơn hàng và tìm được những chi nhánh giặt ủi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có hỗ trợ đầy đủ các dịch vụ khách hàng yêu cầu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52403" y="4757355"/>
              <a:ext cx="3413307" cy="4615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399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ỨNG DỤNG ANDROID</a:t>
              </a:r>
              <a:endPara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1" name="Shape 2643">
              <a:extLst>
                <a:ext uri="{FF2B5EF4-FFF2-40B4-BE49-F238E27FC236}">
                  <a16:creationId xmlns:a16="http://schemas.microsoft.com/office/drawing/2014/main" id="{739B6382-953D-442D-B8DB-8E45B869EF30}"/>
                </a:ext>
              </a:extLst>
            </p:cNvPr>
            <p:cNvSpPr/>
            <p:nvPr/>
          </p:nvSpPr>
          <p:spPr>
            <a:xfrm>
              <a:off x="12309573" y="3305726"/>
              <a:ext cx="626664" cy="1148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33" name="Google Shape;596;p38">
            <a:extLst>
              <a:ext uri="{FF2B5EF4-FFF2-40B4-BE49-F238E27FC236}">
                <a16:creationId xmlns:a16="http://schemas.microsoft.com/office/drawing/2014/main" id="{73151D17-EF81-4470-8D6A-15DC71862245}"/>
              </a:ext>
            </a:extLst>
          </p:cNvPr>
          <p:cNvGrpSpPr/>
          <p:nvPr/>
        </p:nvGrpSpPr>
        <p:grpSpPr>
          <a:xfrm>
            <a:off x="18246985" y="8026504"/>
            <a:ext cx="761255" cy="962753"/>
            <a:chOff x="584925" y="238125"/>
            <a:chExt cx="415200" cy="525100"/>
          </a:xfrm>
          <a:noFill/>
        </p:grpSpPr>
        <p:sp>
          <p:nvSpPr>
            <p:cNvPr id="34" name="Google Shape;597;p38">
              <a:extLst>
                <a:ext uri="{FF2B5EF4-FFF2-40B4-BE49-F238E27FC236}">
                  <a16:creationId xmlns:a16="http://schemas.microsoft.com/office/drawing/2014/main" id="{38E0841A-BE19-482A-8C6A-4A6A0F11CA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8;p38">
              <a:extLst>
                <a:ext uri="{FF2B5EF4-FFF2-40B4-BE49-F238E27FC236}">
                  <a16:creationId xmlns:a16="http://schemas.microsoft.com/office/drawing/2014/main" id="{D1F14688-AE7B-441A-B07F-BFB8D8108E0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9;p38">
              <a:extLst>
                <a:ext uri="{FF2B5EF4-FFF2-40B4-BE49-F238E27FC236}">
                  <a16:creationId xmlns:a16="http://schemas.microsoft.com/office/drawing/2014/main" id="{BB48B601-3C44-4222-A5DC-8E41FA1EEF1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0;p38">
              <a:extLst>
                <a:ext uri="{FF2B5EF4-FFF2-40B4-BE49-F238E27FC236}">
                  <a16:creationId xmlns:a16="http://schemas.microsoft.com/office/drawing/2014/main" id="{88A937D1-055A-4A1B-9EC7-E058DBC09E2D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1;p38">
              <a:extLst>
                <a:ext uri="{FF2B5EF4-FFF2-40B4-BE49-F238E27FC236}">
                  <a16:creationId xmlns:a16="http://schemas.microsoft.com/office/drawing/2014/main" id="{87FD3891-711F-4E39-8A6A-A4E1CBB565CF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02;p38">
              <a:extLst>
                <a:ext uri="{FF2B5EF4-FFF2-40B4-BE49-F238E27FC236}">
                  <a16:creationId xmlns:a16="http://schemas.microsoft.com/office/drawing/2014/main" id="{CBA58B7B-D3F4-4380-9871-517497AC4F7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596;p38">
            <a:extLst>
              <a:ext uri="{FF2B5EF4-FFF2-40B4-BE49-F238E27FC236}">
                <a16:creationId xmlns:a16="http://schemas.microsoft.com/office/drawing/2014/main" id="{B8044BC8-01E6-4A47-B48B-BCC5B49D0797}"/>
              </a:ext>
            </a:extLst>
          </p:cNvPr>
          <p:cNvGrpSpPr/>
          <p:nvPr/>
        </p:nvGrpSpPr>
        <p:grpSpPr>
          <a:xfrm>
            <a:off x="18138461" y="3224760"/>
            <a:ext cx="869779" cy="1123259"/>
            <a:chOff x="584925" y="238125"/>
            <a:chExt cx="415200" cy="525100"/>
          </a:xfrm>
          <a:noFill/>
        </p:grpSpPr>
        <p:sp>
          <p:nvSpPr>
            <p:cNvPr id="41" name="Google Shape;597;p38">
              <a:extLst>
                <a:ext uri="{FF2B5EF4-FFF2-40B4-BE49-F238E27FC236}">
                  <a16:creationId xmlns:a16="http://schemas.microsoft.com/office/drawing/2014/main" id="{70F63094-9D0D-459F-8407-EAA05585D4A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8;p38">
              <a:extLst>
                <a:ext uri="{FF2B5EF4-FFF2-40B4-BE49-F238E27FC236}">
                  <a16:creationId xmlns:a16="http://schemas.microsoft.com/office/drawing/2014/main" id="{8FC18536-8112-40B1-843F-B1F476586A7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;p38">
              <a:extLst>
                <a:ext uri="{FF2B5EF4-FFF2-40B4-BE49-F238E27FC236}">
                  <a16:creationId xmlns:a16="http://schemas.microsoft.com/office/drawing/2014/main" id="{31B91FDD-5BD6-45A8-BF60-1CDF2187399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0;p38">
              <a:extLst>
                <a:ext uri="{FF2B5EF4-FFF2-40B4-BE49-F238E27FC236}">
                  <a16:creationId xmlns:a16="http://schemas.microsoft.com/office/drawing/2014/main" id="{1E833725-57BF-426A-B0E6-27D3370E5AF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01;p38">
              <a:extLst>
                <a:ext uri="{FF2B5EF4-FFF2-40B4-BE49-F238E27FC236}">
                  <a16:creationId xmlns:a16="http://schemas.microsoft.com/office/drawing/2014/main" id="{C7EFE438-9CF2-4497-A258-FBF6927C3094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02;p38">
              <a:extLst>
                <a:ext uri="{FF2B5EF4-FFF2-40B4-BE49-F238E27FC236}">
                  <a16:creationId xmlns:a16="http://schemas.microsoft.com/office/drawing/2014/main" id="{E9C72B62-FC00-4F6A-8D14-D6C50B25DCE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58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ubtitle 2"/>
          <p:cNvSpPr txBox="1">
            <a:spLocks/>
          </p:cNvSpPr>
          <p:nvPr/>
        </p:nvSpPr>
        <p:spPr>
          <a:xfrm>
            <a:off x="9936419" y="10165389"/>
            <a:ext cx="4900457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hư viện hỗ trợ việc xây dựng những thành phần 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giao diện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518489" y="9179499"/>
            <a:ext cx="132472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REACTJS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2047036" y="9891329"/>
            <a:ext cx="379143" cy="0"/>
          </a:xfrm>
          <a:prstGeom prst="line">
            <a:avLst/>
          </a:prstGeom>
          <a:ln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/>
          <p:cNvSpPr txBox="1">
            <a:spLocks/>
          </p:cNvSpPr>
          <p:nvPr/>
        </p:nvSpPr>
        <p:spPr>
          <a:xfrm>
            <a:off x="2241755" y="10165388"/>
            <a:ext cx="5486399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Đ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ịnh nghĩa được những dữ liệu cần thiết và đủ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ở phía ng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ời dùng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6782" y="9179499"/>
            <a:ext cx="2291974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APOLLO CLIENT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868954" y="9891329"/>
            <a:ext cx="379143" cy="0"/>
          </a:xfrm>
          <a:prstGeom prst="line">
            <a:avLst/>
          </a:prstGeom>
          <a:ln>
            <a:solidFill>
              <a:srgbClr val="112B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/>
          <p:cNvSpPr txBox="1">
            <a:spLocks/>
          </p:cNvSpPr>
          <p:nvPr/>
        </p:nvSpPr>
        <p:spPr>
          <a:xfrm>
            <a:off x="17045142" y="10165389"/>
            <a:ext cx="4969818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ệ điều hành được thiết kế dành cho các thiết bị di động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605136" y="9179499"/>
            <a:ext cx="150759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ANDROID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9225119" y="9914758"/>
            <a:ext cx="379143" cy="0"/>
          </a:xfrm>
          <a:prstGeom prst="line">
            <a:avLst/>
          </a:prstGeom>
          <a:ln>
            <a:solidFill>
              <a:srgbClr val="77B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/>
          <p:cNvSpPr txBox="1">
            <a:spLocks/>
          </p:cNvSpPr>
          <p:nvPr/>
        </p:nvSpPr>
        <p:spPr>
          <a:xfrm>
            <a:off x="9936419" y="5843254"/>
            <a:ext cx="4900457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Thành phần kết nối GraphQL và PostgreSQL lại với nhau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073175" y="4857362"/>
            <a:ext cx="2215350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POSTGRAPHQL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2047036" y="5569192"/>
            <a:ext cx="379143" cy="0"/>
          </a:xfrm>
          <a:prstGeom prst="line">
            <a:avLst/>
          </a:prstGeom>
          <a:ln>
            <a:solidFill>
              <a:srgbClr val="4BA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/>
          <p:cNvSpPr txBox="1">
            <a:spLocks/>
          </p:cNvSpPr>
          <p:nvPr/>
        </p:nvSpPr>
        <p:spPr>
          <a:xfrm>
            <a:off x="2758336" y="5843253"/>
            <a:ext cx="4600370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Hệ quản trị CSDL 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quan hệ-đối tượng 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34555" y="4857362"/>
            <a:ext cx="193642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POSTGRESQL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868954" y="5569192"/>
            <a:ext cx="3791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btitle 2"/>
          <p:cNvSpPr txBox="1">
            <a:spLocks/>
          </p:cNvSpPr>
          <p:nvPr/>
        </p:nvSpPr>
        <p:spPr>
          <a:xfrm>
            <a:off x="17114503" y="5843254"/>
            <a:ext cx="4600370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ột Graph Query Language được dành cho API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8601349" y="4857362"/>
            <a:ext cx="151515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GRAPHQL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9225119" y="5569192"/>
            <a:ext cx="379143" cy="0"/>
          </a:xfrm>
          <a:prstGeom prst="line">
            <a:avLst/>
          </a:prstGeom>
          <a:ln>
            <a:solidFill>
              <a:srgbClr val="E10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14874" y="661433"/>
            <a:ext cx="10154282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CÔNG NGHỆ SỬ DỤNG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6155465" y="1695235"/>
            <a:ext cx="1211428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BAO GỒM SỬ DỤNG PHÍA BÊN KHÁCH HÀNG VÀ NHÂN VIÊN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8" name="Picture 12" descr="Káº¿t quáº£ hÃ¬nh áº£nh cho android icon">
            <a:extLst>
              <a:ext uri="{FF2B5EF4-FFF2-40B4-BE49-F238E27FC236}">
                <a16:creationId xmlns:a16="http://schemas.microsoft.com/office/drawing/2014/main" id="{A26BFE81-D34C-4CAA-ADB1-6209EAE77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43"/>
          <a:stretch/>
        </p:blipFill>
        <p:spPr bwMode="auto">
          <a:xfrm>
            <a:off x="18049540" y="7290355"/>
            <a:ext cx="2730295" cy="188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HÃ¬nh áº£nh cÃ³ liÃªn quan">
            <a:extLst>
              <a:ext uri="{FF2B5EF4-FFF2-40B4-BE49-F238E27FC236}">
                <a16:creationId xmlns:a16="http://schemas.microsoft.com/office/drawing/2014/main" id="{04608B7B-532A-4358-B77D-E95540843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098" y="7197661"/>
            <a:ext cx="2227803" cy="211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Ã¬nh áº£nh cÃ³ liÃªn quan">
            <a:extLst>
              <a:ext uri="{FF2B5EF4-FFF2-40B4-BE49-F238E27FC236}">
                <a16:creationId xmlns:a16="http://schemas.microsoft.com/office/drawing/2014/main" id="{D409C318-56C8-480B-A5E2-369B3FED8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5"/>
          <a:stretch/>
        </p:blipFill>
        <p:spPr bwMode="auto">
          <a:xfrm>
            <a:off x="18001871" y="2880446"/>
            <a:ext cx="2714115" cy="191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6EE3654-9FBD-4D63-8379-65FD0E77507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12472" y="2905395"/>
            <a:ext cx="2136750" cy="1965868"/>
          </a:xfrm>
          <a:prstGeom prst="rect">
            <a:avLst/>
          </a:prstGeom>
        </p:spPr>
      </p:pic>
      <p:pic>
        <p:nvPicPr>
          <p:cNvPr id="53" name="Picture 10" descr="Káº¿t quáº£ hÃ¬nh áº£nh cho postgresql icon">
            <a:extLst>
              <a:ext uri="{FF2B5EF4-FFF2-40B4-BE49-F238E27FC236}">
                <a16:creationId xmlns:a16="http://schemas.microsoft.com/office/drawing/2014/main" id="{19200B41-1DE0-4526-BEAA-192A27903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32"/>
          <a:stretch/>
        </p:blipFill>
        <p:spPr bwMode="auto">
          <a:xfrm>
            <a:off x="3776154" y="3092450"/>
            <a:ext cx="2453215" cy="16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Káº¿t quáº£ hÃ¬nh áº£nh cho apollo client icon">
            <a:extLst>
              <a:ext uri="{FF2B5EF4-FFF2-40B4-BE49-F238E27FC236}">
                <a16:creationId xmlns:a16="http://schemas.microsoft.com/office/drawing/2014/main" id="{5D7479EA-61F1-40D1-9CD6-337B051E6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96" y="7341876"/>
            <a:ext cx="1969600" cy="19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6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959426" y="6073179"/>
            <a:ext cx="6465195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NỘI DUNG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ubtitle 2"/>
          <p:cNvSpPr txBox="1">
            <a:spLocks/>
          </p:cNvSpPr>
          <p:nvPr/>
        </p:nvSpPr>
        <p:spPr>
          <a:xfrm>
            <a:off x="12711411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Nhận xử lí và thông báo khi xử lí hoàn tất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263701" y="8958933"/>
            <a:ext cx="3815468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XỬ LÍ Đ</a:t>
            </a:r>
            <a:r>
              <a:rPr lang="vi-VN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4" name="Subtitle 2"/>
          <p:cNvSpPr txBox="1">
            <a:spLocks/>
          </p:cNvSpPr>
          <p:nvPr/>
        </p:nvSpPr>
        <p:spPr>
          <a:xfrm>
            <a:off x="1047235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Tạo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 mong muốn của bản thân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00648" y="8958933"/>
            <a:ext cx="2613216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KHÁCH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6888493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 lí chi nhánh, máy giặt, xác nhận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hàng,…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65068" y="8958933"/>
            <a:ext cx="4366901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QUẢN LÍ Đ</a:t>
            </a:r>
            <a:r>
              <a:rPr lang="vi-VN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21251" y="661433"/>
            <a:ext cx="113415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NG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ỜI DÙNG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758369" y="1695235"/>
            <a:ext cx="8908470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NHỮNG LOẠI NG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ỜI DÙNG CỦA HỆ THỐNG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9" name="Picture 2" descr="HÃ¬nh áº£nh cÃ³ liÃªn quan">
            <a:extLst>
              <a:ext uri="{FF2B5EF4-FFF2-40B4-BE49-F238E27FC236}">
                <a16:creationId xmlns:a16="http://schemas.microsoft.com/office/drawing/2014/main" id="{B5119996-4313-47B7-AC6D-E27EB4898B4C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r="21864"/>
          <a:stretch>
            <a:fillRect/>
          </a:stretch>
        </p:blipFill>
        <p:spPr bwMode="auto">
          <a:xfrm>
            <a:off x="1443963" y="3883025"/>
            <a:ext cx="4057650" cy="405606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áº¿t quáº£ hÃ¬nh áº£nh cho MANAGER ICON">
            <a:extLst>
              <a:ext uri="{FF2B5EF4-FFF2-40B4-BE49-F238E27FC236}">
                <a16:creationId xmlns:a16="http://schemas.microsoft.com/office/drawing/2014/main" id="{DD757383-9E1D-409A-AD81-EE78DA63C2DF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741" y="3883664"/>
            <a:ext cx="4057060" cy="405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5202EAA6-91DA-4DBE-9E20-DE35185E1224}"/>
              </a:ext>
            </a:extLst>
          </p:cNvPr>
          <p:cNvSpPr txBox="1">
            <a:spLocks/>
          </p:cNvSpPr>
          <p:nvPr/>
        </p:nvSpPr>
        <p:spPr>
          <a:xfrm>
            <a:off x="18310078" y="9566793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Cập nhật thông tin giao và nhận quần áo 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D2CC24-7D89-4748-9835-77826D5B481F}"/>
              </a:ext>
            </a:extLst>
          </p:cNvPr>
          <p:cNvSpPr txBox="1"/>
          <p:nvPr/>
        </p:nvSpPr>
        <p:spPr>
          <a:xfrm>
            <a:off x="18141020" y="8958294"/>
            <a:ext cx="5258171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GIAO VÀ NHẬN QUẦN ÁO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058" name="Picture 10" descr="HÃ¬nh áº£nh cÃ³ liÃªn quan">
            <a:extLst>
              <a:ext uri="{FF2B5EF4-FFF2-40B4-BE49-F238E27FC236}">
                <a16:creationId xmlns:a16="http://schemas.microsoft.com/office/drawing/2014/main" id="{F1C69EAD-ADF0-42A9-BD1E-134ED2EE38D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>
            <a:fillRect/>
          </a:stretch>
        </p:blipFill>
        <p:spPr bwMode="auto">
          <a:xfrm>
            <a:off x="13158788" y="3938588"/>
            <a:ext cx="4057650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áº¿t quáº£ hÃ¬nh áº£nh cho SHIPPER ICON">
            <a:extLst>
              <a:ext uri="{FF2B5EF4-FFF2-40B4-BE49-F238E27FC236}">
                <a16:creationId xmlns:a16="http://schemas.microsoft.com/office/drawing/2014/main" id="{96E4F9C5-1F5E-4220-9C42-D1A6DD0E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987" y="3717719"/>
            <a:ext cx="4381050" cy="43810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0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1113300" y="10321078"/>
            <a:ext cx="2622834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801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61649" y="8317841"/>
            <a:ext cx="1482357" cy="148235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00418-DCBF-48AE-89BC-E9056FED41E7}"/>
              </a:ext>
            </a:extLst>
          </p:cNvPr>
          <p:cNvGrpSpPr/>
          <p:nvPr/>
        </p:nvGrpSpPr>
        <p:grpSpPr>
          <a:xfrm>
            <a:off x="5985805" y="8317841"/>
            <a:ext cx="3298660" cy="3310632"/>
            <a:chOff x="6040464" y="8317841"/>
            <a:chExt cx="3298660" cy="3310632"/>
          </a:xfrm>
        </p:grpSpPr>
        <p:sp>
          <p:nvSpPr>
            <p:cNvPr id="78" name="TextBox 77"/>
            <p:cNvSpPr txBox="1"/>
            <p:nvPr/>
          </p:nvSpPr>
          <p:spPr>
            <a:xfrm>
              <a:off x="6040464" y="10243094"/>
              <a:ext cx="3298660" cy="138537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XỬ LÍ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KHI HOÀN TẤT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XUẤT HÓA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34956" y="8317841"/>
              <a:ext cx="1482357" cy="148235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9544292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231356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14291202" y="422206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2837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5442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2F32-7176-4A60-8018-B9A37BD9F7B0}"/>
              </a:ext>
            </a:extLst>
          </p:cNvPr>
          <p:cNvGrpSpPr/>
          <p:nvPr/>
        </p:nvGrpSpPr>
        <p:grpSpPr>
          <a:xfrm>
            <a:off x="6251507" y="3804986"/>
            <a:ext cx="2972289" cy="2526583"/>
            <a:chOff x="6251507" y="3804986"/>
            <a:chExt cx="2972289" cy="2526583"/>
          </a:xfrm>
        </p:grpSpPr>
        <p:sp>
          <p:nvSpPr>
            <p:cNvPr id="30" name="TextBox 29"/>
            <p:cNvSpPr txBox="1"/>
            <p:nvPr/>
          </p:nvSpPr>
          <p:spPr>
            <a:xfrm>
              <a:off x="6251507" y="5808221"/>
              <a:ext cx="297228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CHỜ XÁC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06B759-B5FA-4BEC-A63F-62D4C46940AC}"/>
                </a:ext>
              </a:extLst>
            </p:cNvPr>
            <p:cNvGrpSpPr/>
            <p:nvPr/>
          </p:nvGrpSpPr>
          <p:grpSpPr>
            <a:xfrm>
              <a:off x="6974585" y="3804986"/>
              <a:ext cx="1482357" cy="1482357"/>
              <a:chOff x="8847435" y="4066499"/>
              <a:chExt cx="1482357" cy="148235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847435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hape 2631"/>
              <p:cNvSpPr/>
              <p:nvPr/>
            </p:nvSpPr>
            <p:spPr>
              <a:xfrm>
                <a:off x="9296348" y="4606476"/>
                <a:ext cx="621969" cy="50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3600"/>
                    </a:moveTo>
                    <a:lnTo>
                      <a:pt x="1964" y="3600"/>
                    </a:lnTo>
                    <a:lnTo>
                      <a:pt x="1964" y="1200"/>
                    </a:lnTo>
                    <a:lnTo>
                      <a:pt x="19636" y="1200"/>
                    </a:lnTo>
                    <a:cubicBezTo>
                      <a:pt x="19636" y="1200"/>
                      <a:pt x="19636" y="3600"/>
                      <a:pt x="19636" y="3600"/>
                    </a:cubicBezTo>
                    <a:close/>
                    <a:moveTo>
                      <a:pt x="17182" y="6000"/>
                    </a:moveTo>
                    <a:lnTo>
                      <a:pt x="17182" y="4800"/>
                    </a:lnTo>
                    <a:lnTo>
                      <a:pt x="19145" y="4800"/>
                    </a:lnTo>
                    <a:lnTo>
                      <a:pt x="19145" y="6000"/>
                    </a:lnTo>
                    <a:cubicBezTo>
                      <a:pt x="19145" y="6662"/>
                      <a:pt x="18705" y="7200"/>
                      <a:pt x="18164" y="7200"/>
                    </a:cubicBezTo>
                    <a:cubicBezTo>
                      <a:pt x="17621" y="7200"/>
                      <a:pt x="17182" y="6662"/>
                      <a:pt x="17182" y="6000"/>
                    </a:cubicBezTo>
                    <a:moveTo>
                      <a:pt x="14236" y="6000"/>
                    </a:moveTo>
                    <a:lnTo>
                      <a:pt x="14236" y="4800"/>
                    </a:lnTo>
                    <a:lnTo>
                      <a:pt x="16200" y="4800"/>
                    </a:lnTo>
                    <a:lnTo>
                      <a:pt x="16200" y="6000"/>
                    </a:lnTo>
                    <a:cubicBezTo>
                      <a:pt x="16200" y="6662"/>
                      <a:pt x="15760" y="7200"/>
                      <a:pt x="15218" y="7200"/>
                    </a:cubicBezTo>
                    <a:cubicBezTo>
                      <a:pt x="14675" y="7200"/>
                      <a:pt x="14236" y="6662"/>
                      <a:pt x="14236" y="6000"/>
                    </a:cubicBezTo>
                    <a:moveTo>
                      <a:pt x="11291" y="6000"/>
                    </a:moveTo>
                    <a:lnTo>
                      <a:pt x="11291" y="4800"/>
                    </a:lnTo>
                    <a:lnTo>
                      <a:pt x="13255" y="4800"/>
                    </a:lnTo>
                    <a:lnTo>
                      <a:pt x="13255" y="6000"/>
                    </a:lnTo>
                    <a:cubicBezTo>
                      <a:pt x="13255" y="6662"/>
                      <a:pt x="12814" y="7200"/>
                      <a:pt x="12273" y="7200"/>
                    </a:cubicBezTo>
                    <a:cubicBezTo>
                      <a:pt x="11730" y="7200"/>
                      <a:pt x="11291" y="6662"/>
                      <a:pt x="11291" y="6000"/>
                    </a:cubicBezTo>
                    <a:moveTo>
                      <a:pt x="8345" y="6000"/>
                    </a:moveTo>
                    <a:lnTo>
                      <a:pt x="8345" y="4800"/>
                    </a:lnTo>
                    <a:lnTo>
                      <a:pt x="10309" y="4800"/>
                    </a:lnTo>
                    <a:lnTo>
                      <a:pt x="10309" y="6000"/>
                    </a:lnTo>
                    <a:cubicBezTo>
                      <a:pt x="10309" y="6662"/>
                      <a:pt x="9869" y="7200"/>
                      <a:pt x="9327" y="7200"/>
                    </a:cubicBezTo>
                    <a:cubicBezTo>
                      <a:pt x="8785" y="7200"/>
                      <a:pt x="8345" y="6662"/>
                      <a:pt x="8345" y="6000"/>
                    </a:cubicBezTo>
                    <a:moveTo>
                      <a:pt x="5400" y="6000"/>
                    </a:moveTo>
                    <a:lnTo>
                      <a:pt x="5400" y="4800"/>
                    </a:lnTo>
                    <a:lnTo>
                      <a:pt x="7364" y="4800"/>
                    </a:lnTo>
                    <a:lnTo>
                      <a:pt x="7364" y="6000"/>
                    </a:lnTo>
                    <a:cubicBezTo>
                      <a:pt x="7364" y="6662"/>
                      <a:pt x="6924" y="7200"/>
                      <a:pt x="6382" y="7200"/>
                    </a:cubicBezTo>
                    <a:cubicBezTo>
                      <a:pt x="5839" y="7200"/>
                      <a:pt x="5400" y="6662"/>
                      <a:pt x="5400" y="6000"/>
                    </a:cubicBezTo>
                    <a:moveTo>
                      <a:pt x="2455" y="6000"/>
                    </a:moveTo>
                    <a:lnTo>
                      <a:pt x="2455" y="4800"/>
                    </a:lnTo>
                    <a:lnTo>
                      <a:pt x="4418" y="4800"/>
                    </a:lnTo>
                    <a:lnTo>
                      <a:pt x="4418" y="6000"/>
                    </a:lnTo>
                    <a:cubicBezTo>
                      <a:pt x="4418" y="6662"/>
                      <a:pt x="3978" y="7200"/>
                      <a:pt x="3436" y="7200"/>
                    </a:cubicBezTo>
                    <a:cubicBezTo>
                      <a:pt x="2894" y="7200"/>
                      <a:pt x="2455" y="6662"/>
                      <a:pt x="2455" y="6000"/>
                    </a:cubicBezTo>
                    <a:moveTo>
                      <a:pt x="19636" y="20400"/>
                    </a:moveTo>
                    <a:lnTo>
                      <a:pt x="12764" y="20400"/>
                    </a:lnTo>
                    <a:lnTo>
                      <a:pt x="12764" y="13800"/>
                    </a:lnTo>
                    <a:cubicBezTo>
                      <a:pt x="12764" y="13469"/>
                      <a:pt x="12544" y="13200"/>
                      <a:pt x="12273" y="13200"/>
                    </a:cubicBezTo>
                    <a:lnTo>
                      <a:pt x="9327" y="13200"/>
                    </a:lnTo>
                    <a:cubicBezTo>
                      <a:pt x="9056" y="13200"/>
                      <a:pt x="8836" y="13469"/>
                      <a:pt x="8836" y="13800"/>
                    </a:cubicBezTo>
                    <a:lnTo>
                      <a:pt x="8836" y="20400"/>
                    </a:lnTo>
                    <a:lnTo>
                      <a:pt x="1964" y="20400"/>
                    </a:lnTo>
                    <a:lnTo>
                      <a:pt x="1964" y="7573"/>
                    </a:lnTo>
                    <a:cubicBezTo>
                      <a:pt x="2324" y="8076"/>
                      <a:pt x="2847" y="8400"/>
                      <a:pt x="3436" y="8400"/>
                    </a:cubicBezTo>
                    <a:cubicBezTo>
                      <a:pt x="4026" y="8400"/>
                      <a:pt x="4549" y="8076"/>
                      <a:pt x="4909" y="7573"/>
                    </a:cubicBezTo>
                    <a:cubicBezTo>
                      <a:pt x="5269" y="8076"/>
                      <a:pt x="5792" y="8400"/>
                      <a:pt x="6382" y="8400"/>
                    </a:cubicBezTo>
                    <a:cubicBezTo>
                      <a:pt x="6971" y="8400"/>
                      <a:pt x="7495" y="8076"/>
                      <a:pt x="7855" y="7573"/>
                    </a:cubicBezTo>
                    <a:cubicBezTo>
                      <a:pt x="8215" y="8076"/>
                      <a:pt x="8738" y="8400"/>
                      <a:pt x="9327" y="8400"/>
                    </a:cubicBezTo>
                    <a:cubicBezTo>
                      <a:pt x="9917" y="8400"/>
                      <a:pt x="10440" y="8076"/>
                      <a:pt x="10800" y="7573"/>
                    </a:cubicBezTo>
                    <a:cubicBezTo>
                      <a:pt x="11160" y="8076"/>
                      <a:pt x="11683" y="8400"/>
                      <a:pt x="12273" y="8400"/>
                    </a:cubicBezTo>
                    <a:cubicBezTo>
                      <a:pt x="12862" y="8400"/>
                      <a:pt x="13385" y="8076"/>
                      <a:pt x="13745" y="7573"/>
                    </a:cubicBezTo>
                    <a:cubicBezTo>
                      <a:pt x="14105" y="8076"/>
                      <a:pt x="14629" y="8400"/>
                      <a:pt x="15218" y="8400"/>
                    </a:cubicBezTo>
                    <a:cubicBezTo>
                      <a:pt x="15808" y="8400"/>
                      <a:pt x="16331" y="8076"/>
                      <a:pt x="16691" y="7573"/>
                    </a:cubicBezTo>
                    <a:cubicBezTo>
                      <a:pt x="17051" y="8076"/>
                      <a:pt x="17574" y="8400"/>
                      <a:pt x="18164" y="8400"/>
                    </a:cubicBezTo>
                    <a:cubicBezTo>
                      <a:pt x="18753" y="8400"/>
                      <a:pt x="19276" y="8076"/>
                      <a:pt x="19636" y="7573"/>
                    </a:cubicBezTo>
                    <a:cubicBezTo>
                      <a:pt x="19636" y="7573"/>
                      <a:pt x="19636" y="20400"/>
                      <a:pt x="19636" y="20400"/>
                    </a:cubicBezTo>
                    <a:close/>
                    <a:moveTo>
                      <a:pt x="11782" y="20400"/>
                    </a:moveTo>
                    <a:lnTo>
                      <a:pt x="9818" y="20400"/>
                    </a:lnTo>
                    <a:lnTo>
                      <a:pt x="9818" y="14400"/>
                    </a:lnTo>
                    <a:lnTo>
                      <a:pt x="11782" y="14400"/>
                    </a:lnTo>
                    <a:cubicBezTo>
                      <a:pt x="11782" y="14400"/>
                      <a:pt x="11782" y="20400"/>
                      <a:pt x="11782" y="20400"/>
                    </a:cubicBezTo>
                    <a:close/>
                    <a:moveTo>
                      <a:pt x="21109" y="20400"/>
                    </a:moveTo>
                    <a:lnTo>
                      <a:pt x="20618" y="20400"/>
                    </a:lnTo>
                    <a:lnTo>
                      <a:pt x="20618" y="4800"/>
                    </a:lnTo>
                    <a:lnTo>
                      <a:pt x="21109" y="4800"/>
                    </a:lnTo>
                    <a:cubicBezTo>
                      <a:pt x="21380" y="4800"/>
                      <a:pt x="21600" y="4532"/>
                      <a:pt x="21600" y="4200"/>
                    </a:cubicBezTo>
                    <a:cubicBezTo>
                      <a:pt x="21600" y="3868"/>
                      <a:pt x="21380" y="3600"/>
                      <a:pt x="21109" y="3600"/>
                    </a:cubicBezTo>
                    <a:lnTo>
                      <a:pt x="20618" y="3600"/>
                    </a:lnTo>
                    <a:lnTo>
                      <a:pt x="20618" y="1200"/>
                    </a:lnTo>
                    <a:cubicBezTo>
                      <a:pt x="20618" y="538"/>
                      <a:pt x="20178" y="0"/>
                      <a:pt x="19636" y="0"/>
                    </a:cubicBezTo>
                    <a:lnTo>
                      <a:pt x="1964" y="0"/>
                    </a:lnTo>
                    <a:cubicBezTo>
                      <a:pt x="1421" y="0"/>
                      <a:pt x="982" y="538"/>
                      <a:pt x="982" y="1200"/>
                    </a:cubicBezTo>
                    <a:lnTo>
                      <a:pt x="982" y="3600"/>
                    </a:lnTo>
                    <a:lnTo>
                      <a:pt x="491" y="3600"/>
                    </a:lnTo>
                    <a:cubicBezTo>
                      <a:pt x="220" y="3600"/>
                      <a:pt x="0" y="3868"/>
                      <a:pt x="0" y="4200"/>
                    </a:cubicBezTo>
                    <a:cubicBezTo>
                      <a:pt x="0" y="4532"/>
                      <a:pt x="220" y="4800"/>
                      <a:pt x="491" y="4800"/>
                    </a:cubicBezTo>
                    <a:lnTo>
                      <a:pt x="982" y="4800"/>
                    </a:lnTo>
                    <a:lnTo>
                      <a:pt x="982" y="20400"/>
                    </a:lnTo>
                    <a:lnTo>
                      <a:pt x="491" y="20400"/>
                    </a:lnTo>
                    <a:cubicBezTo>
                      <a:pt x="220" y="20400"/>
                      <a:pt x="0" y="20669"/>
                      <a:pt x="0" y="21000"/>
                    </a:cubicBezTo>
                    <a:cubicBezTo>
                      <a:pt x="0" y="21332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cubicBezTo>
                      <a:pt x="21600" y="20669"/>
                      <a:pt x="21380" y="20400"/>
                      <a:pt x="21109" y="20400"/>
                    </a:cubicBezTo>
                    <a:moveTo>
                      <a:pt x="16691" y="16800"/>
                    </a:moveTo>
                    <a:lnTo>
                      <a:pt x="14727" y="16800"/>
                    </a:lnTo>
                    <a:lnTo>
                      <a:pt x="14727" y="14400"/>
                    </a:lnTo>
                    <a:lnTo>
                      <a:pt x="16691" y="14400"/>
                    </a:lnTo>
                    <a:cubicBezTo>
                      <a:pt x="16691" y="14400"/>
                      <a:pt x="16691" y="16800"/>
                      <a:pt x="16691" y="16800"/>
                    </a:cubicBezTo>
                    <a:close/>
                    <a:moveTo>
                      <a:pt x="17182" y="13200"/>
                    </a:moveTo>
                    <a:lnTo>
                      <a:pt x="14236" y="13200"/>
                    </a:lnTo>
                    <a:cubicBezTo>
                      <a:pt x="13965" y="13200"/>
                      <a:pt x="13745" y="13469"/>
                      <a:pt x="13745" y="13800"/>
                    </a:cubicBezTo>
                    <a:lnTo>
                      <a:pt x="13745" y="17400"/>
                    </a:lnTo>
                    <a:cubicBezTo>
                      <a:pt x="13745" y="17732"/>
                      <a:pt x="13965" y="18000"/>
                      <a:pt x="14236" y="18000"/>
                    </a:cubicBezTo>
                    <a:lnTo>
                      <a:pt x="17182" y="18000"/>
                    </a:lnTo>
                    <a:cubicBezTo>
                      <a:pt x="17453" y="18000"/>
                      <a:pt x="17673" y="17732"/>
                      <a:pt x="17673" y="17400"/>
                    </a:cubicBezTo>
                    <a:lnTo>
                      <a:pt x="17673" y="13800"/>
                    </a:lnTo>
                    <a:cubicBezTo>
                      <a:pt x="17673" y="13469"/>
                      <a:pt x="17453" y="13200"/>
                      <a:pt x="17182" y="13200"/>
                    </a:cubicBezTo>
                    <a:moveTo>
                      <a:pt x="6873" y="16800"/>
                    </a:moveTo>
                    <a:lnTo>
                      <a:pt x="4909" y="16800"/>
                    </a:lnTo>
                    <a:lnTo>
                      <a:pt x="4909" y="14400"/>
                    </a:lnTo>
                    <a:lnTo>
                      <a:pt x="6873" y="14400"/>
                    </a:lnTo>
                    <a:cubicBezTo>
                      <a:pt x="6873" y="14400"/>
                      <a:pt x="6873" y="16800"/>
                      <a:pt x="6873" y="16800"/>
                    </a:cubicBezTo>
                    <a:close/>
                    <a:moveTo>
                      <a:pt x="7364" y="13200"/>
                    </a:moveTo>
                    <a:lnTo>
                      <a:pt x="4418" y="13200"/>
                    </a:lnTo>
                    <a:cubicBezTo>
                      <a:pt x="4147" y="13200"/>
                      <a:pt x="3927" y="13469"/>
                      <a:pt x="3927" y="13800"/>
                    </a:cubicBezTo>
                    <a:lnTo>
                      <a:pt x="3927" y="17400"/>
                    </a:lnTo>
                    <a:cubicBezTo>
                      <a:pt x="3927" y="17732"/>
                      <a:pt x="4147" y="18000"/>
                      <a:pt x="4418" y="18000"/>
                    </a:cubicBezTo>
                    <a:lnTo>
                      <a:pt x="7364" y="18000"/>
                    </a:lnTo>
                    <a:cubicBezTo>
                      <a:pt x="7635" y="18000"/>
                      <a:pt x="7855" y="17732"/>
                      <a:pt x="7855" y="17400"/>
                    </a:cubicBezTo>
                    <a:lnTo>
                      <a:pt x="7855" y="13800"/>
                    </a:lnTo>
                    <a:cubicBezTo>
                      <a:pt x="7855" y="13469"/>
                      <a:pt x="7635" y="13200"/>
                      <a:pt x="7364" y="13200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AAE211-A980-4C6B-8303-447041985607}"/>
              </a:ext>
            </a:extLst>
          </p:cNvPr>
          <p:cNvGrpSpPr/>
          <p:nvPr/>
        </p:nvGrpSpPr>
        <p:grpSpPr>
          <a:xfrm>
            <a:off x="807973" y="3804984"/>
            <a:ext cx="3013967" cy="2493714"/>
            <a:chOff x="18628375" y="8286114"/>
            <a:chExt cx="3013967" cy="2493714"/>
          </a:xfrm>
        </p:grpSpPr>
        <p:sp>
          <p:nvSpPr>
            <p:cNvPr id="86" name="TextBox 85"/>
            <p:cNvSpPr txBox="1"/>
            <p:nvPr/>
          </p:nvSpPr>
          <p:spPr>
            <a:xfrm>
              <a:off x="18628375" y="10256480"/>
              <a:ext cx="301396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0BA8A8-7361-43B4-AEB5-18EF08E67D73}"/>
                </a:ext>
              </a:extLst>
            </p:cNvPr>
            <p:cNvGrpSpPr/>
            <p:nvPr/>
          </p:nvGrpSpPr>
          <p:grpSpPr>
            <a:xfrm>
              <a:off x="19394181" y="8286114"/>
              <a:ext cx="1482357" cy="1482357"/>
              <a:chOff x="19394181" y="8286114"/>
              <a:chExt cx="1482357" cy="148235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hape 2643"/>
              <p:cNvSpPr/>
              <p:nvPr/>
            </p:nvSpPr>
            <p:spPr>
              <a:xfrm>
                <a:off x="19946563" y="8700246"/>
                <a:ext cx="414497" cy="759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223796" y="1695235"/>
            <a:ext cx="597760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B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ỚC XỬ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8141B1-738F-41D5-930F-6B038728FEE6}"/>
              </a:ext>
            </a:extLst>
          </p:cNvPr>
          <p:cNvGrpSpPr/>
          <p:nvPr/>
        </p:nvGrpSpPr>
        <p:grpSpPr>
          <a:xfrm>
            <a:off x="11163731" y="3773114"/>
            <a:ext cx="3034805" cy="2927865"/>
            <a:chOff x="11416573" y="3804986"/>
            <a:chExt cx="3034805" cy="2927865"/>
          </a:xfrm>
        </p:grpSpPr>
        <p:sp>
          <p:nvSpPr>
            <p:cNvPr id="32" name="TextBox 31"/>
            <p:cNvSpPr txBox="1"/>
            <p:nvPr/>
          </p:nvSpPr>
          <p:spPr>
            <a:xfrm>
              <a:off x="11416573" y="5778487"/>
              <a:ext cx="3034805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ĐÃ 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147892" y="3804986"/>
              <a:ext cx="1482357" cy="148235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oogle Shape;596;p38">
              <a:extLst>
                <a:ext uri="{FF2B5EF4-FFF2-40B4-BE49-F238E27FC236}">
                  <a16:creationId xmlns:a16="http://schemas.microsoft.com/office/drawing/2014/main" id="{3AAF7611-483C-44BD-B620-9F3111960BFA}"/>
                </a:ext>
              </a:extLst>
            </p:cNvPr>
            <p:cNvGrpSpPr/>
            <p:nvPr/>
          </p:nvGrpSpPr>
          <p:grpSpPr>
            <a:xfrm>
              <a:off x="12575279" y="4190649"/>
              <a:ext cx="562213" cy="711026"/>
              <a:chOff x="584925" y="238125"/>
              <a:chExt cx="415200" cy="525100"/>
            </a:xfrm>
            <a:noFill/>
          </p:grpSpPr>
          <p:sp>
            <p:nvSpPr>
              <p:cNvPr id="58" name="Google Shape;597;p38">
                <a:extLst>
                  <a:ext uri="{FF2B5EF4-FFF2-40B4-BE49-F238E27FC236}">
                    <a16:creationId xmlns:a16="http://schemas.microsoft.com/office/drawing/2014/main" id="{FC143042-2AF0-4B4E-86F9-BAB85F42C8F7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98;p38">
                <a:extLst>
                  <a:ext uri="{FF2B5EF4-FFF2-40B4-BE49-F238E27FC236}">
                    <a16:creationId xmlns:a16="http://schemas.microsoft.com/office/drawing/2014/main" id="{EBC09550-41B0-4951-BC59-34E14610A000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99;p38">
                <a:extLst>
                  <a:ext uri="{FF2B5EF4-FFF2-40B4-BE49-F238E27FC236}">
                    <a16:creationId xmlns:a16="http://schemas.microsoft.com/office/drawing/2014/main" id="{8CD3E364-DEB7-4DAD-BCF6-8639D4FF6D90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0;p38">
                <a:extLst>
                  <a:ext uri="{FF2B5EF4-FFF2-40B4-BE49-F238E27FC236}">
                    <a16:creationId xmlns:a16="http://schemas.microsoft.com/office/drawing/2014/main" id="{6252F058-3B75-4D47-BE56-DB55825AA75A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1;p38">
                <a:extLst>
                  <a:ext uri="{FF2B5EF4-FFF2-40B4-BE49-F238E27FC236}">
                    <a16:creationId xmlns:a16="http://schemas.microsoft.com/office/drawing/2014/main" id="{69CA34EA-FFC3-413D-B0B3-F66158FF70A9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2;p38">
                <a:extLst>
                  <a:ext uri="{FF2B5EF4-FFF2-40B4-BE49-F238E27FC236}">
                    <a16:creationId xmlns:a16="http://schemas.microsoft.com/office/drawing/2014/main" id="{B47ECDD8-3E59-4E82-B9B3-3DA106BE002E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811;p38">
              <a:extLst>
                <a:ext uri="{FF2B5EF4-FFF2-40B4-BE49-F238E27FC236}">
                  <a16:creationId xmlns:a16="http://schemas.microsoft.com/office/drawing/2014/main" id="{E576EDCF-DCC0-4B5E-A93E-889320B2EFB5}"/>
                </a:ext>
              </a:extLst>
            </p:cNvPr>
            <p:cNvSpPr/>
            <p:nvPr/>
          </p:nvSpPr>
          <p:spPr>
            <a:xfrm>
              <a:off x="12649527" y="4396412"/>
              <a:ext cx="372852" cy="372875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2D2D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Shape 2622">
            <a:extLst>
              <a:ext uri="{FF2B5EF4-FFF2-40B4-BE49-F238E27FC236}">
                <a16:creationId xmlns:a16="http://schemas.microsoft.com/office/drawing/2014/main" id="{08C7FE4F-AF67-40F0-8902-8422D3F41B55}"/>
              </a:ext>
            </a:extLst>
          </p:cNvPr>
          <p:cNvSpPr/>
          <p:nvPr/>
        </p:nvSpPr>
        <p:spPr>
          <a:xfrm>
            <a:off x="2038010" y="8702059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47">
            <a:extLst>
              <a:ext uri="{FF2B5EF4-FFF2-40B4-BE49-F238E27FC236}">
                <a16:creationId xmlns:a16="http://schemas.microsoft.com/office/drawing/2014/main" id="{B99275D2-9CC1-4445-BEFA-F11832F55ADB}"/>
              </a:ext>
            </a:extLst>
          </p:cNvPr>
          <p:cNvSpPr/>
          <p:nvPr/>
        </p:nvSpPr>
        <p:spPr>
          <a:xfrm>
            <a:off x="7193389" y="8696293"/>
            <a:ext cx="764645" cy="764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FDE79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2E6599-3AFE-4722-B0F3-58044A34B9E0}"/>
              </a:ext>
            </a:extLst>
          </p:cNvPr>
          <p:cNvGrpSpPr/>
          <p:nvPr/>
        </p:nvGrpSpPr>
        <p:grpSpPr>
          <a:xfrm>
            <a:off x="11207961" y="8108823"/>
            <a:ext cx="2867452" cy="2735603"/>
            <a:chOff x="11390064" y="8108823"/>
            <a:chExt cx="2867452" cy="27356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59F784-6EFE-4290-B683-8292F6D936B6}"/>
                </a:ext>
              </a:extLst>
            </p:cNvPr>
            <p:cNvGrpSpPr/>
            <p:nvPr/>
          </p:nvGrpSpPr>
          <p:grpSpPr>
            <a:xfrm>
              <a:off x="12093878" y="8108823"/>
              <a:ext cx="1482357" cy="1482357"/>
              <a:chOff x="19394181" y="4066499"/>
              <a:chExt cx="1482357" cy="148235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oogle Shape;823;p38">
                <a:extLst>
                  <a:ext uri="{FF2B5EF4-FFF2-40B4-BE49-F238E27FC236}">
                    <a16:creationId xmlns:a16="http://schemas.microsoft.com/office/drawing/2014/main" id="{3551F8DC-0E4E-4667-B58E-CDD0C40DDD6C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728B8F-0317-4B5C-9EB9-93EAD6F2AFCB}"/>
                </a:ext>
              </a:extLst>
            </p:cNvPr>
            <p:cNvSpPr txBox="1"/>
            <p:nvPr/>
          </p:nvSpPr>
          <p:spPr>
            <a:xfrm>
              <a:off x="11390064" y="10321078"/>
              <a:ext cx="2867452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GIAO QUẦN ÁO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F03226-154A-40B5-9ECC-B011674D4498}"/>
              </a:ext>
            </a:extLst>
          </p:cNvPr>
          <p:cNvGrpSpPr/>
          <p:nvPr/>
        </p:nvGrpSpPr>
        <p:grpSpPr>
          <a:xfrm>
            <a:off x="16297083" y="3773114"/>
            <a:ext cx="3074880" cy="2978161"/>
            <a:chOff x="16976287" y="3784424"/>
            <a:chExt cx="3074880" cy="2978161"/>
          </a:xfrm>
        </p:grpSpPr>
        <p:sp>
          <p:nvSpPr>
            <p:cNvPr id="40" name="TextBox 39"/>
            <p:cNvSpPr txBox="1"/>
            <p:nvPr/>
          </p:nvSpPr>
          <p:spPr>
            <a:xfrm>
              <a:off x="16976287" y="5808221"/>
              <a:ext cx="3074880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NHẬN QUẦN ÁO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HOÀN TẤT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D7A03CE-ABF3-48F5-97E5-3681F42E6ACE}"/>
                </a:ext>
              </a:extLst>
            </p:cNvPr>
            <p:cNvGrpSpPr/>
            <p:nvPr/>
          </p:nvGrpSpPr>
          <p:grpSpPr>
            <a:xfrm>
              <a:off x="17581765" y="3784424"/>
              <a:ext cx="1482357" cy="1482357"/>
              <a:chOff x="19394181" y="4066499"/>
              <a:chExt cx="1482357" cy="1482357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oogle Shape;823;p38">
                <a:extLst>
                  <a:ext uri="{FF2B5EF4-FFF2-40B4-BE49-F238E27FC236}">
                    <a16:creationId xmlns:a16="http://schemas.microsoft.com/office/drawing/2014/main" id="{D76C0F9F-D523-4A79-8162-26F5CD7F240A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Right Arrow 47">
            <a:extLst>
              <a:ext uri="{FF2B5EF4-FFF2-40B4-BE49-F238E27FC236}">
                <a16:creationId xmlns:a16="http://schemas.microsoft.com/office/drawing/2014/main" id="{0E09AD2F-5D81-4D7A-B804-EDE4681B9270}"/>
              </a:ext>
            </a:extLst>
          </p:cNvPr>
          <p:cNvSpPr/>
          <p:nvPr/>
        </p:nvSpPr>
        <p:spPr>
          <a:xfrm>
            <a:off x="19431843" y="419019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F5629C-71E4-43DC-8D88-241F9CB9A70A}"/>
              </a:ext>
            </a:extLst>
          </p:cNvPr>
          <p:cNvGrpSpPr/>
          <p:nvPr/>
        </p:nvGrpSpPr>
        <p:grpSpPr>
          <a:xfrm>
            <a:off x="21376686" y="3808122"/>
            <a:ext cx="2132956" cy="2493713"/>
            <a:chOff x="21376686" y="3808122"/>
            <a:chExt cx="2132956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21376686" y="3808122"/>
              <a:ext cx="2132956" cy="2493713"/>
              <a:chOff x="1821733" y="8024601"/>
              <a:chExt cx="2132956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821733" y="9994966"/>
                <a:ext cx="213295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PHÂN LOẠI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oogle Shape;753;p38">
              <a:extLst>
                <a:ext uri="{FF2B5EF4-FFF2-40B4-BE49-F238E27FC236}">
                  <a16:creationId xmlns:a16="http://schemas.microsoft.com/office/drawing/2014/main" id="{040082C0-3AE4-47C5-8E30-8D1E3B4B3D1F}"/>
                </a:ext>
              </a:extLst>
            </p:cNvPr>
            <p:cNvGrpSpPr/>
            <p:nvPr/>
          </p:nvGrpSpPr>
          <p:grpSpPr>
            <a:xfrm>
              <a:off x="22102577" y="4147247"/>
              <a:ext cx="739208" cy="754428"/>
              <a:chOff x="3955900" y="2984500"/>
              <a:chExt cx="414000" cy="422525"/>
            </a:xfrm>
          </p:grpSpPr>
          <p:sp>
            <p:nvSpPr>
              <p:cNvPr id="87" name="Google Shape;754;p38">
                <a:extLst>
                  <a:ext uri="{FF2B5EF4-FFF2-40B4-BE49-F238E27FC236}">
                    <a16:creationId xmlns:a16="http://schemas.microsoft.com/office/drawing/2014/main" id="{3C442FD0-08AC-45EC-8024-0469294ACB1D}"/>
                  </a:ext>
                </a:extLst>
              </p:cNvPr>
              <p:cNvSpPr/>
              <p:nvPr/>
            </p:nvSpPr>
            <p:spPr>
              <a:xfrm>
                <a:off x="3955900" y="2984500"/>
                <a:ext cx="3157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627" extrusionOk="0">
                    <a:moveTo>
                      <a:pt x="6302" y="977"/>
                    </a:moveTo>
                    <a:lnTo>
                      <a:pt x="6863" y="1026"/>
                    </a:lnTo>
                    <a:lnTo>
                      <a:pt x="7376" y="1099"/>
                    </a:lnTo>
                    <a:lnTo>
                      <a:pt x="7889" y="1221"/>
                    </a:lnTo>
                    <a:lnTo>
                      <a:pt x="8378" y="1417"/>
                    </a:lnTo>
                    <a:lnTo>
                      <a:pt x="8842" y="1636"/>
                    </a:lnTo>
                    <a:lnTo>
                      <a:pt x="9281" y="1905"/>
                    </a:lnTo>
                    <a:lnTo>
                      <a:pt x="9697" y="2198"/>
                    </a:lnTo>
                    <a:lnTo>
                      <a:pt x="10087" y="2540"/>
                    </a:lnTo>
                    <a:lnTo>
                      <a:pt x="10429" y="2931"/>
                    </a:lnTo>
                    <a:lnTo>
                      <a:pt x="10722" y="3346"/>
                    </a:lnTo>
                    <a:lnTo>
                      <a:pt x="10991" y="3786"/>
                    </a:lnTo>
                    <a:lnTo>
                      <a:pt x="11211" y="4250"/>
                    </a:lnTo>
                    <a:lnTo>
                      <a:pt x="11406" y="4738"/>
                    </a:lnTo>
                    <a:lnTo>
                      <a:pt x="11528" y="5251"/>
                    </a:lnTo>
                    <a:lnTo>
                      <a:pt x="11626" y="5764"/>
                    </a:lnTo>
                    <a:lnTo>
                      <a:pt x="11650" y="6326"/>
                    </a:lnTo>
                    <a:lnTo>
                      <a:pt x="11626" y="6863"/>
                    </a:lnTo>
                    <a:lnTo>
                      <a:pt x="11528" y="7400"/>
                    </a:lnTo>
                    <a:lnTo>
                      <a:pt x="11406" y="7913"/>
                    </a:lnTo>
                    <a:lnTo>
                      <a:pt x="11211" y="8402"/>
                    </a:lnTo>
                    <a:lnTo>
                      <a:pt x="10991" y="8866"/>
                    </a:lnTo>
                    <a:lnTo>
                      <a:pt x="10722" y="9305"/>
                    </a:lnTo>
                    <a:lnTo>
                      <a:pt x="10429" y="9696"/>
                    </a:lnTo>
                    <a:lnTo>
                      <a:pt x="10087" y="10087"/>
                    </a:lnTo>
                    <a:lnTo>
                      <a:pt x="9697" y="10429"/>
                    </a:lnTo>
                    <a:lnTo>
                      <a:pt x="9281" y="10746"/>
                    </a:lnTo>
                    <a:lnTo>
                      <a:pt x="8842" y="11015"/>
                    </a:lnTo>
                    <a:lnTo>
                      <a:pt x="8378" y="11235"/>
                    </a:lnTo>
                    <a:lnTo>
                      <a:pt x="7889" y="11406"/>
                    </a:lnTo>
                    <a:lnTo>
                      <a:pt x="7376" y="11552"/>
                    </a:lnTo>
                    <a:lnTo>
                      <a:pt x="6863" y="11625"/>
                    </a:lnTo>
                    <a:lnTo>
                      <a:pt x="6302" y="11650"/>
                    </a:lnTo>
                    <a:lnTo>
                      <a:pt x="5764" y="11625"/>
                    </a:lnTo>
                    <a:lnTo>
                      <a:pt x="5227" y="11552"/>
                    </a:lnTo>
                    <a:lnTo>
                      <a:pt x="4714" y="11406"/>
                    </a:lnTo>
                    <a:lnTo>
                      <a:pt x="4226" y="11235"/>
                    </a:lnTo>
                    <a:lnTo>
                      <a:pt x="3762" y="11015"/>
                    </a:lnTo>
                    <a:lnTo>
                      <a:pt x="3322" y="10746"/>
                    </a:lnTo>
                    <a:lnTo>
                      <a:pt x="2931" y="10429"/>
                    </a:lnTo>
                    <a:lnTo>
                      <a:pt x="2541" y="10087"/>
                    </a:lnTo>
                    <a:lnTo>
                      <a:pt x="2199" y="9696"/>
                    </a:lnTo>
                    <a:lnTo>
                      <a:pt x="1881" y="9305"/>
                    </a:lnTo>
                    <a:lnTo>
                      <a:pt x="1613" y="8866"/>
                    </a:lnTo>
                    <a:lnTo>
                      <a:pt x="1393" y="8402"/>
                    </a:lnTo>
                    <a:lnTo>
                      <a:pt x="1222" y="7913"/>
                    </a:lnTo>
                    <a:lnTo>
                      <a:pt x="1075" y="7400"/>
                    </a:lnTo>
                    <a:lnTo>
                      <a:pt x="1002" y="6863"/>
                    </a:lnTo>
                    <a:lnTo>
                      <a:pt x="978" y="6326"/>
                    </a:lnTo>
                    <a:lnTo>
                      <a:pt x="1002" y="5764"/>
                    </a:lnTo>
                    <a:lnTo>
                      <a:pt x="1075" y="5251"/>
                    </a:lnTo>
                    <a:lnTo>
                      <a:pt x="1222" y="4738"/>
                    </a:lnTo>
                    <a:lnTo>
                      <a:pt x="1393" y="4250"/>
                    </a:lnTo>
                    <a:lnTo>
                      <a:pt x="1613" y="3786"/>
                    </a:lnTo>
                    <a:lnTo>
                      <a:pt x="1881" y="3346"/>
                    </a:lnTo>
                    <a:lnTo>
                      <a:pt x="2199" y="2931"/>
                    </a:lnTo>
                    <a:lnTo>
                      <a:pt x="2541" y="2540"/>
                    </a:lnTo>
                    <a:lnTo>
                      <a:pt x="2931" y="2198"/>
                    </a:lnTo>
                    <a:lnTo>
                      <a:pt x="3322" y="1905"/>
                    </a:lnTo>
                    <a:lnTo>
                      <a:pt x="3762" y="1636"/>
                    </a:lnTo>
                    <a:lnTo>
                      <a:pt x="4226" y="1417"/>
                    </a:lnTo>
                    <a:lnTo>
                      <a:pt x="4714" y="1221"/>
                    </a:lnTo>
                    <a:lnTo>
                      <a:pt x="5227" y="1099"/>
                    </a:lnTo>
                    <a:lnTo>
                      <a:pt x="5764" y="1026"/>
                    </a:lnTo>
                    <a:lnTo>
                      <a:pt x="6302" y="977"/>
                    </a:lnTo>
                    <a:close/>
                    <a:moveTo>
                      <a:pt x="6302" y="0"/>
                    </a:moveTo>
                    <a:lnTo>
                      <a:pt x="5984" y="24"/>
                    </a:lnTo>
                    <a:lnTo>
                      <a:pt x="5667" y="49"/>
                    </a:lnTo>
                    <a:lnTo>
                      <a:pt x="5349" y="73"/>
                    </a:lnTo>
                    <a:lnTo>
                      <a:pt x="5032" y="147"/>
                    </a:lnTo>
                    <a:lnTo>
                      <a:pt x="4739" y="220"/>
                    </a:lnTo>
                    <a:lnTo>
                      <a:pt x="4446" y="293"/>
                    </a:lnTo>
                    <a:lnTo>
                      <a:pt x="4153" y="391"/>
                    </a:lnTo>
                    <a:lnTo>
                      <a:pt x="3859" y="513"/>
                    </a:lnTo>
                    <a:lnTo>
                      <a:pt x="3566" y="635"/>
                    </a:lnTo>
                    <a:lnTo>
                      <a:pt x="3298" y="782"/>
                    </a:lnTo>
                    <a:lnTo>
                      <a:pt x="3029" y="928"/>
                    </a:lnTo>
                    <a:lnTo>
                      <a:pt x="2785" y="1075"/>
                    </a:lnTo>
                    <a:lnTo>
                      <a:pt x="2296" y="1441"/>
                    </a:lnTo>
                    <a:lnTo>
                      <a:pt x="1857" y="1856"/>
                    </a:lnTo>
                    <a:lnTo>
                      <a:pt x="1442" y="2296"/>
                    </a:lnTo>
                    <a:lnTo>
                      <a:pt x="1075" y="2784"/>
                    </a:lnTo>
                    <a:lnTo>
                      <a:pt x="904" y="3053"/>
                    </a:lnTo>
                    <a:lnTo>
                      <a:pt x="758" y="3322"/>
                    </a:lnTo>
                    <a:lnTo>
                      <a:pt x="611" y="3590"/>
                    </a:lnTo>
                    <a:lnTo>
                      <a:pt x="489" y="3859"/>
                    </a:lnTo>
                    <a:lnTo>
                      <a:pt x="391" y="4152"/>
                    </a:lnTo>
                    <a:lnTo>
                      <a:pt x="294" y="4445"/>
                    </a:lnTo>
                    <a:lnTo>
                      <a:pt x="196" y="4738"/>
                    </a:lnTo>
                    <a:lnTo>
                      <a:pt x="123" y="5056"/>
                    </a:lnTo>
                    <a:lnTo>
                      <a:pt x="74" y="5349"/>
                    </a:lnTo>
                    <a:lnTo>
                      <a:pt x="25" y="5666"/>
                    </a:lnTo>
                    <a:lnTo>
                      <a:pt x="1" y="5984"/>
                    </a:lnTo>
                    <a:lnTo>
                      <a:pt x="1" y="6326"/>
                    </a:lnTo>
                    <a:lnTo>
                      <a:pt x="1" y="6643"/>
                    </a:lnTo>
                    <a:lnTo>
                      <a:pt x="25" y="6961"/>
                    </a:lnTo>
                    <a:lnTo>
                      <a:pt x="74" y="7278"/>
                    </a:lnTo>
                    <a:lnTo>
                      <a:pt x="123" y="7596"/>
                    </a:lnTo>
                    <a:lnTo>
                      <a:pt x="196" y="7889"/>
                    </a:lnTo>
                    <a:lnTo>
                      <a:pt x="294" y="8206"/>
                    </a:lnTo>
                    <a:lnTo>
                      <a:pt x="391" y="8499"/>
                    </a:lnTo>
                    <a:lnTo>
                      <a:pt x="489" y="8768"/>
                    </a:lnTo>
                    <a:lnTo>
                      <a:pt x="611" y="9061"/>
                    </a:lnTo>
                    <a:lnTo>
                      <a:pt x="758" y="9330"/>
                    </a:lnTo>
                    <a:lnTo>
                      <a:pt x="904" y="9598"/>
                    </a:lnTo>
                    <a:lnTo>
                      <a:pt x="1075" y="9843"/>
                    </a:lnTo>
                    <a:lnTo>
                      <a:pt x="1442" y="10331"/>
                    </a:lnTo>
                    <a:lnTo>
                      <a:pt x="1857" y="10771"/>
                    </a:lnTo>
                    <a:lnTo>
                      <a:pt x="2296" y="11186"/>
                    </a:lnTo>
                    <a:lnTo>
                      <a:pt x="2785" y="11552"/>
                    </a:lnTo>
                    <a:lnTo>
                      <a:pt x="3029" y="11723"/>
                    </a:lnTo>
                    <a:lnTo>
                      <a:pt x="3298" y="11870"/>
                    </a:lnTo>
                    <a:lnTo>
                      <a:pt x="3566" y="12016"/>
                    </a:lnTo>
                    <a:lnTo>
                      <a:pt x="3859" y="12138"/>
                    </a:lnTo>
                    <a:lnTo>
                      <a:pt x="4153" y="12236"/>
                    </a:lnTo>
                    <a:lnTo>
                      <a:pt x="4446" y="12334"/>
                    </a:lnTo>
                    <a:lnTo>
                      <a:pt x="4739" y="12431"/>
                    </a:lnTo>
                    <a:lnTo>
                      <a:pt x="5032" y="12505"/>
                    </a:lnTo>
                    <a:lnTo>
                      <a:pt x="5349" y="12553"/>
                    </a:lnTo>
                    <a:lnTo>
                      <a:pt x="5667" y="12602"/>
                    </a:lnTo>
                    <a:lnTo>
                      <a:pt x="5984" y="12627"/>
                    </a:lnTo>
                    <a:lnTo>
                      <a:pt x="6644" y="12627"/>
                    </a:lnTo>
                    <a:lnTo>
                      <a:pt x="6961" y="12602"/>
                    </a:lnTo>
                    <a:lnTo>
                      <a:pt x="7279" y="12553"/>
                    </a:lnTo>
                    <a:lnTo>
                      <a:pt x="7572" y="12505"/>
                    </a:lnTo>
                    <a:lnTo>
                      <a:pt x="7889" y="12431"/>
                    </a:lnTo>
                    <a:lnTo>
                      <a:pt x="8182" y="12334"/>
                    </a:lnTo>
                    <a:lnTo>
                      <a:pt x="8475" y="12236"/>
                    </a:lnTo>
                    <a:lnTo>
                      <a:pt x="8768" y="12138"/>
                    </a:lnTo>
                    <a:lnTo>
                      <a:pt x="9037" y="12016"/>
                    </a:lnTo>
                    <a:lnTo>
                      <a:pt x="9306" y="11870"/>
                    </a:lnTo>
                    <a:lnTo>
                      <a:pt x="9574" y="11723"/>
                    </a:lnTo>
                    <a:lnTo>
                      <a:pt x="9843" y="11552"/>
                    </a:lnTo>
                    <a:lnTo>
                      <a:pt x="10332" y="11186"/>
                    </a:lnTo>
                    <a:lnTo>
                      <a:pt x="10771" y="10771"/>
                    </a:lnTo>
                    <a:lnTo>
                      <a:pt x="11186" y="10331"/>
                    </a:lnTo>
                    <a:lnTo>
                      <a:pt x="11553" y="9843"/>
                    </a:lnTo>
                    <a:lnTo>
                      <a:pt x="11699" y="9598"/>
                    </a:lnTo>
                    <a:lnTo>
                      <a:pt x="11846" y="9330"/>
                    </a:lnTo>
                    <a:lnTo>
                      <a:pt x="11992" y="9061"/>
                    </a:lnTo>
                    <a:lnTo>
                      <a:pt x="12114" y="8768"/>
                    </a:lnTo>
                    <a:lnTo>
                      <a:pt x="12237" y="8499"/>
                    </a:lnTo>
                    <a:lnTo>
                      <a:pt x="12334" y="8206"/>
                    </a:lnTo>
                    <a:lnTo>
                      <a:pt x="12432" y="7889"/>
                    </a:lnTo>
                    <a:lnTo>
                      <a:pt x="12481" y="7596"/>
                    </a:lnTo>
                    <a:lnTo>
                      <a:pt x="12554" y="7278"/>
                    </a:lnTo>
                    <a:lnTo>
                      <a:pt x="12578" y="6961"/>
                    </a:lnTo>
                    <a:lnTo>
                      <a:pt x="12603" y="6643"/>
                    </a:lnTo>
                    <a:lnTo>
                      <a:pt x="12627" y="6326"/>
                    </a:lnTo>
                    <a:lnTo>
                      <a:pt x="12603" y="5984"/>
                    </a:lnTo>
                    <a:lnTo>
                      <a:pt x="12578" y="5666"/>
                    </a:lnTo>
                    <a:lnTo>
                      <a:pt x="12554" y="5349"/>
                    </a:lnTo>
                    <a:lnTo>
                      <a:pt x="12481" y="5056"/>
                    </a:lnTo>
                    <a:lnTo>
                      <a:pt x="12432" y="4738"/>
                    </a:lnTo>
                    <a:lnTo>
                      <a:pt x="12334" y="4445"/>
                    </a:lnTo>
                    <a:lnTo>
                      <a:pt x="12237" y="4152"/>
                    </a:lnTo>
                    <a:lnTo>
                      <a:pt x="12114" y="3859"/>
                    </a:lnTo>
                    <a:lnTo>
                      <a:pt x="11992" y="3590"/>
                    </a:lnTo>
                    <a:lnTo>
                      <a:pt x="11846" y="3322"/>
                    </a:lnTo>
                    <a:lnTo>
                      <a:pt x="11699" y="3053"/>
                    </a:lnTo>
                    <a:lnTo>
                      <a:pt x="11553" y="2784"/>
                    </a:lnTo>
                    <a:lnTo>
                      <a:pt x="11186" y="2296"/>
                    </a:lnTo>
                    <a:lnTo>
                      <a:pt x="10771" y="1856"/>
                    </a:lnTo>
                    <a:lnTo>
                      <a:pt x="10332" y="1441"/>
                    </a:lnTo>
                    <a:lnTo>
                      <a:pt x="9843" y="1075"/>
                    </a:lnTo>
                    <a:lnTo>
                      <a:pt x="9574" y="928"/>
                    </a:lnTo>
                    <a:lnTo>
                      <a:pt x="9306" y="782"/>
                    </a:lnTo>
                    <a:lnTo>
                      <a:pt x="9037" y="635"/>
                    </a:lnTo>
                    <a:lnTo>
                      <a:pt x="8768" y="513"/>
                    </a:lnTo>
                    <a:lnTo>
                      <a:pt x="8475" y="391"/>
                    </a:lnTo>
                    <a:lnTo>
                      <a:pt x="8182" y="293"/>
                    </a:lnTo>
                    <a:lnTo>
                      <a:pt x="7889" y="220"/>
                    </a:lnTo>
                    <a:lnTo>
                      <a:pt x="7572" y="147"/>
                    </a:lnTo>
                    <a:lnTo>
                      <a:pt x="7279" y="73"/>
                    </a:lnTo>
                    <a:lnTo>
                      <a:pt x="6961" y="49"/>
                    </a:lnTo>
                    <a:lnTo>
                      <a:pt x="6644" y="24"/>
                    </a:lnTo>
                    <a:lnTo>
                      <a:pt x="63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55;p38">
                <a:extLst>
                  <a:ext uri="{FF2B5EF4-FFF2-40B4-BE49-F238E27FC236}">
                    <a16:creationId xmlns:a16="http://schemas.microsoft.com/office/drawing/2014/main" id="{D591920D-5590-41C7-8B53-8F7F9614BCF1}"/>
                  </a:ext>
                </a:extLst>
              </p:cNvPr>
              <p:cNvSpPr/>
              <p:nvPr/>
            </p:nvSpPr>
            <p:spPr>
              <a:xfrm>
                <a:off x="3992525" y="3021125"/>
                <a:ext cx="242425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9697" extrusionOk="0">
                    <a:moveTo>
                      <a:pt x="4934" y="1466"/>
                    </a:moveTo>
                    <a:lnTo>
                      <a:pt x="5008" y="1490"/>
                    </a:lnTo>
                    <a:lnTo>
                      <a:pt x="5081" y="1539"/>
                    </a:lnTo>
                    <a:lnTo>
                      <a:pt x="5154" y="1588"/>
                    </a:lnTo>
                    <a:lnTo>
                      <a:pt x="5203" y="1637"/>
                    </a:lnTo>
                    <a:lnTo>
                      <a:pt x="5252" y="1734"/>
                    </a:lnTo>
                    <a:lnTo>
                      <a:pt x="5276" y="1808"/>
                    </a:lnTo>
                    <a:lnTo>
                      <a:pt x="5276" y="1905"/>
                    </a:lnTo>
                    <a:lnTo>
                      <a:pt x="5276" y="1979"/>
                    </a:lnTo>
                    <a:lnTo>
                      <a:pt x="5252" y="2076"/>
                    </a:lnTo>
                    <a:lnTo>
                      <a:pt x="5203" y="2150"/>
                    </a:lnTo>
                    <a:lnTo>
                      <a:pt x="5154" y="2198"/>
                    </a:lnTo>
                    <a:lnTo>
                      <a:pt x="5081" y="2247"/>
                    </a:lnTo>
                    <a:lnTo>
                      <a:pt x="5008" y="2296"/>
                    </a:lnTo>
                    <a:lnTo>
                      <a:pt x="4934" y="2321"/>
                    </a:lnTo>
                    <a:lnTo>
                      <a:pt x="4837" y="2345"/>
                    </a:lnTo>
                    <a:lnTo>
                      <a:pt x="4593" y="2345"/>
                    </a:lnTo>
                    <a:lnTo>
                      <a:pt x="4348" y="2394"/>
                    </a:lnTo>
                    <a:lnTo>
                      <a:pt x="4104" y="2443"/>
                    </a:lnTo>
                    <a:lnTo>
                      <a:pt x="3860" y="2540"/>
                    </a:lnTo>
                    <a:lnTo>
                      <a:pt x="3640" y="2638"/>
                    </a:lnTo>
                    <a:lnTo>
                      <a:pt x="3445" y="2760"/>
                    </a:lnTo>
                    <a:lnTo>
                      <a:pt x="3249" y="2907"/>
                    </a:lnTo>
                    <a:lnTo>
                      <a:pt x="3054" y="3078"/>
                    </a:lnTo>
                    <a:lnTo>
                      <a:pt x="2907" y="3249"/>
                    </a:lnTo>
                    <a:lnTo>
                      <a:pt x="2761" y="3444"/>
                    </a:lnTo>
                    <a:lnTo>
                      <a:pt x="2639" y="3664"/>
                    </a:lnTo>
                    <a:lnTo>
                      <a:pt x="2517" y="3884"/>
                    </a:lnTo>
                    <a:lnTo>
                      <a:pt x="2443" y="4103"/>
                    </a:lnTo>
                    <a:lnTo>
                      <a:pt x="2370" y="4348"/>
                    </a:lnTo>
                    <a:lnTo>
                      <a:pt x="2346" y="4592"/>
                    </a:lnTo>
                    <a:lnTo>
                      <a:pt x="2321" y="4861"/>
                    </a:lnTo>
                    <a:lnTo>
                      <a:pt x="2321" y="4934"/>
                    </a:lnTo>
                    <a:lnTo>
                      <a:pt x="2297" y="5032"/>
                    </a:lnTo>
                    <a:lnTo>
                      <a:pt x="2248" y="5105"/>
                    </a:lnTo>
                    <a:lnTo>
                      <a:pt x="2199" y="5154"/>
                    </a:lnTo>
                    <a:lnTo>
                      <a:pt x="2126" y="5227"/>
                    </a:lnTo>
                    <a:lnTo>
                      <a:pt x="2053" y="5251"/>
                    </a:lnTo>
                    <a:lnTo>
                      <a:pt x="1979" y="5276"/>
                    </a:lnTo>
                    <a:lnTo>
                      <a:pt x="1882" y="5300"/>
                    </a:lnTo>
                    <a:lnTo>
                      <a:pt x="1808" y="5276"/>
                    </a:lnTo>
                    <a:lnTo>
                      <a:pt x="1711" y="5251"/>
                    </a:lnTo>
                    <a:lnTo>
                      <a:pt x="1637" y="5227"/>
                    </a:lnTo>
                    <a:lnTo>
                      <a:pt x="1564" y="5154"/>
                    </a:lnTo>
                    <a:lnTo>
                      <a:pt x="1515" y="5105"/>
                    </a:lnTo>
                    <a:lnTo>
                      <a:pt x="1491" y="5032"/>
                    </a:lnTo>
                    <a:lnTo>
                      <a:pt x="1466" y="4934"/>
                    </a:lnTo>
                    <a:lnTo>
                      <a:pt x="1442" y="4861"/>
                    </a:lnTo>
                    <a:lnTo>
                      <a:pt x="1466" y="4494"/>
                    </a:lnTo>
                    <a:lnTo>
                      <a:pt x="1515" y="4177"/>
                    </a:lnTo>
                    <a:lnTo>
                      <a:pt x="1588" y="3835"/>
                    </a:lnTo>
                    <a:lnTo>
                      <a:pt x="1711" y="3542"/>
                    </a:lnTo>
                    <a:lnTo>
                      <a:pt x="1857" y="3224"/>
                    </a:lnTo>
                    <a:lnTo>
                      <a:pt x="2028" y="2956"/>
                    </a:lnTo>
                    <a:lnTo>
                      <a:pt x="2223" y="2687"/>
                    </a:lnTo>
                    <a:lnTo>
                      <a:pt x="2443" y="2443"/>
                    </a:lnTo>
                    <a:lnTo>
                      <a:pt x="2688" y="2223"/>
                    </a:lnTo>
                    <a:lnTo>
                      <a:pt x="2956" y="2028"/>
                    </a:lnTo>
                    <a:lnTo>
                      <a:pt x="3225" y="1857"/>
                    </a:lnTo>
                    <a:lnTo>
                      <a:pt x="3518" y="1710"/>
                    </a:lnTo>
                    <a:lnTo>
                      <a:pt x="3835" y="1612"/>
                    </a:lnTo>
                    <a:lnTo>
                      <a:pt x="4153" y="1515"/>
                    </a:lnTo>
                    <a:lnTo>
                      <a:pt x="4495" y="1466"/>
                    </a:lnTo>
                    <a:close/>
                    <a:moveTo>
                      <a:pt x="4837" y="0"/>
                    </a:moveTo>
                    <a:lnTo>
                      <a:pt x="4348" y="25"/>
                    </a:lnTo>
                    <a:lnTo>
                      <a:pt x="3860" y="98"/>
                    </a:lnTo>
                    <a:lnTo>
                      <a:pt x="3396" y="220"/>
                    </a:lnTo>
                    <a:lnTo>
                      <a:pt x="2956" y="391"/>
                    </a:lnTo>
                    <a:lnTo>
                      <a:pt x="2541" y="587"/>
                    </a:lnTo>
                    <a:lnTo>
                      <a:pt x="2150" y="831"/>
                    </a:lnTo>
                    <a:lnTo>
                      <a:pt x="1759" y="1124"/>
                    </a:lnTo>
                    <a:lnTo>
                      <a:pt x="1418" y="1441"/>
                    </a:lnTo>
                    <a:lnTo>
                      <a:pt x="1100" y="1783"/>
                    </a:lnTo>
                    <a:lnTo>
                      <a:pt x="831" y="2150"/>
                    </a:lnTo>
                    <a:lnTo>
                      <a:pt x="587" y="2540"/>
                    </a:lnTo>
                    <a:lnTo>
                      <a:pt x="392" y="2980"/>
                    </a:lnTo>
                    <a:lnTo>
                      <a:pt x="221" y="3420"/>
                    </a:lnTo>
                    <a:lnTo>
                      <a:pt x="99" y="3884"/>
                    </a:lnTo>
                    <a:lnTo>
                      <a:pt x="25" y="4348"/>
                    </a:lnTo>
                    <a:lnTo>
                      <a:pt x="1" y="4861"/>
                    </a:lnTo>
                    <a:lnTo>
                      <a:pt x="25" y="5349"/>
                    </a:lnTo>
                    <a:lnTo>
                      <a:pt x="99" y="5838"/>
                    </a:lnTo>
                    <a:lnTo>
                      <a:pt x="221" y="6302"/>
                    </a:lnTo>
                    <a:lnTo>
                      <a:pt x="392" y="6741"/>
                    </a:lnTo>
                    <a:lnTo>
                      <a:pt x="587" y="7156"/>
                    </a:lnTo>
                    <a:lnTo>
                      <a:pt x="831" y="7547"/>
                    </a:lnTo>
                    <a:lnTo>
                      <a:pt x="1100" y="7938"/>
                    </a:lnTo>
                    <a:lnTo>
                      <a:pt x="1418" y="8280"/>
                    </a:lnTo>
                    <a:lnTo>
                      <a:pt x="1759" y="8597"/>
                    </a:lnTo>
                    <a:lnTo>
                      <a:pt x="2150" y="8866"/>
                    </a:lnTo>
                    <a:lnTo>
                      <a:pt x="2541" y="9110"/>
                    </a:lnTo>
                    <a:lnTo>
                      <a:pt x="2956" y="9306"/>
                    </a:lnTo>
                    <a:lnTo>
                      <a:pt x="3396" y="9477"/>
                    </a:lnTo>
                    <a:lnTo>
                      <a:pt x="3860" y="9599"/>
                    </a:lnTo>
                    <a:lnTo>
                      <a:pt x="4348" y="9672"/>
                    </a:lnTo>
                    <a:lnTo>
                      <a:pt x="4837" y="9696"/>
                    </a:lnTo>
                    <a:lnTo>
                      <a:pt x="5350" y="9672"/>
                    </a:lnTo>
                    <a:lnTo>
                      <a:pt x="5814" y="9599"/>
                    </a:lnTo>
                    <a:lnTo>
                      <a:pt x="6278" y="9477"/>
                    </a:lnTo>
                    <a:lnTo>
                      <a:pt x="6717" y="9306"/>
                    </a:lnTo>
                    <a:lnTo>
                      <a:pt x="7157" y="9110"/>
                    </a:lnTo>
                    <a:lnTo>
                      <a:pt x="7548" y="8866"/>
                    </a:lnTo>
                    <a:lnTo>
                      <a:pt x="7914" y="8597"/>
                    </a:lnTo>
                    <a:lnTo>
                      <a:pt x="8256" y="8280"/>
                    </a:lnTo>
                    <a:lnTo>
                      <a:pt x="8573" y="7938"/>
                    </a:lnTo>
                    <a:lnTo>
                      <a:pt x="8867" y="7547"/>
                    </a:lnTo>
                    <a:lnTo>
                      <a:pt x="9111" y="7156"/>
                    </a:lnTo>
                    <a:lnTo>
                      <a:pt x="9306" y="6741"/>
                    </a:lnTo>
                    <a:lnTo>
                      <a:pt x="9477" y="6302"/>
                    </a:lnTo>
                    <a:lnTo>
                      <a:pt x="9599" y="5838"/>
                    </a:lnTo>
                    <a:lnTo>
                      <a:pt x="9673" y="5349"/>
                    </a:lnTo>
                    <a:lnTo>
                      <a:pt x="9697" y="4861"/>
                    </a:lnTo>
                    <a:lnTo>
                      <a:pt x="9673" y="4348"/>
                    </a:lnTo>
                    <a:lnTo>
                      <a:pt x="9599" y="3884"/>
                    </a:lnTo>
                    <a:lnTo>
                      <a:pt x="9477" y="3420"/>
                    </a:lnTo>
                    <a:lnTo>
                      <a:pt x="9306" y="2980"/>
                    </a:lnTo>
                    <a:lnTo>
                      <a:pt x="9111" y="2540"/>
                    </a:lnTo>
                    <a:lnTo>
                      <a:pt x="8867" y="2150"/>
                    </a:lnTo>
                    <a:lnTo>
                      <a:pt x="8573" y="1783"/>
                    </a:lnTo>
                    <a:lnTo>
                      <a:pt x="8256" y="1441"/>
                    </a:lnTo>
                    <a:lnTo>
                      <a:pt x="7914" y="1124"/>
                    </a:lnTo>
                    <a:lnTo>
                      <a:pt x="7548" y="831"/>
                    </a:lnTo>
                    <a:lnTo>
                      <a:pt x="7157" y="587"/>
                    </a:lnTo>
                    <a:lnTo>
                      <a:pt x="6717" y="391"/>
                    </a:lnTo>
                    <a:lnTo>
                      <a:pt x="6278" y="220"/>
                    </a:lnTo>
                    <a:lnTo>
                      <a:pt x="5814" y="98"/>
                    </a:lnTo>
                    <a:lnTo>
                      <a:pt x="5350" y="25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56;p38">
                <a:extLst>
                  <a:ext uri="{FF2B5EF4-FFF2-40B4-BE49-F238E27FC236}">
                    <a16:creationId xmlns:a16="http://schemas.microsoft.com/office/drawing/2014/main" id="{96C938B8-4EDE-4EBA-908C-2F1B6B0E7941}"/>
                  </a:ext>
                </a:extLst>
              </p:cNvPr>
              <p:cNvSpPr/>
              <p:nvPr/>
            </p:nvSpPr>
            <p:spPr>
              <a:xfrm>
                <a:off x="4215400" y="3253150"/>
                <a:ext cx="154500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155" extrusionOk="0">
                    <a:moveTo>
                      <a:pt x="1075" y="0"/>
                    </a:moveTo>
                    <a:lnTo>
                      <a:pt x="831" y="269"/>
                    </a:lnTo>
                    <a:lnTo>
                      <a:pt x="562" y="537"/>
                    </a:lnTo>
                    <a:lnTo>
                      <a:pt x="293" y="782"/>
                    </a:lnTo>
                    <a:lnTo>
                      <a:pt x="0" y="1026"/>
                    </a:lnTo>
                    <a:lnTo>
                      <a:pt x="4983" y="6008"/>
                    </a:lnTo>
                    <a:lnTo>
                      <a:pt x="5056" y="6057"/>
                    </a:lnTo>
                    <a:lnTo>
                      <a:pt x="5129" y="6106"/>
                    </a:lnTo>
                    <a:lnTo>
                      <a:pt x="5227" y="6130"/>
                    </a:lnTo>
                    <a:lnTo>
                      <a:pt x="5325" y="6155"/>
                    </a:lnTo>
                    <a:lnTo>
                      <a:pt x="5422" y="6130"/>
                    </a:lnTo>
                    <a:lnTo>
                      <a:pt x="5496" y="6106"/>
                    </a:lnTo>
                    <a:lnTo>
                      <a:pt x="5593" y="6057"/>
                    </a:lnTo>
                    <a:lnTo>
                      <a:pt x="5667" y="6008"/>
                    </a:lnTo>
                    <a:lnTo>
                      <a:pt x="6033" y="5642"/>
                    </a:lnTo>
                    <a:lnTo>
                      <a:pt x="6106" y="5569"/>
                    </a:lnTo>
                    <a:lnTo>
                      <a:pt x="6155" y="5471"/>
                    </a:lnTo>
                    <a:lnTo>
                      <a:pt x="6179" y="5373"/>
                    </a:lnTo>
                    <a:lnTo>
                      <a:pt x="6179" y="5300"/>
                    </a:lnTo>
                    <a:lnTo>
                      <a:pt x="6179" y="5202"/>
                    </a:lnTo>
                    <a:lnTo>
                      <a:pt x="6155" y="5105"/>
                    </a:lnTo>
                    <a:lnTo>
                      <a:pt x="6106" y="5031"/>
                    </a:lnTo>
                    <a:lnTo>
                      <a:pt x="6033" y="4934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B9C62-F211-4C5B-A40A-27978FB72262}"/>
              </a:ext>
            </a:extLst>
          </p:cNvPr>
          <p:cNvGrpSpPr/>
          <p:nvPr/>
        </p:nvGrpSpPr>
        <p:grpSpPr>
          <a:xfrm>
            <a:off x="15583719" y="8302811"/>
            <a:ext cx="4120039" cy="2541615"/>
            <a:chOff x="16231626" y="8317839"/>
            <a:chExt cx="4120039" cy="254161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32379B-BE05-43AE-A191-E5EA65BEBE73}"/>
                </a:ext>
              </a:extLst>
            </p:cNvPr>
            <p:cNvGrpSpPr/>
            <p:nvPr/>
          </p:nvGrpSpPr>
          <p:grpSpPr>
            <a:xfrm>
              <a:off x="17612200" y="8317839"/>
              <a:ext cx="1482357" cy="1482357"/>
              <a:chOff x="17581764" y="8144725"/>
              <a:chExt cx="1482357" cy="1482357"/>
            </a:xfrm>
          </p:grpSpPr>
          <p:sp>
            <p:nvSpPr>
              <p:cNvPr id="90" name="Shape 2550">
                <a:extLst>
                  <a:ext uri="{FF2B5EF4-FFF2-40B4-BE49-F238E27FC236}">
                    <a16:creationId xmlns:a16="http://schemas.microsoft.com/office/drawing/2014/main" id="{8F5A6B67-C8D5-4D89-BAE5-01B0C9BE51F3}"/>
                  </a:ext>
                </a:extLst>
              </p:cNvPr>
              <p:cNvSpPr/>
              <p:nvPr/>
            </p:nvSpPr>
            <p:spPr>
              <a:xfrm>
                <a:off x="18026742" y="8616578"/>
                <a:ext cx="631105" cy="596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09" y="7364"/>
                    </a:moveTo>
                    <a:cubicBezTo>
                      <a:pt x="20838" y="7364"/>
                      <a:pt x="20618" y="7584"/>
                      <a:pt x="20618" y="7855"/>
                    </a:cubicBezTo>
                    <a:lnTo>
                      <a:pt x="20618" y="18655"/>
                    </a:lnTo>
                    <a:cubicBezTo>
                      <a:pt x="20618" y="19739"/>
                      <a:pt x="19739" y="20618"/>
                      <a:pt x="18655" y="20618"/>
                    </a:cubicBezTo>
                    <a:lnTo>
                      <a:pt x="2945" y="20618"/>
                    </a:lnTo>
                    <a:cubicBezTo>
                      <a:pt x="1861" y="20618"/>
                      <a:pt x="982" y="19739"/>
                      <a:pt x="982" y="18655"/>
                    </a:cubicBezTo>
                    <a:lnTo>
                      <a:pt x="982" y="2945"/>
                    </a:lnTo>
                    <a:cubicBezTo>
                      <a:pt x="982" y="1861"/>
                      <a:pt x="1861" y="982"/>
                      <a:pt x="2945" y="982"/>
                    </a:cubicBezTo>
                    <a:lnTo>
                      <a:pt x="13745" y="982"/>
                    </a:lnTo>
                    <a:cubicBezTo>
                      <a:pt x="14017" y="982"/>
                      <a:pt x="14236" y="762"/>
                      <a:pt x="14236" y="491"/>
                    </a:cubicBezTo>
                    <a:cubicBezTo>
                      <a:pt x="14236" y="220"/>
                      <a:pt x="14017" y="0"/>
                      <a:pt x="13745" y="0"/>
                    </a:cubicBezTo>
                    <a:lnTo>
                      <a:pt x="2945" y="0"/>
                    </a:lnTo>
                    <a:cubicBezTo>
                      <a:pt x="1318" y="0"/>
                      <a:pt x="0" y="1319"/>
                      <a:pt x="0" y="2945"/>
                    </a:cubicBezTo>
                    <a:lnTo>
                      <a:pt x="0" y="18655"/>
                    </a:lnTo>
                    <a:cubicBezTo>
                      <a:pt x="0" y="20282"/>
                      <a:pt x="1318" y="21600"/>
                      <a:pt x="2945" y="21600"/>
                    </a:cubicBezTo>
                    <a:lnTo>
                      <a:pt x="18655" y="21600"/>
                    </a:lnTo>
                    <a:cubicBezTo>
                      <a:pt x="20282" y="21600"/>
                      <a:pt x="21600" y="20282"/>
                      <a:pt x="21600" y="18655"/>
                    </a:cubicBezTo>
                    <a:lnTo>
                      <a:pt x="21600" y="7855"/>
                    </a:lnTo>
                    <a:cubicBezTo>
                      <a:pt x="21600" y="7584"/>
                      <a:pt x="21380" y="7364"/>
                      <a:pt x="21109" y="7364"/>
                    </a:cubicBezTo>
                    <a:moveTo>
                      <a:pt x="7006" y="12764"/>
                    </a:moveTo>
                    <a:lnTo>
                      <a:pt x="8836" y="12764"/>
                    </a:lnTo>
                    <a:lnTo>
                      <a:pt x="8836" y="14594"/>
                    </a:lnTo>
                    <a:lnTo>
                      <a:pt x="6627" y="14973"/>
                    </a:lnTo>
                    <a:cubicBezTo>
                      <a:pt x="6627" y="14973"/>
                      <a:pt x="7006" y="12764"/>
                      <a:pt x="7006" y="12764"/>
                    </a:cubicBezTo>
                    <a:close/>
                    <a:moveTo>
                      <a:pt x="16775" y="2742"/>
                    </a:moveTo>
                    <a:lnTo>
                      <a:pt x="18858" y="4825"/>
                    </a:lnTo>
                    <a:lnTo>
                      <a:pt x="9818" y="13865"/>
                    </a:lnTo>
                    <a:lnTo>
                      <a:pt x="9818" y="11782"/>
                    </a:lnTo>
                    <a:lnTo>
                      <a:pt x="7736" y="11782"/>
                    </a:lnTo>
                    <a:cubicBezTo>
                      <a:pt x="7736" y="11782"/>
                      <a:pt x="16775" y="2742"/>
                      <a:pt x="16775" y="2742"/>
                    </a:cubicBezTo>
                    <a:close/>
                    <a:moveTo>
                      <a:pt x="18104" y="1414"/>
                    </a:moveTo>
                    <a:cubicBezTo>
                      <a:pt x="18371" y="1147"/>
                      <a:pt x="18739" y="982"/>
                      <a:pt x="19145" y="982"/>
                    </a:cubicBezTo>
                    <a:cubicBezTo>
                      <a:pt x="19959" y="982"/>
                      <a:pt x="20618" y="1642"/>
                      <a:pt x="20618" y="2455"/>
                    </a:cubicBezTo>
                    <a:cubicBezTo>
                      <a:pt x="20618" y="2861"/>
                      <a:pt x="20453" y="3230"/>
                      <a:pt x="20187" y="3496"/>
                    </a:cubicBezTo>
                    <a:lnTo>
                      <a:pt x="19552" y="4131"/>
                    </a:lnTo>
                    <a:lnTo>
                      <a:pt x="17469" y="2048"/>
                    </a:lnTo>
                    <a:cubicBezTo>
                      <a:pt x="17469" y="2048"/>
                      <a:pt x="18104" y="1414"/>
                      <a:pt x="18104" y="1414"/>
                    </a:cubicBezTo>
                    <a:close/>
                    <a:moveTo>
                      <a:pt x="5400" y="16200"/>
                    </a:moveTo>
                    <a:lnTo>
                      <a:pt x="9590" y="15481"/>
                    </a:lnTo>
                    <a:lnTo>
                      <a:pt x="20881" y="4190"/>
                    </a:lnTo>
                    <a:cubicBezTo>
                      <a:pt x="21325" y="3746"/>
                      <a:pt x="21600" y="3133"/>
                      <a:pt x="21600" y="2455"/>
                    </a:cubicBezTo>
                    <a:cubicBezTo>
                      <a:pt x="21600" y="1099"/>
                      <a:pt x="20501" y="0"/>
                      <a:pt x="19145" y="0"/>
                    </a:cubicBezTo>
                    <a:cubicBezTo>
                      <a:pt x="18468" y="0"/>
                      <a:pt x="17854" y="275"/>
                      <a:pt x="17410" y="719"/>
                    </a:cubicBezTo>
                    <a:lnTo>
                      <a:pt x="6119" y="12010"/>
                    </a:lnTo>
                    <a:cubicBezTo>
                      <a:pt x="6119" y="12010"/>
                      <a:pt x="5400" y="16200"/>
                      <a:pt x="5400" y="16200"/>
                    </a:cubicBezTo>
                    <a:close/>
                  </a:path>
                </a:pathLst>
              </a:custGeom>
              <a:solidFill>
                <a:srgbClr val="F2A26B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FE791C2-68AC-49B2-9DD7-4619788488A1}"/>
                  </a:ext>
                </a:extLst>
              </p:cNvPr>
              <p:cNvSpPr/>
              <p:nvPr/>
            </p:nvSpPr>
            <p:spPr>
              <a:xfrm>
                <a:off x="17581764" y="8144725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19D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273E990-8B15-4A6B-A0C7-8ED1763F293D}"/>
                </a:ext>
              </a:extLst>
            </p:cNvPr>
            <p:cNvSpPr txBox="1"/>
            <p:nvPr/>
          </p:nvSpPr>
          <p:spPr>
            <a:xfrm>
              <a:off x="16231626" y="10336106"/>
              <a:ext cx="412003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CẬP NHẬT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sp>
        <p:nvSpPr>
          <p:cNvPr id="93" name="Right Arrow 47">
            <a:extLst>
              <a:ext uri="{FF2B5EF4-FFF2-40B4-BE49-F238E27FC236}">
                <a16:creationId xmlns:a16="http://schemas.microsoft.com/office/drawing/2014/main" id="{C53FDE58-5DB8-4C4B-A8B9-BF3CACF87734}"/>
              </a:ext>
            </a:extLst>
          </p:cNvPr>
          <p:cNvSpPr/>
          <p:nvPr/>
        </p:nvSpPr>
        <p:spPr>
          <a:xfrm>
            <a:off x="14291202" y="866607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47">
            <a:extLst>
              <a:ext uri="{FF2B5EF4-FFF2-40B4-BE49-F238E27FC236}">
                <a16:creationId xmlns:a16="http://schemas.microsoft.com/office/drawing/2014/main" id="{CC3CE1A4-0BE2-4FE6-8AC7-6965494503B8}"/>
              </a:ext>
            </a:extLst>
          </p:cNvPr>
          <p:cNvSpPr/>
          <p:nvPr/>
        </p:nvSpPr>
        <p:spPr>
          <a:xfrm>
            <a:off x="19342391" y="8770461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D7BB344-05DE-4C9A-8BFD-F5AC82354C26}"/>
              </a:ext>
            </a:extLst>
          </p:cNvPr>
          <p:cNvGrpSpPr/>
          <p:nvPr/>
        </p:nvGrpSpPr>
        <p:grpSpPr>
          <a:xfrm>
            <a:off x="21260854" y="8291237"/>
            <a:ext cx="2610138" cy="2919517"/>
            <a:chOff x="18830292" y="8286114"/>
            <a:chExt cx="2610138" cy="291951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DF3EF20-94A1-4251-B34B-9D72A3DCF90F}"/>
                </a:ext>
              </a:extLst>
            </p:cNvPr>
            <p:cNvSpPr txBox="1"/>
            <p:nvPr/>
          </p:nvSpPr>
          <p:spPr>
            <a:xfrm>
              <a:off x="18830292" y="10251267"/>
              <a:ext cx="2610138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THÀNH CÔNG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93F8997-DE41-4866-89D7-4631AAAF35FC}"/>
                </a:ext>
              </a:extLst>
            </p:cNvPr>
            <p:cNvSpPr/>
            <p:nvPr/>
          </p:nvSpPr>
          <p:spPr>
            <a:xfrm>
              <a:off x="19394181" y="8286114"/>
              <a:ext cx="1482357" cy="1482357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Google Shape;811;p38">
            <a:extLst>
              <a:ext uri="{FF2B5EF4-FFF2-40B4-BE49-F238E27FC236}">
                <a16:creationId xmlns:a16="http://schemas.microsoft.com/office/drawing/2014/main" id="{94E0FBA7-0734-4B09-BBF3-749AE040565F}"/>
              </a:ext>
            </a:extLst>
          </p:cNvPr>
          <p:cNvSpPr/>
          <p:nvPr/>
        </p:nvSpPr>
        <p:spPr>
          <a:xfrm>
            <a:off x="12549085" y="4516940"/>
            <a:ext cx="372852" cy="37287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D2D2D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811;p38">
            <a:extLst>
              <a:ext uri="{FF2B5EF4-FFF2-40B4-BE49-F238E27FC236}">
                <a16:creationId xmlns:a16="http://schemas.microsoft.com/office/drawing/2014/main" id="{8004B8D1-549D-4E53-9228-BEC1AB520D32}"/>
              </a:ext>
            </a:extLst>
          </p:cNvPr>
          <p:cNvSpPr/>
          <p:nvPr/>
        </p:nvSpPr>
        <p:spPr>
          <a:xfrm>
            <a:off x="22245845" y="8702059"/>
            <a:ext cx="640152" cy="64019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8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21346</TotalTime>
  <Words>1195</Words>
  <Application>Microsoft Office PowerPoint</Application>
  <PresentationFormat>Custom</PresentationFormat>
  <Paragraphs>205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Gill Sans</vt:lpstr>
      <vt:lpstr>Lato</vt:lpstr>
      <vt:lpstr>Lato Black</vt:lpstr>
      <vt:lpstr>Lato Bold</vt:lpstr>
      <vt:lpstr>Lato Heavy</vt:lpstr>
      <vt:lpstr>Lato Light</vt:lpstr>
      <vt:lpstr>Open Sans Light</vt:lpstr>
      <vt:lpstr>Source Sans Pro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phuong vu</cp:lastModifiedBy>
  <cp:revision>3117</cp:revision>
  <dcterms:created xsi:type="dcterms:W3CDTF">2014-11-12T21:47:38Z</dcterms:created>
  <dcterms:modified xsi:type="dcterms:W3CDTF">2018-12-07T08:58:10Z</dcterms:modified>
  <cp:category/>
</cp:coreProperties>
</file>