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6"/>
  </p:notesMasterIdLst>
  <p:handoutMasterIdLst>
    <p:handoutMasterId r:id="rId7"/>
  </p:handoutMasterIdLst>
  <p:sldIdLst>
    <p:sldId id="1481" r:id="rId2"/>
    <p:sldId id="1486" r:id="rId3"/>
    <p:sldId id="1484" r:id="rId4"/>
    <p:sldId id="1487" r:id="rId5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06256B-483E-4C08-9AB3-E9856C88AF2A}">
          <p14:sldIdLst>
            <p14:sldId id="1481"/>
            <p14:sldId id="1486"/>
            <p14:sldId id="1484"/>
            <p14:sldId id="14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4D65"/>
    <a:srgbClr val="4099E0"/>
    <a:srgbClr val="19232E"/>
    <a:srgbClr val="445469"/>
    <a:srgbClr val="2287D6"/>
    <a:srgbClr val="FBB62B"/>
    <a:srgbClr val="2F2F2F"/>
    <a:srgbClr val="FBC81F"/>
    <a:srgbClr val="2C4054"/>
    <a:srgbClr val="FAD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7" autoAdjust="0"/>
    <p:restoredTop sz="88727" autoAdjust="0"/>
  </p:normalViewPr>
  <p:slideViewPr>
    <p:cSldViewPr snapToGrid="0" snapToObjects="1">
      <p:cViewPr>
        <p:scale>
          <a:sx n="30" d="100"/>
          <a:sy n="30" d="100"/>
        </p:scale>
        <p:origin x="1398" y="90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napToObjects="1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2BE8E3-4756-4645-959B-BC3BA0E671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E9C76-E19E-40A2-AF66-891B7DC3CC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622EC-0C0F-48F5-A1AD-D62C688956E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2702C-1D13-471E-928E-44EBFCE230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86B00-5160-4E3D-86A3-8896D78B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ADE3C-7F08-4B31-AA59-57897E48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929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2CEC-534F-4F5B-91DE-10621CB8B2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8" indent="0" algn="ctr">
              <a:buNone/>
              <a:defRPr sz="4000"/>
            </a:lvl2pPr>
            <a:lvl3pPr marL="1828754" indent="0" algn="ctr">
              <a:buNone/>
              <a:defRPr sz="3600"/>
            </a:lvl3pPr>
            <a:lvl4pPr marL="2743132" indent="0" algn="ctr">
              <a:buNone/>
              <a:defRPr sz="3200"/>
            </a:lvl4pPr>
            <a:lvl5pPr marL="3657509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223D-873E-47AE-A07B-E54416A485E2}" type="datetime1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thống quản lí choỗi cửa hàng giặt ủi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Google Shape;34;p2">
            <a:extLst>
              <a:ext uri="{FF2B5EF4-FFF2-40B4-BE49-F238E27FC236}">
                <a16:creationId xmlns:a16="http://schemas.microsoft.com/office/drawing/2014/main" id="{122853DD-B9EE-40AC-928E-D4A124AF14E4}"/>
              </a:ext>
            </a:extLst>
          </p:cNvPr>
          <p:cNvSpPr/>
          <p:nvPr userDrawn="1"/>
        </p:nvSpPr>
        <p:spPr>
          <a:xfrm>
            <a:off x="-66649" y="11112539"/>
            <a:ext cx="18728386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>
              <a:lumMod val="50000"/>
              <a:alpha val="81920"/>
            </a:schemeClr>
          </a:solidFill>
          <a:ln>
            <a:noFill/>
          </a:ln>
        </p:spPr>
      </p:sp>
      <p:sp>
        <p:nvSpPr>
          <p:cNvPr id="13" name="Google Shape;35;p2">
            <a:extLst>
              <a:ext uri="{FF2B5EF4-FFF2-40B4-BE49-F238E27FC236}">
                <a16:creationId xmlns:a16="http://schemas.microsoft.com/office/drawing/2014/main" id="{89CE9A3E-026D-4175-AE8A-0EAA88A1C08D}"/>
              </a:ext>
            </a:extLst>
          </p:cNvPr>
          <p:cNvSpPr/>
          <p:nvPr userDrawn="1"/>
        </p:nvSpPr>
        <p:spPr>
          <a:xfrm>
            <a:off x="-44146" y="10674700"/>
            <a:ext cx="18728386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4099E0">
              <a:alpha val="73460"/>
            </a:srgbClr>
          </a:solidFill>
          <a:ln>
            <a:noFill/>
          </a:ln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9052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583F-EBF4-4C82-A713-C66552368FC5}" type="datetime1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thống quản lí choỗi cửa hàng giặt ủi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C345-A5DF-4928-84E4-96F92DBDBFB9}" type="datetime1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thống quản lí choỗi cửa hàng giặt ủi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74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2">
            <a:extLst>
              <a:ext uri="{FF2B5EF4-FFF2-40B4-BE49-F238E27FC236}">
                <a16:creationId xmlns:a16="http://schemas.microsoft.com/office/drawing/2014/main" id="{73C3B7BF-33F6-4E4A-94E3-791CA3E4DCA6}"/>
              </a:ext>
            </a:extLst>
          </p:cNvPr>
          <p:cNvSpPr/>
          <p:nvPr userDrawn="1"/>
        </p:nvSpPr>
        <p:spPr>
          <a:xfrm>
            <a:off x="-66649" y="8490861"/>
            <a:ext cx="18728386" cy="5794303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>
              <a:lumMod val="50000"/>
              <a:alpha val="81920"/>
            </a:schemeClr>
          </a:solidFill>
          <a:ln>
            <a:noFill/>
          </a:ln>
        </p:spPr>
      </p:sp>
      <p:sp>
        <p:nvSpPr>
          <p:cNvPr id="4" name="Google Shape;35;p2">
            <a:extLst>
              <a:ext uri="{FF2B5EF4-FFF2-40B4-BE49-F238E27FC236}">
                <a16:creationId xmlns:a16="http://schemas.microsoft.com/office/drawing/2014/main" id="{B1BC74CF-2058-499E-A71D-9EE6E278CEB8}"/>
              </a:ext>
            </a:extLst>
          </p:cNvPr>
          <p:cNvSpPr/>
          <p:nvPr userDrawn="1"/>
        </p:nvSpPr>
        <p:spPr>
          <a:xfrm>
            <a:off x="-44146" y="7680961"/>
            <a:ext cx="18728386" cy="603504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4099E0">
              <a:alpha val="73460"/>
            </a:srgbClr>
          </a:solidFill>
          <a:ln>
            <a:noFill/>
          </a:ln>
        </p:spPr>
        <p:txBody>
          <a:bodyPr/>
          <a:lstStyle/>
          <a:p>
            <a:endParaRPr lang="en-US" sz="1800"/>
          </a:p>
        </p:txBody>
      </p:sp>
      <p:sp>
        <p:nvSpPr>
          <p:cNvPr id="2" name="Rectangle 1"/>
          <p:cNvSpPr/>
          <p:nvPr userDrawn="1"/>
        </p:nvSpPr>
        <p:spPr>
          <a:xfrm>
            <a:off x="16530412" y="334538"/>
            <a:ext cx="1757588" cy="1293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48" name="Google Shape;73;p2">
            <a:extLst>
              <a:ext uri="{FF2B5EF4-FFF2-40B4-BE49-F238E27FC236}">
                <a16:creationId xmlns:a16="http://schemas.microsoft.com/office/drawing/2014/main" id="{A5318442-CDA7-4481-8275-256BDE7AB25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879226" y="3860632"/>
            <a:ext cx="10662398" cy="2204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6406908"/>
      </p:ext>
    </p:extLst>
  </p:cSld>
  <p:clrMapOvr>
    <a:masterClrMapping/>
  </p:clrMapOvr>
  <p:transition spd="slow" advClick="0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26898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CD53DB-9474-488D-9862-FEFF505281D6}" type="datetime1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/>
              <a:t>Hệ thống quản lí choỗi cửa hàng giặt ủi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4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37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3C06-0D5F-4036-9AB9-C10795D71F80}" type="datetime1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thống quản lí choỗi cửa hàng giặt ủi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2312-A2E6-4E35-A4DD-B91BE6AE6EFD}" type="datetime1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thống quản lí choỗi cửa hàng giặt ủi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3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5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8" indent="0">
              <a:buNone/>
              <a:defRPr sz="4000" b="1"/>
            </a:lvl2pPr>
            <a:lvl3pPr marL="1828754" indent="0">
              <a:buNone/>
              <a:defRPr sz="3600" b="1"/>
            </a:lvl3pPr>
            <a:lvl4pPr marL="2743132" indent="0">
              <a:buNone/>
              <a:defRPr sz="3200" b="1"/>
            </a:lvl4pPr>
            <a:lvl5pPr marL="3657509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5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8" indent="0">
              <a:buNone/>
              <a:defRPr sz="4000" b="1"/>
            </a:lvl2pPr>
            <a:lvl3pPr marL="1828754" indent="0">
              <a:buNone/>
              <a:defRPr sz="3600" b="1"/>
            </a:lvl3pPr>
            <a:lvl4pPr marL="2743132" indent="0">
              <a:buNone/>
              <a:defRPr sz="3200" b="1"/>
            </a:lvl4pPr>
            <a:lvl5pPr marL="3657509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2404-FFEC-4AF1-8881-8EFB6EA4E2D5}" type="datetime1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thống quản lí choỗi cửa hàng giặt ủi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9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66F7-0D5B-4995-B2B2-2C2D048B0827}" type="datetime1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thống quản lí choỗi cửa hàng giặt ủi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3EE8-24FB-45E7-A0D1-6D83CB1E8C27}" type="datetime1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thống quản lí choỗi cửa hàng giặt ủi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9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8" indent="0">
              <a:buNone/>
              <a:defRPr sz="2800"/>
            </a:lvl2pPr>
            <a:lvl3pPr marL="1828754" indent="0">
              <a:buNone/>
              <a:defRPr sz="2400"/>
            </a:lvl3pPr>
            <a:lvl4pPr marL="2743132" indent="0">
              <a:buNone/>
              <a:defRPr sz="2000"/>
            </a:lvl4pPr>
            <a:lvl5pPr marL="3657509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CDE6-84DC-459D-9B5F-A9E2B3D04964}" type="datetime1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thống quản lí choỗi cửa hàng giặt ủi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8" indent="0">
              <a:buNone/>
              <a:defRPr sz="5600"/>
            </a:lvl2pPr>
            <a:lvl3pPr marL="1828754" indent="0">
              <a:buNone/>
              <a:defRPr sz="4800"/>
            </a:lvl3pPr>
            <a:lvl4pPr marL="2743132" indent="0">
              <a:buNone/>
              <a:defRPr sz="4000"/>
            </a:lvl4pPr>
            <a:lvl5pPr marL="3657509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8" indent="0">
              <a:buNone/>
              <a:defRPr sz="2800"/>
            </a:lvl2pPr>
            <a:lvl3pPr marL="1828754" indent="0">
              <a:buNone/>
              <a:defRPr sz="2400"/>
            </a:lvl3pPr>
            <a:lvl4pPr marL="2743132" indent="0">
              <a:buNone/>
              <a:defRPr sz="2000"/>
            </a:lvl4pPr>
            <a:lvl5pPr marL="3657509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0B0D-37CC-40D2-B3B9-9B0CB876112F}" type="datetime1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thống quản lí choỗi cửa hàng giặt ủi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7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4;p2">
            <a:extLst>
              <a:ext uri="{FF2B5EF4-FFF2-40B4-BE49-F238E27FC236}">
                <a16:creationId xmlns:a16="http://schemas.microsoft.com/office/drawing/2014/main" id="{3C438594-2BFC-418E-82B5-B727F7EAC597}"/>
              </a:ext>
            </a:extLst>
          </p:cNvPr>
          <p:cNvSpPr/>
          <p:nvPr userDrawn="1"/>
        </p:nvSpPr>
        <p:spPr>
          <a:xfrm>
            <a:off x="-66649" y="11861074"/>
            <a:ext cx="18728386" cy="2424088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>
              <a:lumMod val="50000"/>
              <a:alpha val="81920"/>
            </a:schemeClr>
          </a:solidFill>
          <a:ln>
            <a:noFill/>
          </a:ln>
        </p:spPr>
      </p:sp>
      <p:sp>
        <p:nvSpPr>
          <p:cNvPr id="11" name="Google Shape;35;p2">
            <a:extLst>
              <a:ext uri="{FF2B5EF4-FFF2-40B4-BE49-F238E27FC236}">
                <a16:creationId xmlns:a16="http://schemas.microsoft.com/office/drawing/2014/main" id="{4E1617D4-CDA9-4D85-8E8D-33166E25EB5C}"/>
              </a:ext>
            </a:extLst>
          </p:cNvPr>
          <p:cNvSpPr/>
          <p:nvPr userDrawn="1"/>
        </p:nvSpPr>
        <p:spPr>
          <a:xfrm>
            <a:off x="-44146" y="11291912"/>
            <a:ext cx="18728386" cy="2424088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4099E0">
              <a:alpha val="73460"/>
            </a:srgbClr>
          </a:solidFill>
          <a:ln>
            <a:noFill/>
          </a:ln>
        </p:spPr>
        <p:txBody>
          <a:bodyPr/>
          <a:lstStyle/>
          <a:p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5F7E8-23A1-465F-B634-9398FF88113B}" type="datetime1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665529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Hệ thống quản lí choỗi cửa hàng giặt ủi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AC095-4919-4166-A222-CF7EBA75D789}"/>
              </a:ext>
            </a:extLst>
          </p:cNvPr>
          <p:cNvSpPr txBox="1"/>
          <p:nvPr userDrawn="1"/>
        </p:nvSpPr>
        <p:spPr>
          <a:xfrm>
            <a:off x="17328319" y="12846942"/>
            <a:ext cx="623210" cy="461775"/>
          </a:xfrm>
          <a:prstGeom prst="rect">
            <a:avLst/>
          </a:prstGeom>
          <a:noFill/>
        </p:spPr>
        <p:txBody>
          <a:bodyPr wrap="none" lIns="137141" tIns="68571" rIns="137141" bIns="68571" rtlCol="0">
            <a:spAutoFit/>
          </a:bodyPr>
          <a:lstStyle/>
          <a:p>
            <a:pPr algn="ctr"/>
            <a:fld id="{260E2A6B-A809-4840-BF14-8648BC0BDF87}" type="slidenum">
              <a:rPr lang="id-ID" sz="2101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101" b="1" i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26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890" r:id="rId13"/>
  </p:sldLayoutIdLst>
  <p:transition spd="slow">
    <p:cover/>
  </p:transition>
  <p:hf sldNum="0" hdr="0"/>
  <p:txStyles>
    <p:titleStyle>
      <a:lvl1pPr algn="l" defTabSz="1828754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82875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4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2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8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8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4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2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9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3976952" y="4664410"/>
            <a:ext cx="10916367" cy="332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3429743"/>
            <a:r>
              <a:rPr lang="en-US" sz="7202" b="1" spc="90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HỆ THỐNG QUẢN LÍ</a:t>
            </a:r>
          </a:p>
          <a:p>
            <a:pPr algn="ctr" defTabSz="3429743"/>
            <a:r>
              <a:rPr lang="en-US" sz="7202" b="1" spc="90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CHUỖI CỬA HÀNG</a:t>
            </a:r>
          </a:p>
          <a:p>
            <a:pPr algn="ctr" defTabSz="3429743"/>
            <a:r>
              <a:rPr lang="en-US" sz="7202" b="1" spc="90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GIẶT ỦI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36C2E12-C812-48B2-A0EA-89CEC9DCD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4772" y="705501"/>
            <a:ext cx="3720725" cy="3958906"/>
          </a:xfrm>
          <a:prstGeom prst="rect">
            <a:avLst/>
          </a:prstGeom>
          <a:effectLst>
            <a:outerShdw blurRad="1003300" dist="1625600" dir="17580000" sx="99000" sy="99000" algn="r" rotWithShape="0">
              <a:schemeClr val="bg1">
                <a:alpha val="25000"/>
              </a:schemeClr>
            </a:outerShdw>
          </a:effectLst>
        </p:spPr>
      </p:pic>
      <p:sp>
        <p:nvSpPr>
          <p:cNvPr id="20" name="Subtitle 2"/>
          <p:cNvSpPr txBox="1">
            <a:spLocks/>
          </p:cNvSpPr>
          <p:nvPr/>
        </p:nvSpPr>
        <p:spPr>
          <a:xfrm>
            <a:off x="6395253" y="9161936"/>
            <a:ext cx="5497501" cy="4014205"/>
          </a:xfrm>
          <a:prstGeom prst="rect">
            <a:avLst/>
          </a:prstGeom>
        </p:spPr>
        <p:txBody>
          <a:bodyPr vert="horz" wrap="square" lIns="163160" tIns="81580" rIns="163160" bIns="8158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51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b="1" spc="225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GIÁO VIÊN H</a:t>
            </a:r>
            <a:r>
              <a:rPr lang="vi-VN" b="1" spc="225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b="1" spc="225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ỚNG DẪN</a:t>
            </a:r>
          </a:p>
          <a:p>
            <a:r>
              <a:rPr lang="en-US" spc="225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TS. NGUYỄN THỊ NGỌC DIỄM</a:t>
            </a:r>
          </a:p>
          <a:p>
            <a:endParaRPr lang="en-US" spc="225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b="1" spc="225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THÀNH VIÊN NHÓM</a:t>
            </a:r>
          </a:p>
          <a:p>
            <a:r>
              <a:rPr lang="en-US" spc="225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TRẦN HOÀNG HUÂN B1401047</a:t>
            </a:r>
          </a:p>
          <a:p>
            <a:r>
              <a:rPr lang="en-US" spc="225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VŨ PHƯƠNG B1401081</a:t>
            </a:r>
          </a:p>
          <a:p>
            <a:endParaRPr lang="en-US" sz="1951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p:transition spd="slow" advClick="0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E2C4CA-9E45-48F2-B77B-15024DA29F23}"/>
              </a:ext>
            </a:extLst>
          </p:cNvPr>
          <p:cNvSpPr txBox="1"/>
          <p:nvPr/>
        </p:nvSpPr>
        <p:spPr>
          <a:xfrm>
            <a:off x="5460319" y="771688"/>
            <a:ext cx="8134287" cy="1084916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ctr"/>
            <a:r>
              <a:rPr lang="en-US" sz="6600" b="1">
                <a:solidFill>
                  <a:srgbClr val="2287D6"/>
                </a:solidFill>
                <a:latin typeface="Lato Heavy" charset="0"/>
                <a:ea typeface="Lato Heavy" charset="0"/>
                <a:cs typeface="Lato Heavy" charset="0"/>
              </a:rPr>
              <a:t>TỔNG</a:t>
            </a:r>
            <a:r>
              <a:rPr lang="en-US" sz="5401" b="1">
                <a:solidFill>
                  <a:srgbClr val="2287D6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en-US" sz="6600" b="1">
                <a:solidFill>
                  <a:srgbClr val="2287D6"/>
                </a:solidFill>
                <a:latin typeface="Lato Heavy" charset="0"/>
                <a:ea typeface="Lato Heavy" charset="0"/>
                <a:cs typeface="Lato Heavy" charset="0"/>
              </a:rPr>
              <a:t>QUAN</a:t>
            </a:r>
            <a:endParaRPr lang="id-ID" sz="5401" b="1">
              <a:solidFill>
                <a:srgbClr val="2287D6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ACCEA6-9C2F-406E-A33C-93B99BE6E251}"/>
              </a:ext>
            </a:extLst>
          </p:cNvPr>
          <p:cNvGrpSpPr/>
          <p:nvPr/>
        </p:nvGrpSpPr>
        <p:grpSpPr>
          <a:xfrm>
            <a:off x="2469165" y="2627066"/>
            <a:ext cx="14116594" cy="8583793"/>
            <a:chOff x="2469163" y="2916873"/>
            <a:chExt cx="14116594" cy="85837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19A732-5A2C-4B88-9D54-EFCA6659805C}"/>
                </a:ext>
              </a:extLst>
            </p:cNvPr>
            <p:cNvGrpSpPr/>
            <p:nvPr/>
          </p:nvGrpSpPr>
          <p:grpSpPr>
            <a:xfrm>
              <a:off x="2469163" y="2916873"/>
              <a:ext cx="14116594" cy="6292940"/>
              <a:chOff x="2220686" y="4511040"/>
              <a:chExt cx="14116594" cy="629294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76F470E-0967-4B74-AF25-587592E174EE}"/>
                  </a:ext>
                </a:extLst>
              </p:cNvPr>
              <p:cNvGrpSpPr/>
              <p:nvPr/>
            </p:nvGrpSpPr>
            <p:grpSpPr>
              <a:xfrm>
                <a:off x="2220686" y="4511040"/>
                <a:ext cx="14116594" cy="1711234"/>
                <a:chOff x="2220686" y="3291840"/>
                <a:chExt cx="14116594" cy="1711234"/>
              </a:xfrm>
            </p:grpSpPr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40293444-5FE9-4E4D-B563-168C5A15C430}"/>
                    </a:ext>
                  </a:extLst>
                </p:cNvPr>
                <p:cNvSpPr/>
                <p:nvPr/>
              </p:nvSpPr>
              <p:spPr>
                <a:xfrm>
                  <a:off x="2220686" y="3291840"/>
                  <a:ext cx="1711234" cy="1711234"/>
                </a:xfrm>
                <a:prstGeom prst="roundRect">
                  <a:avLst/>
                </a:prstGeom>
                <a:solidFill>
                  <a:srgbClr val="4099E0"/>
                </a:solidFill>
                <a:ln>
                  <a:noFill/>
                </a:ln>
                <a:effectLst>
                  <a:outerShdw blurRad="393700" dist="114300" dir="5400000" algn="t" rotWithShape="0">
                    <a:srgbClr val="4099E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6600" b="1"/>
                    <a:t>1</a:t>
                  </a: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FF06A29B-8873-4804-B51B-96B1D42ACFA3}"/>
                    </a:ext>
                  </a:extLst>
                </p:cNvPr>
                <p:cNvSpPr/>
                <p:nvPr/>
              </p:nvSpPr>
              <p:spPr>
                <a:xfrm>
                  <a:off x="4724400" y="3291840"/>
                  <a:ext cx="11612880" cy="1711234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noFill/>
                </a:ln>
                <a:effectLst>
                  <a:outerShdw blurRad="393700" dist="114300" dir="5400000" algn="t" rotWithShape="0">
                    <a:srgbClr val="4099E0">
                      <a:alpha val="16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6000" b="1">
                      <a:solidFill>
                        <a:srgbClr val="445469"/>
                      </a:solidFill>
                    </a:rPr>
                    <a:t>Giới thiệu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4C2B6D2-0040-42A2-9E7B-4C0FDC01E889}"/>
                  </a:ext>
                </a:extLst>
              </p:cNvPr>
              <p:cNvGrpSpPr/>
              <p:nvPr/>
            </p:nvGrpSpPr>
            <p:grpSpPr>
              <a:xfrm>
                <a:off x="2220686" y="6801893"/>
                <a:ext cx="14116594" cy="1711234"/>
                <a:chOff x="2220686" y="3291840"/>
                <a:chExt cx="14116594" cy="1711234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5C09DD9D-A6A5-464F-A9D1-B3408A218B92}"/>
                    </a:ext>
                  </a:extLst>
                </p:cNvPr>
                <p:cNvSpPr/>
                <p:nvPr/>
              </p:nvSpPr>
              <p:spPr>
                <a:xfrm>
                  <a:off x="2220686" y="3291840"/>
                  <a:ext cx="1711234" cy="1711234"/>
                </a:xfrm>
                <a:prstGeom prst="roundRect">
                  <a:avLst/>
                </a:prstGeom>
                <a:solidFill>
                  <a:srgbClr val="4099E0"/>
                </a:solidFill>
                <a:ln>
                  <a:noFill/>
                </a:ln>
                <a:effectLst>
                  <a:outerShdw blurRad="393700" dist="114300" dir="5400000" algn="t" rotWithShape="0">
                    <a:srgbClr val="4099E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6600" b="1"/>
                    <a:t>2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FBAC620-06C6-434C-B81B-9932CF46F34D}"/>
                    </a:ext>
                  </a:extLst>
                </p:cNvPr>
                <p:cNvSpPr/>
                <p:nvPr/>
              </p:nvSpPr>
              <p:spPr>
                <a:xfrm>
                  <a:off x="4724400" y="3291840"/>
                  <a:ext cx="11612880" cy="1711234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noFill/>
                </a:ln>
                <a:effectLst>
                  <a:outerShdw blurRad="393700" dist="114300" dir="5400000" algn="t" rotWithShape="0">
                    <a:srgbClr val="4099E0">
                      <a:alpha val="16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6000" b="1">
                      <a:solidFill>
                        <a:srgbClr val="364D65"/>
                      </a:solidFill>
                    </a:rPr>
                    <a:t>Nội dung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95FFD1-05E3-4D04-BB8B-752946FDE3C7}"/>
                  </a:ext>
                </a:extLst>
              </p:cNvPr>
              <p:cNvGrpSpPr/>
              <p:nvPr/>
            </p:nvGrpSpPr>
            <p:grpSpPr>
              <a:xfrm>
                <a:off x="2220686" y="9092746"/>
                <a:ext cx="14116594" cy="1711234"/>
                <a:chOff x="2220686" y="3291840"/>
                <a:chExt cx="14116594" cy="1711234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A92B0659-9069-4D28-855E-622B7BCDDC2B}"/>
                    </a:ext>
                  </a:extLst>
                </p:cNvPr>
                <p:cNvSpPr/>
                <p:nvPr/>
              </p:nvSpPr>
              <p:spPr>
                <a:xfrm>
                  <a:off x="2220686" y="3291840"/>
                  <a:ext cx="1711234" cy="1711234"/>
                </a:xfrm>
                <a:prstGeom prst="roundRect">
                  <a:avLst/>
                </a:prstGeom>
                <a:solidFill>
                  <a:srgbClr val="4099E0"/>
                </a:solidFill>
                <a:ln>
                  <a:noFill/>
                </a:ln>
                <a:effectLst>
                  <a:outerShdw blurRad="393700" dist="114300" dir="5400000" algn="t" rotWithShape="0">
                    <a:srgbClr val="4099E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6600" b="1"/>
                    <a:t>3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B20DC35B-9C03-479A-91B0-7F97771B7F02}"/>
                    </a:ext>
                  </a:extLst>
                </p:cNvPr>
                <p:cNvSpPr/>
                <p:nvPr/>
              </p:nvSpPr>
              <p:spPr>
                <a:xfrm>
                  <a:off x="4724400" y="3291840"/>
                  <a:ext cx="11612880" cy="1711234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noFill/>
                </a:ln>
                <a:effectLst>
                  <a:outerShdw blurRad="393700" dist="114300" dir="5400000" algn="t" rotWithShape="0">
                    <a:srgbClr val="4099E0">
                      <a:alpha val="16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6000" b="1">
                      <a:solidFill>
                        <a:srgbClr val="364D65"/>
                      </a:solidFill>
                    </a:rPr>
                    <a:t>Kết luận</a:t>
                  </a:r>
                </a:p>
              </p:txBody>
            </p:sp>
          </p:grp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993701B-B660-4B3B-83D7-36AD9E49E465}"/>
                </a:ext>
              </a:extLst>
            </p:cNvPr>
            <p:cNvSpPr/>
            <p:nvPr/>
          </p:nvSpPr>
          <p:spPr>
            <a:xfrm>
              <a:off x="2469163" y="9789432"/>
              <a:ext cx="1711234" cy="1711234"/>
            </a:xfrm>
            <a:prstGeom prst="roundRect">
              <a:avLst/>
            </a:prstGeom>
            <a:solidFill>
              <a:srgbClr val="4099E0"/>
            </a:solidFill>
            <a:ln>
              <a:noFill/>
            </a:ln>
            <a:effectLst>
              <a:outerShdw blurRad="393700" dist="114300" dir="5400000" algn="t" rotWithShape="0">
                <a:srgbClr val="4099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600" b="1"/>
                <a:t>4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09CEC8E-0841-4072-BFDB-35D45EBF23E6}"/>
                </a:ext>
              </a:extLst>
            </p:cNvPr>
            <p:cNvSpPr/>
            <p:nvPr/>
          </p:nvSpPr>
          <p:spPr>
            <a:xfrm>
              <a:off x="4972877" y="9789432"/>
              <a:ext cx="11612880" cy="1711234"/>
            </a:xfrm>
            <a:prstGeom prst="roundRect">
              <a:avLst/>
            </a:prstGeom>
            <a:solidFill>
              <a:schemeClr val="bg1"/>
            </a:solidFill>
            <a:ln w="57150">
              <a:noFill/>
            </a:ln>
            <a:effectLst>
              <a:outerShdw blurRad="393700" dist="114300" dir="5400000" algn="t" rotWithShape="0">
                <a:srgbClr val="4099E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0" b="1">
                  <a:solidFill>
                    <a:srgbClr val="364D65"/>
                  </a:solidFill>
                </a:rPr>
                <a:t>Demo</a:t>
              </a:r>
            </a:p>
          </p:txBody>
        </p:sp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F7997DE-3CE6-45E2-B53F-8A57F576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CB5E-80C9-4923-BA46-0CA5CCC3E1CF}" type="datetime1">
              <a:rPr lang="en-US" smtClean="0"/>
              <a:t>12/4/2018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DB8EE1F-19CF-4690-BE22-5357BE40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Hệ thống quản lí choỗi cửa hàng giặt ủi</a:t>
            </a:r>
          </a:p>
        </p:txBody>
      </p:sp>
    </p:spTree>
    <p:extLst>
      <p:ext uri="{BB962C8B-B14F-4D97-AF65-F5344CB8AC3E}">
        <p14:creationId xmlns:p14="http://schemas.microsoft.com/office/powerpoint/2010/main" val="149258821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9FF29F-A1A2-420F-9295-9A4444567665}"/>
              </a:ext>
            </a:extLst>
          </p:cNvPr>
          <p:cNvSpPr txBox="1"/>
          <p:nvPr/>
        </p:nvSpPr>
        <p:spPr>
          <a:xfrm>
            <a:off x="5460319" y="771688"/>
            <a:ext cx="8134287" cy="1084916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ctr"/>
            <a:r>
              <a:rPr lang="en-US" sz="6600" b="1">
                <a:solidFill>
                  <a:srgbClr val="2287D6"/>
                </a:solidFill>
                <a:latin typeface="Lato Heavy" charset="0"/>
                <a:ea typeface="Lato Heavy" charset="0"/>
                <a:cs typeface="Lato Heavy" charset="0"/>
              </a:rPr>
              <a:t>Giới thiệu</a:t>
            </a:r>
            <a:endParaRPr lang="id-ID" sz="5401" b="1">
              <a:solidFill>
                <a:srgbClr val="2287D6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DB1461A-FAF4-43D8-BD39-E67D9CFF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3AFE-B587-4EA7-A71E-D5D1711BDBF4}" type="datetime1">
              <a:rPr lang="en-US" smtClean="0">
                <a:solidFill>
                  <a:schemeClr val="bg1"/>
                </a:solidFill>
              </a:rPr>
              <a:t>12/4/2018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4D3DE7-1D0F-49BF-8DB3-87320527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Hệ thống quản lí choỗi cửa hàng giặt ủi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D97FE-8B67-4F90-82B8-443323BA1946}"/>
              </a:ext>
            </a:extLst>
          </p:cNvPr>
          <p:cNvSpPr txBox="1"/>
          <p:nvPr/>
        </p:nvSpPr>
        <p:spPr>
          <a:xfrm>
            <a:off x="1012371" y="2267245"/>
            <a:ext cx="161326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9488" indent="-979488">
              <a:buFont typeface="Yu Gothic UI" panose="020B0500000000000000" pitchFamily="34" charset="-128"/>
              <a:buChar char="⃝"/>
            </a:pPr>
            <a:r>
              <a:rPr lang="en-US" sz="4400" b="1"/>
              <a:t>Đặt vấn đề</a:t>
            </a:r>
          </a:p>
          <a:p>
            <a:pPr marL="979488" indent="-979488">
              <a:buFont typeface="Yu Gothic UI" panose="020B0500000000000000" pitchFamily="34" charset="-128"/>
              <a:buChar char="⃝"/>
            </a:pPr>
            <a:r>
              <a:rPr lang="en-US" sz="4400"/>
              <a:t>Phạm vi đề tài</a:t>
            </a:r>
          </a:p>
          <a:p>
            <a:pPr marL="979488" indent="-979488">
              <a:buFont typeface="Yu Gothic UI" panose="020B0500000000000000" pitchFamily="34" charset="-128"/>
              <a:buChar char="⃝"/>
            </a:pP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39929531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2773680" y="5218567"/>
            <a:ext cx="13136880" cy="221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3429743"/>
            <a:r>
              <a:rPr lang="en-US" sz="7202" b="1" spc="90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Cảm </a:t>
            </a:r>
            <a:r>
              <a:rPr lang="vi-VN" sz="7202" b="1" spc="90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ơ</a:t>
            </a:r>
            <a:r>
              <a:rPr lang="en-US" sz="7202" b="1" spc="90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n thầy cô và mọi ng</a:t>
            </a:r>
            <a:r>
              <a:rPr lang="vi-VN" sz="7202" b="1" spc="90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ư</a:t>
            </a:r>
            <a:r>
              <a:rPr lang="en-US" sz="7202" b="1" spc="90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ời đã lắng nghe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36C2E12-C812-48B2-A0EA-89CEC9DCD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757" y="431181"/>
            <a:ext cx="3720725" cy="3958906"/>
          </a:xfrm>
          <a:prstGeom prst="rect">
            <a:avLst/>
          </a:prstGeom>
          <a:effectLst>
            <a:outerShdw blurRad="1003300" dist="1625600" dir="17580000" sx="99000" sy="99000" algn="r" rotWithShape="0">
              <a:schemeClr val="bg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7515448"/>
      </p:ext>
    </p:extLst>
  </p:cSld>
  <p:clrMapOvr>
    <a:masterClrMapping/>
  </p:clrMapOvr>
  <p:transition spd="slow" advClick="0">
    <p:cover/>
  </p:transition>
</p:sld>
</file>

<file path=ppt/theme/theme1.xml><?xml version="1.0" encoding="utf-8"?>
<a:theme xmlns:a="http://schemas.openxmlformats.org/drawingml/2006/main" name="Default Theme">
  <a:themeElements>
    <a:clrScheme name="Custom 1">
      <a:dk1>
        <a:sysClr val="windowText" lastClr="000000"/>
      </a:dk1>
      <a:lt1>
        <a:sysClr val="window" lastClr="FFFFFF"/>
      </a:lt1>
      <a:dk2>
        <a:srgbClr val="0070C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BD19ED1-2163-4C00-9147-2BA2FADB1165}">
  <we:reference id="wa104379631" version="2.1.0.0" store="en-US" storeType="OMEX"/>
  <we:alternateReferences>
    <we:reference id="WA104379631" version="2.1.0.0" store="WA10437963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28548</TotalTime>
  <Words>87</Words>
  <Application>Microsoft Office PowerPoint</Application>
  <PresentationFormat>Custom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Yu Gothic UI</vt:lpstr>
      <vt:lpstr>Arial</vt:lpstr>
      <vt:lpstr>Calibri</vt:lpstr>
      <vt:lpstr>Calibri Light</vt:lpstr>
      <vt:lpstr>Lato</vt:lpstr>
      <vt:lpstr>Lato Black</vt:lpstr>
      <vt:lpstr>Lato Bold</vt:lpstr>
      <vt:lpstr>Lato Heavy</vt:lpstr>
      <vt:lpstr>Lato Light</vt:lpstr>
      <vt:lpstr>Default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phuong vu</cp:lastModifiedBy>
  <cp:revision>3235</cp:revision>
  <dcterms:created xsi:type="dcterms:W3CDTF">2014-11-12T21:47:38Z</dcterms:created>
  <dcterms:modified xsi:type="dcterms:W3CDTF">2018-12-04T15:10:59Z</dcterms:modified>
  <cp:category/>
</cp:coreProperties>
</file>