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9"/>
  </p:notesMasterIdLst>
  <p:handoutMasterIdLst>
    <p:handoutMasterId r:id="rId40"/>
  </p:handoutMasterIdLst>
  <p:sldIdLst>
    <p:sldId id="1481" r:id="rId2"/>
    <p:sldId id="1486" r:id="rId3"/>
    <p:sldId id="1494" r:id="rId4"/>
    <p:sldId id="1484" r:id="rId5"/>
    <p:sldId id="1510" r:id="rId6"/>
    <p:sldId id="1496" r:id="rId7"/>
    <p:sldId id="1497" r:id="rId8"/>
    <p:sldId id="1498" r:id="rId9"/>
    <p:sldId id="1509" r:id="rId10"/>
    <p:sldId id="1500" r:id="rId11"/>
    <p:sldId id="1504" r:id="rId12"/>
    <p:sldId id="1503" r:id="rId13"/>
    <p:sldId id="1502" r:id="rId14"/>
    <p:sldId id="1515" r:id="rId15"/>
    <p:sldId id="1516" r:id="rId16"/>
    <p:sldId id="1517" r:id="rId17"/>
    <p:sldId id="1518" r:id="rId18"/>
    <p:sldId id="1519" r:id="rId19"/>
    <p:sldId id="1520" r:id="rId20"/>
    <p:sldId id="1512" r:id="rId21"/>
    <p:sldId id="1511" r:id="rId22"/>
    <p:sldId id="1506" r:id="rId23"/>
    <p:sldId id="1513" r:id="rId24"/>
    <p:sldId id="1521" r:id="rId25"/>
    <p:sldId id="1523" r:id="rId26"/>
    <p:sldId id="1524" r:id="rId27"/>
    <p:sldId id="1522" r:id="rId28"/>
    <p:sldId id="1488" r:id="rId29"/>
    <p:sldId id="1489" r:id="rId30"/>
    <p:sldId id="1490" r:id="rId31"/>
    <p:sldId id="1507" r:id="rId32"/>
    <p:sldId id="1508" r:id="rId33"/>
    <p:sldId id="1493" r:id="rId34"/>
    <p:sldId id="1491" r:id="rId35"/>
    <p:sldId id="1499" r:id="rId36"/>
    <p:sldId id="1495" r:id="rId37"/>
    <p:sldId id="1487" r:id="rId38"/>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4"/>
            <p14:sldId id="1503"/>
            <p14:sldId id="1502"/>
            <p14:sldId id="1515"/>
            <p14:sldId id="1516"/>
            <p14:sldId id="1517"/>
            <p14:sldId id="1518"/>
            <p14:sldId id="1519"/>
            <p14:sldId id="1520"/>
            <p14:sldId id="1512"/>
            <p14:sldId id="1511"/>
            <p14:sldId id="1506"/>
            <p14:sldId id="1513"/>
            <p14:sldId id="1521"/>
            <p14:sldId id="1523"/>
            <p14:sldId id="1524"/>
            <p14:sldId id="1522"/>
          </p14:sldIdLst>
        </p14:section>
        <p14:section name="Mobile" id="{86026CB9-61F4-438C-956C-14DC0B40737C}">
          <p14:sldIdLst/>
        </p14:section>
        <p14:section name="Web" id="{B751A824-1690-4D75-899D-DE2737F44961}">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7D6"/>
    <a:srgbClr val="4099E0"/>
    <a:srgbClr val="445469"/>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snapToObjects="1">
      <p:cViewPr varScale="1">
        <p:scale>
          <a:sx n="33" d="100"/>
          <a:sy n="33" d="100"/>
        </p:scale>
        <p:origin x="1398" y="24"/>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E62A5BE5-AB02-41F3-B642-58D70ED1C6A0}">
      <dgm:prSet phldrT="[Text]" custT="1"/>
      <dgm:spPr>
        <a:noFill/>
      </dgm:spPr>
      <dgm:t>
        <a:bodyPr/>
        <a:lstStyle/>
        <a:p>
          <a:r>
            <a:rPr lang="en-US" sz="3200">
              <a:ln/>
              <a:latin typeface="+mn-lt"/>
              <a:cs typeface="Times New Roman" panose="02020603050405020304" pitchFamily="18" charset="0"/>
            </a:rPr>
            <a:t>Khách hàng tạo đơn hàng từ ứng dụng điện thoại và xác nhận đặt đơn</a:t>
          </a:r>
          <a:endParaRPr lang="en-US" sz="3200">
            <a:ln/>
            <a:latin typeface="+mn-lt"/>
          </a:endParaRPr>
        </a:p>
      </dgm:t>
    </dgm:pt>
    <dgm:pt modelId="{B5C3FE57-D479-4E21-A971-F2CED2F1137D}" type="parTrans" cxnId="{F04CC05F-D769-4762-AC63-BECC0BFEAC57}">
      <dgm:prSet/>
      <dgm:spPr/>
      <dgm:t>
        <a:bodyPr/>
        <a:lstStyle/>
        <a:p>
          <a:endParaRPr lang="en-US"/>
        </a:p>
      </dgm:t>
    </dgm:pt>
    <dgm:pt modelId="{6633FAE0-E73F-47D8-8F7F-1F19E5055A01}" type="sibTrans" cxnId="{F04CC05F-D769-4762-AC63-BECC0BFEAC57}">
      <dgm:prSet custT="1"/>
      <dgm:spPr>
        <a:solidFill>
          <a:srgbClr val="2287D6"/>
        </a:solidFill>
      </dgm:spPr>
      <dgm:t>
        <a:bodyPr/>
        <a:lstStyle/>
        <a:p>
          <a:endParaRPr lang="en-US" sz="3200">
            <a:ln>
              <a:noFill/>
            </a:ln>
            <a:solidFill>
              <a:schemeClr val="bg1"/>
            </a:solidFill>
            <a:latin typeface="+mn-lt"/>
          </a:endParaRPr>
        </a:p>
      </dgm:t>
    </dgm:pt>
    <dgm:pt modelId="{6A050E2C-5BD6-4106-B13D-349924221F08}">
      <dgm:prSet phldrT="[Text]" custT="1"/>
      <dgm:spPr>
        <a:noFill/>
      </dgm:spPr>
      <dgm:t>
        <a:bodyPr/>
        <a:lstStyle/>
        <a:p>
          <a:r>
            <a:rPr lang="en-US" sz="3200">
              <a:ln/>
              <a:latin typeface="+mn-lt"/>
              <a:cs typeface="Times New Roman" panose="02020603050405020304" pitchFamily="18" charset="0"/>
            </a:rPr>
            <a:t>Chờ xác nhận bên cửa hàng. </a:t>
          </a:r>
        </a:p>
      </dgm:t>
    </dgm:pt>
    <dgm:pt modelId="{3257113C-F789-4E18-BCD7-87EECB2B0908}" type="parTrans" cxnId="{BC80EE35-E253-4600-94F7-239FC8D69BE2}">
      <dgm:prSet/>
      <dgm:spPr/>
      <dgm:t>
        <a:bodyPr/>
        <a:lstStyle/>
        <a:p>
          <a:endParaRPr lang="en-US"/>
        </a:p>
      </dgm:t>
    </dgm:pt>
    <dgm:pt modelId="{912F9269-172D-4DA2-BAD0-5661BB245E42}" type="sibTrans" cxnId="{BC80EE35-E253-4600-94F7-239FC8D69BE2}">
      <dgm:prSet custT="1"/>
      <dgm:spPr>
        <a:solidFill>
          <a:srgbClr val="2287D6"/>
        </a:solidFill>
      </dgm:spPr>
      <dgm:t>
        <a:bodyPr/>
        <a:lstStyle/>
        <a:p>
          <a:endParaRPr lang="en-US" sz="3200">
            <a:ln>
              <a:noFill/>
            </a:ln>
            <a:solidFill>
              <a:schemeClr val="bg1"/>
            </a:solidFill>
            <a:latin typeface="+mn-lt"/>
          </a:endParaRPr>
        </a:p>
      </dgm:t>
    </dgm:pt>
    <dgm:pt modelId="{B680FFCF-BE72-4B70-BF73-DB75456B487C}">
      <dgm:prSet phldrT="[Text]" custT="1"/>
      <dgm:spPr>
        <a:noFill/>
      </dgm:spPr>
      <dgm:t>
        <a:bodyPr/>
        <a:lstStyle/>
        <a:p>
          <a:r>
            <a:rPr lang="en-US" sz="3200">
              <a:ln/>
              <a:latin typeface="+mn-lt"/>
              <a:cs typeface="Times New Roman" panose="02020603050405020304" pitchFamily="18" charset="0"/>
            </a:rPr>
            <a:t>Nhân viên quản lí đơn hàng xác nhận đơn hàng</a:t>
          </a:r>
        </a:p>
      </dgm:t>
    </dgm:pt>
    <dgm:pt modelId="{3F4D329C-89A6-43A8-8D4B-C3D97E12862D}" type="parTrans" cxnId="{87627381-C1B5-474E-995A-9702A58D0C91}">
      <dgm:prSet/>
      <dgm:spPr/>
      <dgm:t>
        <a:bodyPr/>
        <a:lstStyle/>
        <a:p>
          <a:endParaRPr lang="en-US"/>
        </a:p>
      </dgm:t>
    </dgm:pt>
    <dgm:pt modelId="{0129FF97-7712-4578-8500-CCEC02BAA716}" type="sibTrans" cxnId="{87627381-C1B5-474E-995A-9702A58D0C91}">
      <dgm:prSet custT="1"/>
      <dgm:spPr>
        <a:solidFill>
          <a:srgbClr val="2287D6"/>
        </a:solidFill>
      </dgm:spPr>
      <dgm:t>
        <a:bodyPr/>
        <a:lstStyle/>
        <a:p>
          <a:endParaRPr lang="en-US" sz="3200">
            <a:ln>
              <a:noFill/>
            </a:ln>
            <a:solidFill>
              <a:schemeClr val="bg1"/>
            </a:solidFill>
            <a:latin typeface="+mn-lt"/>
          </a:endParaRPr>
        </a:p>
      </dgm:t>
    </dgm:pt>
    <dgm:pt modelId="{DD63F591-B160-4831-BBC0-C8C9AD05F10F}">
      <dgm:prSet phldrT="[Text]" custT="1"/>
      <dgm:spPr>
        <a:noFill/>
      </dgm:spPr>
      <dgm:t>
        <a:bodyPr/>
        <a:lstStyle/>
        <a:p>
          <a:r>
            <a:rPr lang="en-US" sz="3200">
              <a:ln/>
              <a:latin typeface="+mn-lt"/>
              <a:cs typeface="Times New Roman" panose="02020603050405020304" pitchFamily="18" charset="0"/>
            </a:rPr>
            <a:t>Biên nhận được tạo ra theo đơn hàng</a:t>
          </a:r>
        </a:p>
      </dgm:t>
    </dgm:pt>
    <dgm:pt modelId="{BC48F4EF-27E0-41AC-AF7F-205829D24B0A}" type="parTrans" cxnId="{18F6318C-4C93-4B57-9454-6B3E966FB34B}">
      <dgm:prSet/>
      <dgm:spPr/>
      <dgm:t>
        <a:bodyPr/>
        <a:lstStyle/>
        <a:p>
          <a:endParaRPr lang="en-US"/>
        </a:p>
      </dgm:t>
    </dgm:pt>
    <dgm:pt modelId="{A63D893B-B940-4A95-933F-85A995DBA003}" type="sibTrans" cxnId="{18F6318C-4C93-4B57-9454-6B3E966FB34B}">
      <dgm:prSet custT="1"/>
      <dgm:spPr>
        <a:solidFill>
          <a:srgbClr val="2287D6"/>
        </a:solidFill>
      </dgm:spPr>
      <dgm:t>
        <a:bodyPr/>
        <a:lstStyle/>
        <a:p>
          <a:endParaRPr lang="en-US" sz="3200">
            <a:ln>
              <a:noFill/>
            </a:ln>
            <a:solidFill>
              <a:schemeClr val="bg1"/>
            </a:solidFill>
            <a:latin typeface="+mn-lt"/>
          </a:endParaRPr>
        </a:p>
      </dgm:t>
    </dgm:pt>
    <dgm:pt modelId="{E269B9C1-00E7-4617-8EA8-1BEE557223D8}">
      <dgm:prSet phldrT="[Text]" custT="1"/>
      <dgm:spPr>
        <a:noFill/>
      </dgm:spPr>
      <dgm:t>
        <a:bodyPr/>
        <a:lstStyle/>
        <a:p>
          <a:r>
            <a:rPr lang="en-US" sz="3200" b="0" i="0">
              <a:ln/>
              <a:latin typeface="+mn-lt"/>
              <a:cs typeface="Times New Roman" panose="02020603050405020304" pitchFamily="18" charset="0"/>
            </a:rPr>
            <a:t>Nhân viên nhận và trả quần áo xác nhận lấy quần áo từ khách hàng</a:t>
          </a:r>
        </a:p>
      </dgm:t>
    </dgm:pt>
    <dgm:pt modelId="{1C41C48C-BADB-4EF7-AA01-A090C689F4C0}" type="parTrans" cxnId="{0B20C4B3-E28F-46C1-806F-3A417A2F1624}">
      <dgm:prSet/>
      <dgm:spPr/>
      <dgm:t>
        <a:bodyPr/>
        <a:lstStyle/>
        <a:p>
          <a:endParaRPr lang="en-US"/>
        </a:p>
      </dgm:t>
    </dgm:pt>
    <dgm:pt modelId="{6C54C69D-4781-43CA-B44B-2B7B96A88D0E}" type="sibTrans" cxnId="{0B20C4B3-E28F-46C1-806F-3A417A2F1624}">
      <dgm:prSet custT="1"/>
      <dgm:spPr>
        <a:solidFill>
          <a:srgbClr val="2287D6"/>
        </a:solidFill>
      </dgm:spPr>
      <dgm:t>
        <a:bodyPr/>
        <a:lstStyle/>
        <a:p>
          <a:endParaRPr lang="en-US" sz="3200">
            <a:ln>
              <a:noFill/>
            </a:ln>
            <a:solidFill>
              <a:schemeClr val="bg1"/>
            </a:solidFill>
            <a:latin typeface="+mn-lt"/>
          </a:endParaRPr>
        </a:p>
      </dgm:t>
    </dgm:pt>
    <dgm:pt modelId="{3DFC9F6D-909F-4D39-9328-BA7E02A64D20}">
      <dgm:prSet phldrT="[Text]" custT="1"/>
      <dgm:spPr>
        <a:noFill/>
      </dgm:spPr>
      <dgm:t>
        <a:bodyPr/>
        <a:lstStyle/>
        <a:p>
          <a:r>
            <a:rPr lang="en-US" sz="3200" i="0">
              <a:ln/>
              <a:latin typeface="+mn-lt"/>
              <a:cs typeface="Times New Roman" panose="02020603050405020304" pitchFamily="18" charset="0"/>
            </a:rPr>
            <a:t>Nhận và thông báo đã lấy quần áo hoàn tất</a:t>
          </a:r>
        </a:p>
      </dgm:t>
    </dgm:pt>
    <dgm:pt modelId="{6FB7463C-968B-40A3-889F-BF9A9FB43B60}" type="parTrans" cxnId="{5BD5BA36-84E2-4709-89AD-153A861C678A}">
      <dgm:prSet/>
      <dgm:spPr/>
      <dgm:t>
        <a:bodyPr/>
        <a:lstStyle/>
        <a:p>
          <a:endParaRPr lang="en-US"/>
        </a:p>
      </dgm:t>
    </dgm:pt>
    <dgm:pt modelId="{181DFB24-D8E4-4137-BA43-DEB13527ED96}" type="sibTrans" cxnId="{5BD5BA36-84E2-4709-89AD-153A861C678A}">
      <dgm:prSet/>
      <dgm:spPr/>
      <dgm:t>
        <a:bodyPr/>
        <a:lstStyle/>
        <a:p>
          <a:endParaRPr lang="en-US"/>
        </a:p>
      </dgm:t>
    </dgm:pt>
    <dgm:pt modelId="{D364BDD4-567E-4933-8691-F16CB7951586}" type="pres">
      <dgm:prSet presAssocID="{550F2795-5FA5-43A0-B476-8B11BE1D1F70}" presName="Name0" presStyleCnt="0">
        <dgm:presLayoutVars>
          <dgm:dir/>
          <dgm:resizeHandles val="exact"/>
        </dgm:presLayoutVars>
      </dgm:prSet>
      <dgm:spPr/>
    </dgm:pt>
    <dgm:pt modelId="{62C240AA-F90D-4D75-AD84-99D438DDF47C}" type="pres">
      <dgm:prSet presAssocID="{E62A5BE5-AB02-41F3-B642-58D70ED1C6A0}" presName="node" presStyleLbl="node1" presStyleIdx="0" presStyleCnt="6" custScaleX="109441" custScaleY="103873">
        <dgm:presLayoutVars>
          <dgm:bulletEnabled val="1"/>
        </dgm:presLayoutVars>
      </dgm:prSet>
      <dgm:spPr>
        <a:prstGeom prst="roundRect">
          <a:avLst/>
        </a:prstGeom>
      </dgm:spPr>
    </dgm:pt>
    <dgm:pt modelId="{73AAC33D-799E-43FA-B6BE-D3CF8F9084FF}" type="pres">
      <dgm:prSet presAssocID="{6633FAE0-E73F-47D8-8F7F-1F19E5055A01}" presName="sibTrans" presStyleLbl="sibTrans2D1" presStyleIdx="0" presStyleCnt="5"/>
      <dgm:spPr/>
    </dgm:pt>
    <dgm:pt modelId="{DD8AAB04-4E08-4A02-A8AD-AB04CA869557}" type="pres">
      <dgm:prSet presAssocID="{6633FAE0-E73F-47D8-8F7F-1F19E5055A01}" presName="connectorText" presStyleLbl="sibTrans2D1" presStyleIdx="0" presStyleCnt="5"/>
      <dgm:spPr/>
    </dgm:pt>
    <dgm:pt modelId="{B86BC624-5825-4DD6-9E20-9C84EE648279}" type="pres">
      <dgm:prSet presAssocID="{6A050E2C-5BD6-4106-B13D-349924221F08}" presName="node" presStyleLbl="node1" presStyleIdx="1" presStyleCnt="6">
        <dgm:presLayoutVars>
          <dgm:bulletEnabled val="1"/>
        </dgm:presLayoutVars>
      </dgm:prSet>
      <dgm:spPr>
        <a:prstGeom prst="roundRect">
          <a:avLst/>
        </a:prstGeom>
      </dgm:spPr>
    </dgm:pt>
    <dgm:pt modelId="{E6F50BED-7A97-4D59-AC34-D2D49840914A}" type="pres">
      <dgm:prSet presAssocID="{912F9269-172D-4DA2-BAD0-5661BB245E42}" presName="sibTrans" presStyleLbl="sibTrans2D1" presStyleIdx="1" presStyleCnt="5"/>
      <dgm:spPr/>
    </dgm:pt>
    <dgm:pt modelId="{7B1B1B6A-C765-4B41-9310-E818C15405E7}" type="pres">
      <dgm:prSet presAssocID="{912F9269-172D-4DA2-BAD0-5661BB245E42}" presName="connectorText" presStyleLbl="sibTrans2D1" presStyleIdx="1" presStyleCnt="5"/>
      <dgm:spPr/>
    </dgm:pt>
    <dgm:pt modelId="{170FEA7B-80DF-4183-A210-3FFF0C1C5694}" type="pres">
      <dgm:prSet presAssocID="{B680FFCF-BE72-4B70-BF73-DB75456B487C}" presName="node" presStyleLbl="node1" presStyleIdx="2" presStyleCnt="6">
        <dgm:presLayoutVars>
          <dgm:bulletEnabled val="1"/>
        </dgm:presLayoutVars>
      </dgm:prSet>
      <dgm:spPr/>
    </dgm:pt>
    <dgm:pt modelId="{135A5D2D-237E-4CFC-9CEA-25D9A2F44807}" type="pres">
      <dgm:prSet presAssocID="{0129FF97-7712-4578-8500-CCEC02BAA716}" presName="sibTrans" presStyleLbl="sibTrans2D1" presStyleIdx="2" presStyleCnt="5"/>
      <dgm:spPr/>
    </dgm:pt>
    <dgm:pt modelId="{CFC1855F-09D1-4C68-9822-28C0E3FACE12}" type="pres">
      <dgm:prSet presAssocID="{0129FF97-7712-4578-8500-CCEC02BAA716}" presName="connectorText" presStyleLbl="sibTrans2D1" presStyleIdx="2" presStyleCnt="5"/>
      <dgm:spPr/>
    </dgm:pt>
    <dgm:pt modelId="{3F9F2586-E0BE-496E-9631-B212DC8353C1}" type="pres">
      <dgm:prSet presAssocID="{DD63F591-B160-4831-BBC0-C8C9AD05F10F}" presName="node" presStyleLbl="node1" presStyleIdx="3" presStyleCnt="6">
        <dgm:presLayoutVars>
          <dgm:bulletEnabled val="1"/>
        </dgm:presLayoutVars>
      </dgm:prSet>
      <dgm:spPr/>
    </dgm:pt>
    <dgm:pt modelId="{AF42AEAE-C551-46B5-A954-977837FCD537}" type="pres">
      <dgm:prSet presAssocID="{A63D893B-B940-4A95-933F-85A995DBA003}" presName="sibTrans" presStyleLbl="sibTrans2D1" presStyleIdx="3" presStyleCnt="5"/>
      <dgm:spPr/>
    </dgm:pt>
    <dgm:pt modelId="{917F4B8F-75CC-40BA-AF2D-385C16935314}" type="pres">
      <dgm:prSet presAssocID="{A63D893B-B940-4A95-933F-85A995DBA003}" presName="connectorText" presStyleLbl="sibTrans2D1" presStyleIdx="3" presStyleCnt="5"/>
      <dgm:spPr/>
    </dgm:pt>
    <dgm:pt modelId="{D96624BE-7077-4010-AF44-48D3EAC752A4}" type="pres">
      <dgm:prSet presAssocID="{E269B9C1-00E7-4617-8EA8-1BEE557223D8}" presName="node" presStyleLbl="node1" presStyleIdx="4" presStyleCnt="6">
        <dgm:presLayoutVars>
          <dgm:bulletEnabled val="1"/>
        </dgm:presLayoutVars>
      </dgm:prSet>
      <dgm:spPr/>
    </dgm:pt>
    <dgm:pt modelId="{12CE4EAE-38EB-4F0E-B9B9-ABCC4FEBFD51}" type="pres">
      <dgm:prSet presAssocID="{6C54C69D-4781-43CA-B44B-2B7B96A88D0E}" presName="sibTrans" presStyleLbl="sibTrans2D1" presStyleIdx="4" presStyleCnt="5"/>
      <dgm:spPr/>
    </dgm:pt>
    <dgm:pt modelId="{D5128530-21B6-4553-9FA5-573B6BC5204B}" type="pres">
      <dgm:prSet presAssocID="{6C54C69D-4781-43CA-B44B-2B7B96A88D0E}" presName="connectorText" presStyleLbl="sibTrans2D1" presStyleIdx="4" presStyleCnt="5"/>
      <dgm:spPr/>
    </dgm:pt>
    <dgm:pt modelId="{776BC773-DE04-409C-B8FF-CA9ACC4879A5}" type="pres">
      <dgm:prSet presAssocID="{3DFC9F6D-909F-4D39-9328-BA7E02A64D20}" presName="node" presStyleLbl="node1" presStyleIdx="5" presStyleCnt="6">
        <dgm:presLayoutVars>
          <dgm:bulletEnabled val="1"/>
        </dgm:presLayoutVars>
      </dgm:prSet>
      <dgm:spPr/>
    </dgm:pt>
  </dgm:ptLst>
  <dgm:cxnLst>
    <dgm:cxn modelId="{2B778205-B321-4111-B592-6D01BE9CB40D}" type="presOf" srcId="{E269B9C1-00E7-4617-8EA8-1BEE557223D8}" destId="{D96624BE-7077-4010-AF44-48D3EAC752A4}" srcOrd="0" destOrd="0" presId="urn:microsoft.com/office/officeart/2005/8/layout/process1"/>
    <dgm:cxn modelId="{2E435011-0A41-440F-A26C-D14345D42A71}" type="presOf" srcId="{6C54C69D-4781-43CA-B44B-2B7B96A88D0E}" destId="{D5128530-21B6-4553-9FA5-573B6BC5204B}" srcOrd="1"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44D23E1D-60D4-4424-96CF-76D979FADEE5}" type="presOf" srcId="{6633FAE0-E73F-47D8-8F7F-1F19E5055A01}" destId="{73AAC33D-799E-43FA-B6BE-D3CF8F9084FF}" srcOrd="0" destOrd="0" presId="urn:microsoft.com/office/officeart/2005/8/layout/process1"/>
    <dgm:cxn modelId="{9C3EB32C-B043-4278-9FA8-4246D02147D9}" type="presOf" srcId="{6C54C69D-4781-43CA-B44B-2B7B96A88D0E}" destId="{12CE4EAE-38EB-4F0E-B9B9-ABCC4FEBFD51}" srcOrd="0" destOrd="0" presId="urn:microsoft.com/office/officeart/2005/8/layout/process1"/>
    <dgm:cxn modelId="{234FEB2D-7FDF-458B-8F4E-A32819E71C40}" type="presOf" srcId="{A63D893B-B940-4A95-933F-85A995DBA003}" destId="{AF42AEAE-C551-46B5-A954-977837FCD537}" srcOrd="0" destOrd="0" presId="urn:microsoft.com/office/officeart/2005/8/layout/process1"/>
    <dgm:cxn modelId="{BC80EE35-E253-4600-94F7-239FC8D69BE2}" srcId="{550F2795-5FA5-43A0-B476-8B11BE1D1F70}" destId="{6A050E2C-5BD6-4106-B13D-349924221F08}" srcOrd="1" destOrd="0" parTransId="{3257113C-F789-4E18-BCD7-87EECB2B0908}" sibTransId="{912F9269-172D-4DA2-BAD0-5661BB245E42}"/>
    <dgm:cxn modelId="{5BD5BA36-84E2-4709-89AD-153A861C678A}" srcId="{550F2795-5FA5-43A0-B476-8B11BE1D1F70}" destId="{3DFC9F6D-909F-4D39-9328-BA7E02A64D20}" srcOrd="5" destOrd="0" parTransId="{6FB7463C-968B-40A3-889F-BF9A9FB43B60}" sibTransId="{181DFB24-D8E4-4137-BA43-DEB13527ED96}"/>
    <dgm:cxn modelId="{F04CC05F-D769-4762-AC63-BECC0BFEAC57}" srcId="{550F2795-5FA5-43A0-B476-8B11BE1D1F70}" destId="{E62A5BE5-AB02-41F3-B642-58D70ED1C6A0}" srcOrd="0" destOrd="0" parTransId="{B5C3FE57-D479-4E21-A971-F2CED2F1137D}" sibTransId="{6633FAE0-E73F-47D8-8F7F-1F19E5055A01}"/>
    <dgm:cxn modelId="{E6637E41-8E96-436F-8DD6-C8090F5C9D14}" type="presOf" srcId="{B680FFCF-BE72-4B70-BF73-DB75456B487C}" destId="{170FEA7B-80DF-4183-A210-3FFF0C1C5694}" srcOrd="0" destOrd="0" presId="urn:microsoft.com/office/officeart/2005/8/layout/process1"/>
    <dgm:cxn modelId="{3E9B8769-A786-4E24-9BE9-8971604FA221}" type="presOf" srcId="{0129FF97-7712-4578-8500-CCEC02BAA716}" destId="{CFC1855F-09D1-4C68-9822-28C0E3FACE12}" srcOrd="1" destOrd="0" presId="urn:microsoft.com/office/officeart/2005/8/layout/process1"/>
    <dgm:cxn modelId="{B16C9350-8DE8-4DA2-B38E-E5DE92754D0A}" type="presOf" srcId="{6A050E2C-5BD6-4106-B13D-349924221F08}" destId="{B86BC624-5825-4DD6-9E20-9C84EE648279}" srcOrd="0" destOrd="0" presId="urn:microsoft.com/office/officeart/2005/8/layout/process1"/>
    <dgm:cxn modelId="{87627381-C1B5-474E-995A-9702A58D0C91}" srcId="{550F2795-5FA5-43A0-B476-8B11BE1D1F70}" destId="{B680FFCF-BE72-4B70-BF73-DB75456B487C}" srcOrd="2" destOrd="0" parTransId="{3F4D329C-89A6-43A8-8D4B-C3D97E12862D}" sibTransId="{0129FF97-7712-4578-8500-CCEC02BAA716}"/>
    <dgm:cxn modelId="{18F6318C-4C93-4B57-9454-6B3E966FB34B}" srcId="{550F2795-5FA5-43A0-B476-8B11BE1D1F70}" destId="{DD63F591-B160-4831-BBC0-C8C9AD05F10F}" srcOrd="3" destOrd="0" parTransId="{BC48F4EF-27E0-41AC-AF7F-205829D24B0A}" sibTransId="{A63D893B-B940-4A95-933F-85A995DBA003}"/>
    <dgm:cxn modelId="{A2E2D89F-C92A-4E55-8800-502BCCA5AC07}" type="presOf" srcId="{DD63F591-B160-4831-BBC0-C8C9AD05F10F}" destId="{3F9F2586-E0BE-496E-9631-B212DC8353C1}" srcOrd="0" destOrd="0" presId="urn:microsoft.com/office/officeart/2005/8/layout/process1"/>
    <dgm:cxn modelId="{81C5AFA1-8727-4953-BCB4-4583E100C94B}" type="presOf" srcId="{6633FAE0-E73F-47D8-8F7F-1F19E5055A01}" destId="{DD8AAB04-4E08-4A02-A8AD-AB04CA869557}" srcOrd="1" destOrd="0" presId="urn:microsoft.com/office/officeart/2005/8/layout/process1"/>
    <dgm:cxn modelId="{6F5A61A3-6D41-4FEC-ADE8-78B9CF7051E3}" type="presOf" srcId="{912F9269-172D-4DA2-BAD0-5661BB245E42}" destId="{7B1B1B6A-C765-4B41-9310-E818C15405E7}" srcOrd="1" destOrd="0" presId="urn:microsoft.com/office/officeart/2005/8/layout/process1"/>
    <dgm:cxn modelId="{286E14AF-0B15-4B14-8FEF-5F711128A228}" type="presOf" srcId="{912F9269-172D-4DA2-BAD0-5661BB245E42}" destId="{E6F50BED-7A97-4D59-AC34-D2D49840914A}" srcOrd="0" destOrd="0" presId="urn:microsoft.com/office/officeart/2005/8/layout/process1"/>
    <dgm:cxn modelId="{0B20C4B3-E28F-46C1-806F-3A417A2F1624}" srcId="{550F2795-5FA5-43A0-B476-8B11BE1D1F70}" destId="{E269B9C1-00E7-4617-8EA8-1BEE557223D8}" srcOrd="4" destOrd="0" parTransId="{1C41C48C-BADB-4EF7-AA01-A090C689F4C0}" sibTransId="{6C54C69D-4781-43CA-B44B-2B7B96A88D0E}"/>
    <dgm:cxn modelId="{A67792BA-5591-4AFF-9618-1E637A5D3A5B}" type="presOf" srcId="{E62A5BE5-AB02-41F3-B642-58D70ED1C6A0}" destId="{62C240AA-F90D-4D75-AD84-99D438DDF47C}" srcOrd="0" destOrd="0" presId="urn:microsoft.com/office/officeart/2005/8/layout/process1"/>
    <dgm:cxn modelId="{F10CB4D1-BAC4-4F20-80BB-84DCFE53BAA7}" type="presOf" srcId="{3DFC9F6D-909F-4D39-9328-BA7E02A64D20}" destId="{776BC773-DE04-409C-B8FF-CA9ACC4879A5}" srcOrd="0" destOrd="0" presId="urn:microsoft.com/office/officeart/2005/8/layout/process1"/>
    <dgm:cxn modelId="{A72A9ED5-0996-4362-8789-FB0F5F14C72C}" type="presOf" srcId="{A63D893B-B940-4A95-933F-85A995DBA003}" destId="{917F4B8F-75CC-40BA-AF2D-385C16935314}" srcOrd="1" destOrd="0" presId="urn:microsoft.com/office/officeart/2005/8/layout/process1"/>
    <dgm:cxn modelId="{59D2D3F1-3CE2-46FA-99D6-1733DB108307}" type="presOf" srcId="{0129FF97-7712-4578-8500-CCEC02BAA716}" destId="{135A5D2D-237E-4CFC-9CEA-25D9A2F44807}" srcOrd="0" destOrd="0" presId="urn:microsoft.com/office/officeart/2005/8/layout/process1"/>
    <dgm:cxn modelId="{F9609CB3-12F2-4DD2-979D-C530D346681F}" type="presParOf" srcId="{D364BDD4-567E-4933-8691-F16CB7951586}" destId="{62C240AA-F90D-4D75-AD84-99D438DDF47C}" srcOrd="0" destOrd="0" presId="urn:microsoft.com/office/officeart/2005/8/layout/process1"/>
    <dgm:cxn modelId="{1A44EC50-1CFE-4A69-AC81-88870E5EA44F}" type="presParOf" srcId="{D364BDD4-567E-4933-8691-F16CB7951586}" destId="{73AAC33D-799E-43FA-B6BE-D3CF8F9084FF}" srcOrd="1" destOrd="0" presId="urn:microsoft.com/office/officeart/2005/8/layout/process1"/>
    <dgm:cxn modelId="{1DCE2AA4-11A4-4B93-AACF-F0C9C3942C25}" type="presParOf" srcId="{73AAC33D-799E-43FA-B6BE-D3CF8F9084FF}" destId="{DD8AAB04-4E08-4A02-A8AD-AB04CA869557}" srcOrd="0" destOrd="0" presId="urn:microsoft.com/office/officeart/2005/8/layout/process1"/>
    <dgm:cxn modelId="{7E629534-EDE6-492A-8354-00471BA8A492}" type="presParOf" srcId="{D364BDD4-567E-4933-8691-F16CB7951586}" destId="{B86BC624-5825-4DD6-9E20-9C84EE648279}" srcOrd="2" destOrd="0" presId="urn:microsoft.com/office/officeart/2005/8/layout/process1"/>
    <dgm:cxn modelId="{32229FD9-DF1C-4ADC-BB30-60315C9CABBB}" type="presParOf" srcId="{D364BDD4-567E-4933-8691-F16CB7951586}" destId="{E6F50BED-7A97-4D59-AC34-D2D49840914A}" srcOrd="3" destOrd="0" presId="urn:microsoft.com/office/officeart/2005/8/layout/process1"/>
    <dgm:cxn modelId="{A97841DB-E651-4CC9-BD5C-9AF24375D8E8}" type="presParOf" srcId="{E6F50BED-7A97-4D59-AC34-D2D49840914A}" destId="{7B1B1B6A-C765-4B41-9310-E818C15405E7}" srcOrd="0" destOrd="0" presId="urn:microsoft.com/office/officeart/2005/8/layout/process1"/>
    <dgm:cxn modelId="{27FFC503-9DE5-4B91-9566-6E7C4B4699D1}" type="presParOf" srcId="{D364BDD4-567E-4933-8691-F16CB7951586}" destId="{170FEA7B-80DF-4183-A210-3FFF0C1C5694}" srcOrd="4" destOrd="0" presId="urn:microsoft.com/office/officeart/2005/8/layout/process1"/>
    <dgm:cxn modelId="{3C71DD80-B472-43D7-A71C-279E2FF38CF8}" type="presParOf" srcId="{D364BDD4-567E-4933-8691-F16CB7951586}" destId="{135A5D2D-237E-4CFC-9CEA-25D9A2F44807}" srcOrd="5" destOrd="0" presId="urn:microsoft.com/office/officeart/2005/8/layout/process1"/>
    <dgm:cxn modelId="{FE881C16-A6A7-470F-9A3A-A2EF7926C843}" type="presParOf" srcId="{135A5D2D-237E-4CFC-9CEA-25D9A2F44807}" destId="{CFC1855F-09D1-4C68-9822-28C0E3FACE12}" srcOrd="0" destOrd="0" presId="urn:microsoft.com/office/officeart/2005/8/layout/process1"/>
    <dgm:cxn modelId="{817E7FD6-B068-4D9E-8AC3-374FE5F12E37}" type="presParOf" srcId="{D364BDD4-567E-4933-8691-F16CB7951586}" destId="{3F9F2586-E0BE-496E-9631-B212DC8353C1}" srcOrd="6" destOrd="0" presId="urn:microsoft.com/office/officeart/2005/8/layout/process1"/>
    <dgm:cxn modelId="{1CA79A07-FE5A-4628-950D-950A5A39F917}" type="presParOf" srcId="{D364BDD4-567E-4933-8691-F16CB7951586}" destId="{AF42AEAE-C551-46B5-A954-977837FCD537}" srcOrd="7" destOrd="0" presId="urn:microsoft.com/office/officeart/2005/8/layout/process1"/>
    <dgm:cxn modelId="{6DE24B7D-EED3-4286-8E5C-0B92EAC0573C}" type="presParOf" srcId="{AF42AEAE-C551-46B5-A954-977837FCD537}" destId="{917F4B8F-75CC-40BA-AF2D-385C16935314}" srcOrd="0" destOrd="0" presId="urn:microsoft.com/office/officeart/2005/8/layout/process1"/>
    <dgm:cxn modelId="{82C58255-EEAD-439E-8242-6E6D0D8E2966}" type="presParOf" srcId="{D364BDD4-567E-4933-8691-F16CB7951586}" destId="{D96624BE-7077-4010-AF44-48D3EAC752A4}" srcOrd="8" destOrd="0" presId="urn:microsoft.com/office/officeart/2005/8/layout/process1"/>
    <dgm:cxn modelId="{485E9CF3-001A-4847-95DA-C659EF9CAE4A}" type="presParOf" srcId="{D364BDD4-567E-4933-8691-F16CB7951586}" destId="{12CE4EAE-38EB-4F0E-B9B9-ABCC4FEBFD51}" srcOrd="9" destOrd="0" presId="urn:microsoft.com/office/officeart/2005/8/layout/process1"/>
    <dgm:cxn modelId="{2E615CE0-B3D0-4D72-B91D-7D97912CCA6F}" type="presParOf" srcId="{12CE4EAE-38EB-4F0E-B9B9-ABCC4FEBFD51}" destId="{D5128530-21B6-4553-9FA5-573B6BC5204B}" srcOrd="0" destOrd="0" presId="urn:microsoft.com/office/officeart/2005/8/layout/process1"/>
    <dgm:cxn modelId="{251081B2-13C2-421A-85C7-7CE7409AA1E8}" type="presParOf" srcId="{D364BDD4-567E-4933-8691-F16CB7951586}" destId="{776BC773-DE04-409C-B8FF-CA9ACC4879A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Đơn hàng được phân loại quần áo</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315A5692-3FA0-4065-8BDD-7E122CCF3AE8}">
      <dgm:prSet phldrT="[Text]" custT="1"/>
      <dgm:spPr>
        <a:noFill/>
      </dgm:spPr>
      <dgm:t>
        <a:bodyPr/>
        <a:lstStyle/>
        <a:p>
          <a:r>
            <a:rPr lang="en-US" sz="3200">
              <a:latin typeface="+mn-lt"/>
              <a:cs typeface="Times New Roman" panose="02020603050405020304" pitchFamily="18" charset="0"/>
            </a:rPr>
            <a:t>Đơn hàng được sắp xếp xử lí vào máy giặt</a:t>
          </a:r>
        </a:p>
      </dgm:t>
    </dgm:pt>
    <dgm:pt modelId="{D7A0B9C9-46F2-48FE-A088-BD83CE98AAF8}" type="parTrans" cxnId="{EEFC20D1-EE2B-47B7-91AA-E6EDA5895871}">
      <dgm:prSet/>
      <dgm:spPr/>
      <dgm:t>
        <a:bodyPr/>
        <a:lstStyle/>
        <a:p>
          <a:endParaRPr lang="en-US" sz="3200">
            <a:latin typeface="+mn-lt"/>
          </a:endParaRPr>
        </a:p>
      </dgm:t>
    </dgm:pt>
    <dgm:pt modelId="{80B8E440-0F6F-48AD-899D-F071C05AAE00}" type="sibTrans" cxnId="{EEFC20D1-EE2B-47B7-91AA-E6EDA5895871}">
      <dgm:prSet custT="1"/>
      <dgm:spPr/>
      <dgm:t>
        <a:bodyPr/>
        <a:lstStyle/>
        <a:p>
          <a:endParaRPr lang="en-US" sz="3200">
            <a:latin typeface="+mn-lt"/>
          </a:endParaRPr>
        </a:p>
      </dgm:t>
    </dgm:pt>
    <dgm:pt modelId="{F3B9885D-74E4-4F8D-A34C-DCFB3F2FBF17}">
      <dgm:prSet phldrT="[Text]" custT="1"/>
      <dgm:spPr>
        <a:noFill/>
      </dgm:spPr>
      <dgm:t>
        <a:bodyPr/>
        <a:lstStyle/>
        <a:p>
          <a:r>
            <a:rPr lang="en-US" sz="3200">
              <a:latin typeface="+mn-lt"/>
              <a:cs typeface="Times New Roman" panose="02020603050405020304" pitchFamily="18" charset="0"/>
            </a:rPr>
            <a:t>Nhân viên xử lí đơn hàng thông báo khi hoàn tất</a:t>
          </a:r>
        </a:p>
      </dgm:t>
    </dgm:pt>
    <dgm:pt modelId="{62408E5B-9774-4CE2-8BFC-1335B7CE7EEF}" type="parTrans" cxnId="{900AA677-8E59-417B-9316-A902B692D892}">
      <dgm:prSet/>
      <dgm:spPr/>
      <dgm:t>
        <a:bodyPr/>
        <a:lstStyle/>
        <a:p>
          <a:endParaRPr lang="en-US" sz="3200">
            <a:latin typeface="+mn-lt"/>
          </a:endParaRPr>
        </a:p>
      </dgm:t>
    </dgm:pt>
    <dgm:pt modelId="{27910188-FFAC-49F4-A155-653FE7E7A1B3}" type="sibTrans" cxnId="{900AA677-8E59-417B-9316-A902B692D892}">
      <dgm:prSet custT="1"/>
      <dgm:spPr/>
      <dgm:t>
        <a:bodyPr/>
        <a:lstStyle/>
        <a:p>
          <a:endParaRPr lang="en-US" sz="3200">
            <a:latin typeface="+mn-lt"/>
          </a:endParaRPr>
        </a:p>
      </dgm:t>
    </dgm:pt>
    <dgm:pt modelId="{EEB3DBD9-821D-476A-BB82-2E179177CAE3}">
      <dgm:prSet phldrT="[Text]" custT="1"/>
      <dgm:spPr>
        <a:noFill/>
      </dgm:spPr>
      <dgm:t>
        <a:bodyPr/>
        <a:lstStyle/>
        <a:p>
          <a:r>
            <a:rPr lang="en-US" sz="3200">
              <a:latin typeface="+mn-lt"/>
              <a:cs typeface="Times New Roman" panose="02020603050405020304" pitchFamily="18" charset="0"/>
            </a:rPr>
            <a:t>Tạo hóa đơn cho đơn hàng</a:t>
          </a:r>
        </a:p>
      </dgm:t>
    </dgm:pt>
    <dgm:pt modelId="{DF9D8D9D-F6E8-415B-95C2-2844185A3C85}" type="parTrans" cxnId="{99EB9EAE-4566-49F1-B9D0-C2DE37E6D998}">
      <dgm:prSet/>
      <dgm:spPr/>
      <dgm:t>
        <a:bodyPr/>
        <a:lstStyle/>
        <a:p>
          <a:endParaRPr lang="en-US" sz="3200">
            <a:latin typeface="+mn-lt"/>
          </a:endParaRPr>
        </a:p>
      </dgm:t>
    </dgm:pt>
    <dgm:pt modelId="{EA9FACEC-A772-4148-BCFF-33473B2073E5}" type="sibTrans" cxnId="{99EB9EAE-4566-49F1-B9D0-C2DE37E6D998}">
      <dgm:prSet custT="1"/>
      <dgm:spPr/>
      <dgm:t>
        <a:bodyPr/>
        <a:lstStyle/>
        <a:p>
          <a:endParaRPr lang="en-US" sz="3200">
            <a:latin typeface="+mn-lt"/>
          </a:endParaRPr>
        </a:p>
      </dgm:t>
    </dgm:pt>
    <dgm:pt modelId="{EA1FCA46-F22D-475B-B5F1-A958370F1D1A}">
      <dgm:prSet phldrT="[Text]" custT="1"/>
      <dgm:spPr>
        <a:noFill/>
      </dgm:spPr>
      <dgm:t>
        <a:bodyPr/>
        <a:lstStyle/>
        <a:p>
          <a:r>
            <a:rPr lang="en-US" sz="3200">
              <a:latin typeface="+mn-lt"/>
              <a:cs typeface="Times New Roman" panose="02020603050405020304" pitchFamily="18" charset="0"/>
            </a:rPr>
            <a:t>Nhân viên nhận và trả quần áo giao trả khách hàng</a:t>
          </a:r>
        </a:p>
      </dgm:t>
    </dgm:pt>
    <dgm:pt modelId="{043EF865-BC63-4C3D-A3B3-E035D4C8B04C}" type="parTrans" cxnId="{B580041A-095E-4790-96E6-9BC8652A30B1}">
      <dgm:prSet/>
      <dgm:spPr/>
      <dgm:t>
        <a:bodyPr/>
        <a:lstStyle/>
        <a:p>
          <a:endParaRPr lang="en-US" sz="3200">
            <a:latin typeface="+mn-lt"/>
          </a:endParaRPr>
        </a:p>
      </dgm:t>
    </dgm:pt>
    <dgm:pt modelId="{5EB3D61C-CA69-48AA-BCF1-216AB00E58EE}" type="sibTrans" cxnId="{B580041A-095E-4790-96E6-9BC8652A30B1}">
      <dgm:prSet custT="1"/>
      <dgm:spPr/>
      <dgm:t>
        <a:bodyPr/>
        <a:lstStyle/>
        <a:p>
          <a:endParaRPr lang="en-US" sz="3200">
            <a:latin typeface="+mn-lt"/>
          </a:endParaRPr>
        </a:p>
      </dgm:t>
    </dgm:pt>
    <dgm:pt modelId="{E0CC1525-0986-4B1E-B548-6D436A9CEC31}">
      <dgm:prSet phldrT="[Text]" custT="1"/>
      <dgm:spPr>
        <a:noFill/>
      </dgm:spPr>
      <dgm:t>
        <a:bodyPr/>
        <a:lstStyle/>
        <a:p>
          <a:r>
            <a:rPr lang="en-US" sz="3200">
              <a:latin typeface="+mn-lt"/>
              <a:cs typeface="Times New Roman" panose="02020603050405020304" pitchFamily="18" charset="0"/>
            </a:rPr>
            <a:t>Cập nhật lại biên nhận và thông báo</a:t>
          </a:r>
        </a:p>
      </dgm:t>
    </dgm:pt>
    <dgm:pt modelId="{94C626D8-6865-4145-97F3-8BDFA1C0E629}" type="parTrans" cxnId="{CAE2AD51-2E48-474F-9CF4-C05B54FA01FE}">
      <dgm:prSet/>
      <dgm:spPr/>
      <dgm:t>
        <a:bodyPr/>
        <a:lstStyle/>
        <a:p>
          <a:endParaRPr lang="en-US" sz="3200">
            <a:latin typeface="+mn-lt"/>
          </a:endParaRPr>
        </a:p>
      </dgm:t>
    </dgm:pt>
    <dgm:pt modelId="{05B98D3D-D43F-4847-A452-6CB2E7CADA2B}" type="sibTrans" cxnId="{CAE2AD51-2E48-474F-9CF4-C05B54FA01FE}">
      <dgm:prSet custT="1"/>
      <dgm:spPr/>
      <dgm:t>
        <a:bodyPr/>
        <a:lstStyle/>
        <a:p>
          <a:endParaRPr lang="en-US" sz="3200">
            <a:latin typeface="+mn-lt"/>
          </a:endParaRPr>
        </a:p>
      </dgm:t>
    </dgm:pt>
    <dgm:pt modelId="{762D2651-3B89-43C6-A325-A79480E942C3}">
      <dgm:prSet phldrT="[Text]" custT="1"/>
      <dgm:spPr>
        <a:noFill/>
      </dgm:spPr>
      <dgm:t>
        <a:bodyPr/>
        <a:lstStyle/>
        <a:p>
          <a:r>
            <a:rPr lang="en-US" sz="3200">
              <a:latin typeface="+mn-lt"/>
              <a:cs typeface="Times New Roman" panose="02020603050405020304" pitchFamily="18" charset="0"/>
            </a:rPr>
            <a:t>Khách hàng xác nhận đã nhận quần áo</a:t>
          </a:r>
        </a:p>
      </dgm:t>
    </dgm:pt>
    <dgm:pt modelId="{FDF39C92-FAF1-4196-BF17-E3D12A748DAF}" type="parTrans" cxnId="{210966F6-2C4F-4E9C-AA33-8F19D5E577E4}">
      <dgm:prSet/>
      <dgm:spPr/>
      <dgm:t>
        <a:bodyPr/>
        <a:lstStyle/>
        <a:p>
          <a:endParaRPr lang="en-US" sz="3200">
            <a:latin typeface="+mn-lt"/>
          </a:endParaRPr>
        </a:p>
      </dgm:t>
    </dgm:pt>
    <dgm:pt modelId="{AD2FCDE5-4600-42A9-8613-C6DDC97E7BB5}" type="sibTrans" cxnId="{210966F6-2C4F-4E9C-AA33-8F19D5E577E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7">
        <dgm:presLayoutVars>
          <dgm:bulletEnabled val="1"/>
        </dgm:presLayoutVars>
      </dgm:prSet>
      <dgm:spPr/>
    </dgm:pt>
    <dgm:pt modelId="{2DFD5EBB-6D6B-4CA1-8FE2-9360C7A9A56F}" type="pres">
      <dgm:prSet presAssocID="{0E383C65-9994-407C-A898-52CC76866075}" presName="sibTrans" presStyleLbl="sibTrans2D1" presStyleIdx="0" presStyleCnt="6"/>
      <dgm:spPr/>
    </dgm:pt>
    <dgm:pt modelId="{3458FFB1-754A-47B4-81D9-7AE3C2D003FF}" type="pres">
      <dgm:prSet presAssocID="{0E383C65-9994-407C-A898-52CC76866075}" presName="connectorText" presStyleLbl="sibTrans2D1" presStyleIdx="0" presStyleCnt="6"/>
      <dgm:spPr/>
    </dgm:pt>
    <dgm:pt modelId="{C8B4DBFF-E47E-4A1F-A2B8-1046CB15FF75}" type="pres">
      <dgm:prSet presAssocID="{315A5692-3FA0-4065-8BDD-7E122CCF3AE8}" presName="node" presStyleLbl="node1" presStyleIdx="1" presStyleCnt="7">
        <dgm:presLayoutVars>
          <dgm:bulletEnabled val="1"/>
        </dgm:presLayoutVars>
      </dgm:prSet>
      <dgm:spPr/>
    </dgm:pt>
    <dgm:pt modelId="{ED12601A-CF61-4629-A085-6D543BB019AF}" type="pres">
      <dgm:prSet presAssocID="{80B8E440-0F6F-48AD-899D-F071C05AAE00}" presName="sibTrans" presStyleLbl="sibTrans2D1" presStyleIdx="1" presStyleCnt="6"/>
      <dgm:spPr/>
    </dgm:pt>
    <dgm:pt modelId="{49B39900-7F9D-45BD-BD46-6ADBFDC5638A}" type="pres">
      <dgm:prSet presAssocID="{80B8E440-0F6F-48AD-899D-F071C05AAE00}" presName="connectorText" presStyleLbl="sibTrans2D1" presStyleIdx="1" presStyleCnt="6"/>
      <dgm:spPr/>
    </dgm:pt>
    <dgm:pt modelId="{4AC701C8-17C3-4DD3-8FAA-86DB6CB5C3C3}" type="pres">
      <dgm:prSet presAssocID="{F3B9885D-74E4-4F8D-A34C-DCFB3F2FBF17}" presName="node" presStyleLbl="node1" presStyleIdx="2" presStyleCnt="7">
        <dgm:presLayoutVars>
          <dgm:bulletEnabled val="1"/>
        </dgm:presLayoutVars>
      </dgm:prSet>
      <dgm:spPr/>
    </dgm:pt>
    <dgm:pt modelId="{EDE66683-08B6-4379-B48A-88B7626FF321}" type="pres">
      <dgm:prSet presAssocID="{27910188-FFAC-49F4-A155-653FE7E7A1B3}" presName="sibTrans" presStyleLbl="sibTrans2D1" presStyleIdx="2" presStyleCnt="6"/>
      <dgm:spPr/>
    </dgm:pt>
    <dgm:pt modelId="{3C9D6B5F-D948-4D79-ACA2-002454CA2EF3}" type="pres">
      <dgm:prSet presAssocID="{27910188-FFAC-49F4-A155-653FE7E7A1B3}" presName="connectorText" presStyleLbl="sibTrans2D1" presStyleIdx="2" presStyleCnt="6"/>
      <dgm:spPr/>
    </dgm:pt>
    <dgm:pt modelId="{EB8E0CB0-7798-43F4-B681-0BB571E74909}" type="pres">
      <dgm:prSet presAssocID="{EEB3DBD9-821D-476A-BB82-2E179177CAE3}" presName="node" presStyleLbl="node1" presStyleIdx="3" presStyleCnt="7">
        <dgm:presLayoutVars>
          <dgm:bulletEnabled val="1"/>
        </dgm:presLayoutVars>
      </dgm:prSet>
      <dgm:spPr/>
    </dgm:pt>
    <dgm:pt modelId="{36759C19-EB4E-4EDE-ABDE-B1BAA12A173A}" type="pres">
      <dgm:prSet presAssocID="{EA9FACEC-A772-4148-BCFF-33473B2073E5}" presName="sibTrans" presStyleLbl="sibTrans2D1" presStyleIdx="3" presStyleCnt="6"/>
      <dgm:spPr/>
    </dgm:pt>
    <dgm:pt modelId="{E6382FC7-DF50-45C4-B4D7-C096DFE1A977}" type="pres">
      <dgm:prSet presAssocID="{EA9FACEC-A772-4148-BCFF-33473B2073E5}" presName="connectorText" presStyleLbl="sibTrans2D1" presStyleIdx="3" presStyleCnt="6"/>
      <dgm:spPr/>
    </dgm:pt>
    <dgm:pt modelId="{EC3A6679-706B-4592-93B3-0418DBE877C0}" type="pres">
      <dgm:prSet presAssocID="{EA1FCA46-F22D-475B-B5F1-A958370F1D1A}" presName="node" presStyleLbl="node1" presStyleIdx="4" presStyleCnt="7">
        <dgm:presLayoutVars>
          <dgm:bulletEnabled val="1"/>
        </dgm:presLayoutVars>
      </dgm:prSet>
      <dgm:spPr/>
    </dgm:pt>
    <dgm:pt modelId="{9690136E-B983-4DFA-8933-15457EB4D8AE}" type="pres">
      <dgm:prSet presAssocID="{5EB3D61C-CA69-48AA-BCF1-216AB00E58EE}" presName="sibTrans" presStyleLbl="sibTrans2D1" presStyleIdx="4" presStyleCnt="6"/>
      <dgm:spPr/>
    </dgm:pt>
    <dgm:pt modelId="{3162618D-25F3-4FDB-94F0-B9F599ABEA1E}" type="pres">
      <dgm:prSet presAssocID="{5EB3D61C-CA69-48AA-BCF1-216AB00E58EE}" presName="connectorText" presStyleLbl="sibTrans2D1" presStyleIdx="4" presStyleCnt="6"/>
      <dgm:spPr/>
    </dgm:pt>
    <dgm:pt modelId="{5292AA42-C5F4-4052-B63A-13F471424ED7}" type="pres">
      <dgm:prSet presAssocID="{E0CC1525-0986-4B1E-B548-6D436A9CEC31}" presName="node" presStyleLbl="node1" presStyleIdx="5" presStyleCnt="7">
        <dgm:presLayoutVars>
          <dgm:bulletEnabled val="1"/>
        </dgm:presLayoutVars>
      </dgm:prSet>
      <dgm:spPr/>
    </dgm:pt>
    <dgm:pt modelId="{8203B6C6-7E30-4A52-9B2F-694FF637A9A1}" type="pres">
      <dgm:prSet presAssocID="{05B98D3D-D43F-4847-A452-6CB2E7CADA2B}" presName="sibTrans" presStyleLbl="sibTrans2D1" presStyleIdx="5" presStyleCnt="6"/>
      <dgm:spPr/>
    </dgm:pt>
    <dgm:pt modelId="{2FD78C73-07AB-48A6-9080-1298EBDAF15C}" type="pres">
      <dgm:prSet presAssocID="{05B98D3D-D43F-4847-A452-6CB2E7CADA2B}" presName="connectorText" presStyleLbl="sibTrans2D1" presStyleIdx="5" presStyleCnt="6"/>
      <dgm:spPr/>
    </dgm:pt>
    <dgm:pt modelId="{16858179-4EA0-451C-AA20-F7090FCFA13D}" type="pres">
      <dgm:prSet presAssocID="{762D2651-3B89-43C6-A325-A79480E942C3}" presName="node" presStyleLbl="node1" presStyleIdx="6" presStyleCnt="7">
        <dgm:presLayoutVars>
          <dgm:bulletEnabled val="1"/>
        </dgm:presLayoutVars>
      </dgm:prSet>
      <dgm:spPr/>
    </dgm:pt>
  </dgm:ptLst>
  <dgm:cxnLst>
    <dgm:cxn modelId="{633B1513-BAFA-40CD-995B-C3785ED9F8A1}" type="presOf" srcId="{0E383C65-9994-407C-A898-52CC76866075}" destId="{2DFD5EBB-6D6B-4CA1-8FE2-9360C7A9A56F}" srcOrd="0" destOrd="0" presId="urn:microsoft.com/office/officeart/2005/8/layout/process1"/>
    <dgm:cxn modelId="{B580041A-095E-4790-96E6-9BC8652A30B1}" srcId="{550F2795-5FA5-43A0-B476-8B11BE1D1F70}" destId="{EA1FCA46-F22D-475B-B5F1-A958370F1D1A}" srcOrd="4" destOrd="0" parTransId="{043EF865-BC63-4C3D-A3B3-E035D4C8B04C}" sibTransId="{5EB3D61C-CA69-48AA-BCF1-216AB00E58EE}"/>
    <dgm:cxn modelId="{D4C2E41C-3250-4D29-85E5-5A587C3D0D6F}" type="presOf" srcId="{550F2795-5FA5-43A0-B476-8B11BE1D1F70}" destId="{D364BDD4-567E-4933-8691-F16CB7951586}" srcOrd="0" destOrd="0" presId="urn:microsoft.com/office/officeart/2005/8/layout/process1"/>
    <dgm:cxn modelId="{F9A3D229-58FF-4D0F-8A9E-CBF4F9B90685}" type="presOf" srcId="{5EB3D61C-CA69-48AA-BCF1-216AB00E58EE}" destId="{3162618D-25F3-4FDB-94F0-B9F599ABEA1E}" srcOrd="1" destOrd="0" presId="urn:microsoft.com/office/officeart/2005/8/layout/process1"/>
    <dgm:cxn modelId="{C3754F37-1A1B-4434-B431-4EDB75DC1C22}" type="presOf" srcId="{EEB3DBD9-821D-476A-BB82-2E179177CAE3}" destId="{EB8E0CB0-7798-43F4-B681-0BB571E74909}" srcOrd="0" destOrd="0" presId="urn:microsoft.com/office/officeart/2005/8/layout/process1"/>
    <dgm:cxn modelId="{665BF53E-C774-4758-8DE5-795B154DB11F}" type="presOf" srcId="{80B8E440-0F6F-48AD-899D-F071C05AAE00}" destId="{49B39900-7F9D-45BD-BD46-6ADBFDC5638A}" srcOrd="1" destOrd="0" presId="urn:microsoft.com/office/officeart/2005/8/layout/process1"/>
    <dgm:cxn modelId="{7E13F75F-C644-49D2-8842-F334D6653D0B}" type="presOf" srcId="{E0CC1525-0986-4B1E-B548-6D436A9CEC31}" destId="{5292AA42-C5F4-4052-B63A-13F471424ED7}" srcOrd="0" destOrd="0" presId="urn:microsoft.com/office/officeart/2005/8/layout/process1"/>
    <dgm:cxn modelId="{02C8A065-C155-492D-819C-694E997E128A}" type="presOf" srcId="{5EB3D61C-CA69-48AA-BCF1-216AB00E58EE}" destId="{9690136E-B983-4DFA-8933-15457EB4D8AE}" srcOrd="0"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1359166B-E6BE-4432-BA9D-A47DB8324F57}" type="presOf" srcId="{27910188-FFAC-49F4-A155-653FE7E7A1B3}" destId="{3C9D6B5F-D948-4D79-ACA2-002454CA2EF3}" srcOrd="1" destOrd="0" presId="urn:microsoft.com/office/officeart/2005/8/layout/process1"/>
    <dgm:cxn modelId="{CAE2AD51-2E48-474F-9CF4-C05B54FA01FE}" srcId="{550F2795-5FA5-43A0-B476-8B11BE1D1F70}" destId="{E0CC1525-0986-4B1E-B548-6D436A9CEC31}" srcOrd="5" destOrd="0" parTransId="{94C626D8-6865-4145-97F3-8BDFA1C0E629}" sibTransId="{05B98D3D-D43F-4847-A452-6CB2E7CADA2B}"/>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900AA677-8E59-417B-9316-A902B692D892}" srcId="{550F2795-5FA5-43A0-B476-8B11BE1D1F70}" destId="{F3B9885D-74E4-4F8D-A34C-DCFB3F2FBF17}" srcOrd="2" destOrd="0" parTransId="{62408E5B-9774-4CE2-8BFC-1335B7CE7EEF}" sibTransId="{27910188-FFAC-49F4-A155-653FE7E7A1B3}"/>
    <dgm:cxn modelId="{0D198A97-5A5F-4460-8655-F7ADC715D186}" type="presOf" srcId="{80B8E440-0F6F-48AD-899D-F071C05AAE00}" destId="{ED12601A-CF61-4629-A085-6D543BB019AF}" srcOrd="0" destOrd="0" presId="urn:microsoft.com/office/officeart/2005/8/layout/process1"/>
    <dgm:cxn modelId="{89E7B69B-5BDD-46E3-A861-44FDB99B44A1}" type="presOf" srcId="{27910188-FFAC-49F4-A155-653FE7E7A1B3}" destId="{EDE66683-08B6-4379-B48A-88B7626FF321}" srcOrd="0" destOrd="0" presId="urn:microsoft.com/office/officeart/2005/8/layout/process1"/>
    <dgm:cxn modelId="{66A5679F-BB4F-45CF-B26F-2BD2DBF8E7A0}" type="presOf" srcId="{EA1FCA46-F22D-475B-B5F1-A958370F1D1A}" destId="{EC3A6679-706B-4592-93B3-0418DBE877C0}" srcOrd="0" destOrd="0" presId="urn:microsoft.com/office/officeart/2005/8/layout/process1"/>
    <dgm:cxn modelId="{D2B384A9-90C9-4814-AC72-AFAA584DED1A}" type="presOf" srcId="{315A5692-3FA0-4065-8BDD-7E122CCF3AE8}" destId="{C8B4DBFF-E47E-4A1F-A2B8-1046CB15FF75}" srcOrd="0" destOrd="0" presId="urn:microsoft.com/office/officeart/2005/8/layout/process1"/>
    <dgm:cxn modelId="{F43DA4AB-5A0B-45D6-9933-73E899ED5007}" type="presOf" srcId="{EA9FACEC-A772-4148-BCFF-33473B2073E5}" destId="{36759C19-EB4E-4EDE-ABDE-B1BAA12A173A}" srcOrd="0" destOrd="0" presId="urn:microsoft.com/office/officeart/2005/8/layout/process1"/>
    <dgm:cxn modelId="{99EB9EAE-4566-49F1-B9D0-C2DE37E6D998}" srcId="{550F2795-5FA5-43A0-B476-8B11BE1D1F70}" destId="{EEB3DBD9-821D-476A-BB82-2E179177CAE3}" srcOrd="3" destOrd="0" parTransId="{DF9D8D9D-F6E8-415B-95C2-2844185A3C85}" sibTransId="{EA9FACEC-A772-4148-BCFF-33473B2073E5}"/>
    <dgm:cxn modelId="{B01578C4-0B13-455F-B2D4-7966CF4E797A}" type="presOf" srcId="{EA9FACEC-A772-4148-BCFF-33473B2073E5}" destId="{E6382FC7-DF50-45C4-B4D7-C096DFE1A977}" srcOrd="1" destOrd="0" presId="urn:microsoft.com/office/officeart/2005/8/layout/process1"/>
    <dgm:cxn modelId="{EEFC20D1-EE2B-47B7-91AA-E6EDA5895871}" srcId="{550F2795-5FA5-43A0-B476-8B11BE1D1F70}" destId="{315A5692-3FA0-4065-8BDD-7E122CCF3AE8}" srcOrd="1" destOrd="0" parTransId="{D7A0B9C9-46F2-48FE-A088-BD83CE98AAF8}" sibTransId="{80B8E440-0F6F-48AD-899D-F071C05AAE00}"/>
    <dgm:cxn modelId="{C976A3DF-654A-477D-9C52-1C04B6A0FF89}" type="presOf" srcId="{05B98D3D-D43F-4847-A452-6CB2E7CADA2B}" destId="{8203B6C6-7E30-4A52-9B2F-694FF637A9A1}" srcOrd="0" destOrd="0" presId="urn:microsoft.com/office/officeart/2005/8/layout/process1"/>
    <dgm:cxn modelId="{5F3F3FE2-D525-4B24-B82C-87445974D51C}" type="presOf" srcId="{762D2651-3B89-43C6-A325-A79480E942C3}" destId="{16858179-4EA0-451C-AA20-F7090FCFA13D}" srcOrd="0" destOrd="0" presId="urn:microsoft.com/office/officeart/2005/8/layout/process1"/>
    <dgm:cxn modelId="{B37F47E5-6408-4F54-B1AD-0BF051DD4855}" type="presOf" srcId="{05B98D3D-D43F-4847-A452-6CB2E7CADA2B}" destId="{2FD78C73-07AB-48A6-9080-1298EBDAF15C}" srcOrd="1" destOrd="0" presId="urn:microsoft.com/office/officeart/2005/8/layout/process1"/>
    <dgm:cxn modelId="{A5297BEA-31EC-45C4-BB0A-FF47050CB9FB}" type="presOf" srcId="{F3B9885D-74E4-4F8D-A34C-DCFB3F2FBF17}" destId="{4AC701C8-17C3-4DD3-8FAA-86DB6CB5C3C3}" srcOrd="0" destOrd="0" presId="urn:microsoft.com/office/officeart/2005/8/layout/process1"/>
    <dgm:cxn modelId="{210966F6-2C4F-4E9C-AA33-8F19D5E577E4}" srcId="{550F2795-5FA5-43A0-B476-8B11BE1D1F70}" destId="{762D2651-3B89-43C6-A325-A79480E942C3}" srcOrd="6" destOrd="0" parTransId="{FDF39C92-FAF1-4196-BF17-E3D12A748DAF}" sibTransId="{AD2FCDE5-4600-42A9-8613-C6DDC97E7BB5}"/>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C9A2DDDB-F180-4882-9D62-DB0716B365F4}" type="presParOf" srcId="{D364BDD4-567E-4933-8691-F16CB7951586}" destId="{C8B4DBFF-E47E-4A1F-A2B8-1046CB15FF75}" srcOrd="2" destOrd="0" presId="urn:microsoft.com/office/officeart/2005/8/layout/process1"/>
    <dgm:cxn modelId="{D5785499-9AF4-44CB-9717-77DECE3F9FF2}" type="presParOf" srcId="{D364BDD4-567E-4933-8691-F16CB7951586}" destId="{ED12601A-CF61-4629-A085-6D543BB019AF}" srcOrd="3" destOrd="0" presId="urn:microsoft.com/office/officeart/2005/8/layout/process1"/>
    <dgm:cxn modelId="{73388A94-9D10-41C5-ADB3-466A23F5C56E}" type="presParOf" srcId="{ED12601A-CF61-4629-A085-6D543BB019AF}" destId="{49B39900-7F9D-45BD-BD46-6ADBFDC5638A}" srcOrd="0" destOrd="0" presId="urn:microsoft.com/office/officeart/2005/8/layout/process1"/>
    <dgm:cxn modelId="{6ED0BAE4-B3DD-44F3-B617-AF858C530DE5}" type="presParOf" srcId="{D364BDD4-567E-4933-8691-F16CB7951586}" destId="{4AC701C8-17C3-4DD3-8FAA-86DB6CB5C3C3}" srcOrd="4" destOrd="0" presId="urn:microsoft.com/office/officeart/2005/8/layout/process1"/>
    <dgm:cxn modelId="{E2E529CE-487A-4465-9C0A-1427560E9733}" type="presParOf" srcId="{D364BDD4-567E-4933-8691-F16CB7951586}" destId="{EDE66683-08B6-4379-B48A-88B7626FF321}" srcOrd="5" destOrd="0" presId="urn:microsoft.com/office/officeart/2005/8/layout/process1"/>
    <dgm:cxn modelId="{309EAA87-6F1F-4C61-84E5-6E8FA45E1D21}" type="presParOf" srcId="{EDE66683-08B6-4379-B48A-88B7626FF321}" destId="{3C9D6B5F-D948-4D79-ACA2-002454CA2EF3}" srcOrd="0" destOrd="0" presId="urn:microsoft.com/office/officeart/2005/8/layout/process1"/>
    <dgm:cxn modelId="{B0463ED0-5A25-4043-9124-684D4019D1E3}" type="presParOf" srcId="{D364BDD4-567E-4933-8691-F16CB7951586}" destId="{EB8E0CB0-7798-43F4-B681-0BB571E74909}" srcOrd="6" destOrd="0" presId="urn:microsoft.com/office/officeart/2005/8/layout/process1"/>
    <dgm:cxn modelId="{8C5D1C70-DA65-4EF6-9FD6-E5B28EADF357}" type="presParOf" srcId="{D364BDD4-567E-4933-8691-F16CB7951586}" destId="{36759C19-EB4E-4EDE-ABDE-B1BAA12A173A}" srcOrd="7" destOrd="0" presId="urn:microsoft.com/office/officeart/2005/8/layout/process1"/>
    <dgm:cxn modelId="{EA5E1410-3A06-4349-A572-490FAAA68ACA}" type="presParOf" srcId="{36759C19-EB4E-4EDE-ABDE-B1BAA12A173A}" destId="{E6382FC7-DF50-45C4-B4D7-C096DFE1A977}" srcOrd="0" destOrd="0" presId="urn:microsoft.com/office/officeart/2005/8/layout/process1"/>
    <dgm:cxn modelId="{3090F1FA-E4A2-445D-AB7B-C41814AAF04A}" type="presParOf" srcId="{D364BDD4-567E-4933-8691-F16CB7951586}" destId="{EC3A6679-706B-4592-93B3-0418DBE877C0}" srcOrd="8" destOrd="0" presId="urn:microsoft.com/office/officeart/2005/8/layout/process1"/>
    <dgm:cxn modelId="{2A5EB687-5CBF-4E65-A706-71394063D535}" type="presParOf" srcId="{D364BDD4-567E-4933-8691-F16CB7951586}" destId="{9690136E-B983-4DFA-8933-15457EB4D8AE}" srcOrd="9" destOrd="0" presId="urn:microsoft.com/office/officeart/2005/8/layout/process1"/>
    <dgm:cxn modelId="{1FE52D69-1932-4CC2-96FA-86E2629068E2}" type="presParOf" srcId="{9690136E-B983-4DFA-8933-15457EB4D8AE}" destId="{3162618D-25F3-4FDB-94F0-B9F599ABEA1E}" srcOrd="0" destOrd="0" presId="urn:microsoft.com/office/officeart/2005/8/layout/process1"/>
    <dgm:cxn modelId="{F04A6133-2D8B-46A8-873D-7F3D653EF7BD}" type="presParOf" srcId="{D364BDD4-567E-4933-8691-F16CB7951586}" destId="{5292AA42-C5F4-4052-B63A-13F471424ED7}" srcOrd="10" destOrd="0" presId="urn:microsoft.com/office/officeart/2005/8/layout/process1"/>
    <dgm:cxn modelId="{4998213F-A99D-46D8-99FF-B726F384EEE5}" type="presParOf" srcId="{D364BDD4-567E-4933-8691-F16CB7951586}" destId="{8203B6C6-7E30-4A52-9B2F-694FF637A9A1}" srcOrd="11" destOrd="0" presId="urn:microsoft.com/office/officeart/2005/8/layout/process1"/>
    <dgm:cxn modelId="{C4CB837E-EFF1-4880-B863-CB16A58EC464}" type="presParOf" srcId="{8203B6C6-7E30-4A52-9B2F-694FF637A9A1}" destId="{2FD78C73-07AB-48A6-9080-1298EBDAF15C}" srcOrd="0" destOrd="0" presId="urn:microsoft.com/office/officeart/2005/8/layout/process1"/>
    <dgm:cxn modelId="{4A60916E-3DB8-4659-B21E-EF5C8C34B506}" type="presParOf" srcId="{D364BDD4-567E-4933-8691-F16CB7951586}" destId="{16858179-4EA0-451C-AA20-F7090FCFA13D}" srcOrd="12"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Chọn dịch vụ giặt mong muốn</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41AB899B-C28A-444D-9D7D-322A85DEB95C}">
      <dgm:prSet phldrT="[Text]" custT="1"/>
      <dgm:spPr/>
      <dgm:t>
        <a:bodyPr/>
        <a:lstStyle/>
        <a:p>
          <a:r>
            <a:rPr lang="en-US" sz="3200">
              <a:latin typeface="+mn-lt"/>
              <a:cs typeface="Times New Roman" panose="02020603050405020304" pitchFamily="18" charset="0"/>
            </a:rPr>
            <a:t>Chọn loại sản phẩm cần để giặt</a:t>
          </a:r>
        </a:p>
      </dgm:t>
    </dgm:pt>
    <dgm:pt modelId="{25B626C8-C916-4C8A-919C-3841D69AD1F4}" type="parTrans" cxnId="{A4D50FEF-6AD9-4667-9BEF-A2C7205325A6}">
      <dgm:prSet/>
      <dgm:spPr/>
      <dgm:t>
        <a:bodyPr/>
        <a:lstStyle/>
        <a:p>
          <a:endParaRPr lang="en-US" sz="3200">
            <a:latin typeface="+mn-lt"/>
          </a:endParaRPr>
        </a:p>
      </dgm:t>
    </dgm:pt>
    <dgm:pt modelId="{3304EE95-DB89-47FB-863A-81E0DF27C216}" type="sibTrans" cxnId="{A4D50FEF-6AD9-4667-9BEF-A2C7205325A6}">
      <dgm:prSet custT="1"/>
      <dgm:spPr/>
      <dgm:t>
        <a:bodyPr/>
        <a:lstStyle/>
        <a:p>
          <a:endParaRPr lang="en-US" sz="3200">
            <a:latin typeface="+mn-lt"/>
          </a:endParaRPr>
        </a:p>
      </dgm:t>
    </dgm:pt>
    <dgm:pt modelId="{CFE79C1D-0E8B-4744-B37E-AF1DF0CE0A8A}">
      <dgm:prSet phldrT="[Text]" custT="1"/>
      <dgm:spPr/>
      <dgm:t>
        <a:bodyPr/>
        <a:lstStyle/>
        <a:p>
          <a:r>
            <a:rPr lang="en-US" sz="3200">
              <a:latin typeface="+mn-lt"/>
              <a:cs typeface="Times New Roman" panose="02020603050405020304" pitchFamily="18" charset="0"/>
            </a:rPr>
            <a:t>Chọn số lượng(áp dụng với đơn vị tính là cái)</a:t>
          </a:r>
        </a:p>
        <a:p>
          <a:r>
            <a:rPr lang="en-US" sz="3200">
              <a:latin typeface="+mn-lt"/>
              <a:cs typeface="Times New Roman" panose="02020603050405020304" pitchFamily="18" charset="0"/>
            </a:rPr>
            <a:t>Chọn màu sắc chất liệu nhãn hiệu (không bắt buộc)</a:t>
          </a:r>
        </a:p>
      </dgm:t>
    </dgm:pt>
    <dgm:pt modelId="{2C8821E0-5FDA-4277-B28A-905CC80B6F70}" type="parTrans" cxnId="{85CD6757-6BF2-4132-A761-8C414D46E793}">
      <dgm:prSet/>
      <dgm:spPr/>
      <dgm:t>
        <a:bodyPr/>
        <a:lstStyle/>
        <a:p>
          <a:endParaRPr lang="en-US" sz="3200">
            <a:latin typeface="+mn-lt"/>
          </a:endParaRPr>
        </a:p>
      </dgm:t>
    </dgm:pt>
    <dgm:pt modelId="{99F1AF71-B823-4B77-96C2-149B93108C77}" type="sibTrans" cxnId="{85CD6757-6BF2-4132-A761-8C414D46E793}">
      <dgm:prSet custT="1"/>
      <dgm:spPr/>
      <dgm:t>
        <a:bodyPr/>
        <a:lstStyle/>
        <a:p>
          <a:endParaRPr lang="en-US" sz="3200">
            <a:latin typeface="+mn-lt"/>
          </a:endParaRPr>
        </a:p>
      </dgm:t>
    </dgm:pt>
    <dgm:pt modelId="{097CCEA6-A297-429D-B015-9863D7E82CBD}">
      <dgm:prSet phldrT="[Text]" custT="1"/>
      <dgm:spPr/>
      <dgm:t>
        <a:bodyPr/>
        <a:lstStyle/>
        <a:p>
          <a:r>
            <a:rPr lang="en-US" sz="3200">
              <a:latin typeface="+mn-lt"/>
              <a:cs typeface="Times New Roman" panose="02020603050405020304" pitchFamily="18" charset="0"/>
            </a:rPr>
            <a:t>Thêm sản phẩm vào giỏ đồ</a:t>
          </a:r>
        </a:p>
      </dgm:t>
    </dgm:pt>
    <dgm:pt modelId="{23AA5954-B43A-41BF-9508-56AB2BE58F43}" type="parTrans" cxnId="{10537380-818D-448A-AA70-BEA478A78332}">
      <dgm:prSet/>
      <dgm:spPr/>
      <dgm:t>
        <a:bodyPr/>
        <a:lstStyle/>
        <a:p>
          <a:endParaRPr lang="en-US" sz="3200">
            <a:latin typeface="+mn-lt"/>
          </a:endParaRPr>
        </a:p>
      </dgm:t>
    </dgm:pt>
    <dgm:pt modelId="{84920473-9C7E-4E9D-B6BA-765FED0B64C5}" type="sibTrans" cxnId="{10537380-818D-448A-AA70-BEA478A78332}">
      <dgm:prSet custT="1"/>
      <dgm:spPr/>
      <dgm:t>
        <a:bodyPr/>
        <a:lstStyle/>
        <a:p>
          <a:endParaRPr lang="en-US" sz="3200">
            <a:latin typeface="+mn-lt"/>
          </a:endParaRPr>
        </a:p>
      </dgm:t>
    </dgm:pt>
    <dgm:pt modelId="{BC79B814-A240-4C9C-8985-01252BF3A92D}">
      <dgm:prSet phldrT="[Text]" custT="1"/>
      <dgm:spPr/>
      <dgm:t>
        <a:bodyPr/>
        <a:lstStyle/>
        <a:p>
          <a:r>
            <a:rPr lang="en-US" sz="3200" b="0" i="0">
              <a:latin typeface="+mn-lt"/>
              <a:cs typeface="Times New Roman" panose="02020603050405020304" pitchFamily="18" charset="0"/>
            </a:rPr>
            <a:t>Hoàn tất giỏ đồ</a:t>
          </a:r>
        </a:p>
      </dgm:t>
    </dgm:pt>
    <dgm:pt modelId="{5AC5E200-1937-487E-A107-B561C0B91D37}" type="parTrans" cxnId="{3BA61215-6211-43BB-892B-1168EBD44B34}">
      <dgm:prSet/>
      <dgm:spPr/>
      <dgm:t>
        <a:bodyPr/>
        <a:lstStyle/>
        <a:p>
          <a:endParaRPr lang="en-US" sz="3200">
            <a:latin typeface="+mn-lt"/>
          </a:endParaRPr>
        </a:p>
      </dgm:t>
    </dgm:pt>
    <dgm:pt modelId="{1790E831-911B-4483-8639-D93E2F0B4C3F}" type="sibTrans" cxnId="{3BA61215-6211-43BB-892B-1168EBD44B3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5">
        <dgm:presLayoutVars>
          <dgm:bulletEnabled val="1"/>
        </dgm:presLayoutVars>
      </dgm:prSet>
      <dgm:spPr/>
    </dgm:pt>
    <dgm:pt modelId="{2DFD5EBB-6D6B-4CA1-8FE2-9360C7A9A56F}" type="pres">
      <dgm:prSet presAssocID="{0E383C65-9994-407C-A898-52CC76866075}" presName="sibTrans" presStyleLbl="sibTrans2D1" presStyleIdx="0" presStyleCnt="4"/>
      <dgm:spPr/>
    </dgm:pt>
    <dgm:pt modelId="{3458FFB1-754A-47B4-81D9-7AE3C2D003FF}" type="pres">
      <dgm:prSet presAssocID="{0E383C65-9994-407C-A898-52CC76866075}" presName="connectorText" presStyleLbl="sibTrans2D1" presStyleIdx="0" presStyleCnt="4"/>
      <dgm:spPr/>
    </dgm:pt>
    <dgm:pt modelId="{580BE0F8-7421-4205-87AD-8E4ED4F6FAAF}" type="pres">
      <dgm:prSet presAssocID="{41AB899B-C28A-444D-9D7D-322A85DEB95C}" presName="node" presStyleLbl="node1" presStyleIdx="1" presStyleCnt="5">
        <dgm:presLayoutVars>
          <dgm:bulletEnabled val="1"/>
        </dgm:presLayoutVars>
      </dgm:prSet>
      <dgm:spPr/>
    </dgm:pt>
    <dgm:pt modelId="{71C9E2F4-9E21-4457-8B16-C0AF075FDF38}" type="pres">
      <dgm:prSet presAssocID="{3304EE95-DB89-47FB-863A-81E0DF27C216}" presName="sibTrans" presStyleLbl="sibTrans2D1" presStyleIdx="1" presStyleCnt="4"/>
      <dgm:spPr/>
    </dgm:pt>
    <dgm:pt modelId="{07DE2A9A-42E4-4A4E-AE23-3D976841B503}" type="pres">
      <dgm:prSet presAssocID="{3304EE95-DB89-47FB-863A-81E0DF27C216}" presName="connectorText" presStyleLbl="sibTrans2D1" presStyleIdx="1" presStyleCnt="4"/>
      <dgm:spPr/>
    </dgm:pt>
    <dgm:pt modelId="{BC02706E-C125-4E55-9DB8-C3E8DBDC99E9}" type="pres">
      <dgm:prSet presAssocID="{CFE79C1D-0E8B-4744-B37E-AF1DF0CE0A8A}" presName="node" presStyleLbl="node1" presStyleIdx="2" presStyleCnt="5">
        <dgm:presLayoutVars>
          <dgm:bulletEnabled val="1"/>
        </dgm:presLayoutVars>
      </dgm:prSet>
      <dgm:spPr/>
    </dgm:pt>
    <dgm:pt modelId="{7704C95A-E958-432D-8974-2C448690F136}" type="pres">
      <dgm:prSet presAssocID="{99F1AF71-B823-4B77-96C2-149B93108C77}" presName="sibTrans" presStyleLbl="sibTrans2D1" presStyleIdx="2" presStyleCnt="4"/>
      <dgm:spPr/>
    </dgm:pt>
    <dgm:pt modelId="{3D22382D-C951-464D-BAE3-7D036DE9235F}" type="pres">
      <dgm:prSet presAssocID="{99F1AF71-B823-4B77-96C2-149B93108C77}" presName="connectorText" presStyleLbl="sibTrans2D1" presStyleIdx="2" presStyleCnt="4"/>
      <dgm:spPr/>
    </dgm:pt>
    <dgm:pt modelId="{A08E85AE-0AB4-4651-8038-DC355BE9F65E}" type="pres">
      <dgm:prSet presAssocID="{097CCEA6-A297-429D-B015-9863D7E82CBD}" presName="node" presStyleLbl="node1" presStyleIdx="3" presStyleCnt="5">
        <dgm:presLayoutVars>
          <dgm:bulletEnabled val="1"/>
        </dgm:presLayoutVars>
      </dgm:prSet>
      <dgm:spPr/>
    </dgm:pt>
    <dgm:pt modelId="{E5B1687F-EA81-4AAA-8467-110626E517C1}" type="pres">
      <dgm:prSet presAssocID="{84920473-9C7E-4E9D-B6BA-765FED0B64C5}" presName="sibTrans" presStyleLbl="sibTrans2D1" presStyleIdx="3" presStyleCnt="4"/>
      <dgm:spPr/>
    </dgm:pt>
    <dgm:pt modelId="{1010CA77-369E-4286-B414-1D5386CE8B86}" type="pres">
      <dgm:prSet presAssocID="{84920473-9C7E-4E9D-B6BA-765FED0B64C5}" presName="connectorText" presStyleLbl="sibTrans2D1" presStyleIdx="3" presStyleCnt="4"/>
      <dgm:spPr/>
    </dgm:pt>
    <dgm:pt modelId="{6F4B919F-BCB7-4518-8A4D-8D4259F4885B}" type="pres">
      <dgm:prSet presAssocID="{BC79B814-A240-4C9C-8985-01252BF3A92D}" presName="node" presStyleLbl="node1" presStyleIdx="4" presStyleCnt="5">
        <dgm:presLayoutVars>
          <dgm:bulletEnabled val="1"/>
        </dgm:presLayoutVars>
      </dgm:prSet>
      <dgm:spPr/>
    </dgm:pt>
  </dgm:ptLst>
  <dgm:cxnLst>
    <dgm:cxn modelId="{0AE1EB05-D146-4BFF-B11D-532673E2ADDC}" type="presOf" srcId="{84920473-9C7E-4E9D-B6BA-765FED0B64C5}" destId="{E5B1687F-EA81-4AAA-8467-110626E517C1}"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3BA61215-6211-43BB-892B-1168EBD44B34}" srcId="{550F2795-5FA5-43A0-B476-8B11BE1D1F70}" destId="{BC79B814-A240-4C9C-8985-01252BF3A92D}" srcOrd="4" destOrd="0" parTransId="{5AC5E200-1937-487E-A107-B561C0B91D37}" sibTransId="{1790E831-911B-4483-8639-D93E2F0B4C3F}"/>
    <dgm:cxn modelId="{4A76F718-DED0-497C-8A49-2BFD46626778}" type="presOf" srcId="{097CCEA6-A297-429D-B015-9863D7E82CBD}" destId="{A08E85AE-0AB4-4651-8038-DC355BE9F65E}"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EEF8022A-3A24-439C-A39D-D7266809C848}" type="presOf" srcId="{CFE79C1D-0E8B-4744-B37E-AF1DF0CE0A8A}" destId="{BC02706E-C125-4E55-9DB8-C3E8DBDC99E9}" srcOrd="0" destOrd="0" presId="urn:microsoft.com/office/officeart/2005/8/layout/process1"/>
    <dgm:cxn modelId="{00B80A35-93F9-4C6A-839B-AFFAC0F9CF3C}" type="presOf" srcId="{41AB899B-C28A-444D-9D7D-322A85DEB95C}" destId="{580BE0F8-7421-4205-87AD-8E4ED4F6FAAF}" srcOrd="0" destOrd="0" presId="urn:microsoft.com/office/officeart/2005/8/layout/process1"/>
    <dgm:cxn modelId="{49BD7736-F248-4CF5-9A82-F8F1A8FFE0B4}" type="presOf" srcId="{BC79B814-A240-4C9C-8985-01252BF3A92D}" destId="{6F4B919F-BCB7-4518-8A4D-8D4259F4885B}" srcOrd="0" destOrd="0" presId="urn:microsoft.com/office/officeart/2005/8/layout/process1"/>
    <dgm:cxn modelId="{95161C65-F421-4EFA-B640-206974C8F1E8}" type="presOf" srcId="{99F1AF71-B823-4B77-96C2-149B93108C77}" destId="{3D22382D-C951-464D-BAE3-7D036DE9235F}" srcOrd="1"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85CD6757-6BF2-4132-A761-8C414D46E793}" srcId="{550F2795-5FA5-43A0-B476-8B11BE1D1F70}" destId="{CFE79C1D-0E8B-4744-B37E-AF1DF0CE0A8A}" srcOrd="2" destOrd="0" parTransId="{2C8821E0-5FDA-4277-B28A-905CC80B6F70}" sibTransId="{99F1AF71-B823-4B77-96C2-149B93108C77}"/>
    <dgm:cxn modelId="{5BA3F97C-C9C6-42A1-80B5-DD28D4A3BEBD}" type="presOf" srcId="{3304EE95-DB89-47FB-863A-81E0DF27C216}" destId="{71C9E2F4-9E21-4457-8B16-C0AF075FDF38}" srcOrd="0" destOrd="0" presId="urn:microsoft.com/office/officeart/2005/8/layout/process1"/>
    <dgm:cxn modelId="{10537380-818D-448A-AA70-BEA478A78332}" srcId="{550F2795-5FA5-43A0-B476-8B11BE1D1F70}" destId="{097CCEA6-A297-429D-B015-9863D7E82CBD}" srcOrd="3" destOrd="0" parTransId="{23AA5954-B43A-41BF-9508-56AB2BE58F43}" sibTransId="{84920473-9C7E-4E9D-B6BA-765FED0B64C5}"/>
    <dgm:cxn modelId="{CCE9FEA0-B451-47E4-8EA6-A32A440CD0F2}" type="presOf" srcId="{99F1AF71-B823-4B77-96C2-149B93108C77}" destId="{7704C95A-E958-432D-8974-2C448690F136}" srcOrd="0" destOrd="0" presId="urn:microsoft.com/office/officeart/2005/8/layout/process1"/>
    <dgm:cxn modelId="{29B71AA2-3179-4678-AA19-FCE314A94571}" type="presOf" srcId="{84920473-9C7E-4E9D-B6BA-765FED0B64C5}" destId="{1010CA77-369E-4286-B414-1D5386CE8B86}" srcOrd="1" destOrd="0" presId="urn:microsoft.com/office/officeart/2005/8/layout/process1"/>
    <dgm:cxn modelId="{54591FD9-71C8-4EA5-9191-AE83A17F431A}" type="presOf" srcId="{3304EE95-DB89-47FB-863A-81E0DF27C216}" destId="{07DE2A9A-42E4-4A4E-AE23-3D976841B503}" srcOrd="1" destOrd="0" presId="urn:microsoft.com/office/officeart/2005/8/layout/process1"/>
    <dgm:cxn modelId="{A4D50FEF-6AD9-4667-9BEF-A2C7205325A6}" srcId="{550F2795-5FA5-43A0-B476-8B11BE1D1F70}" destId="{41AB899B-C28A-444D-9D7D-322A85DEB95C}" srcOrd="1" destOrd="0" parTransId="{25B626C8-C916-4C8A-919C-3841D69AD1F4}" sibTransId="{3304EE95-DB89-47FB-863A-81E0DF27C216}"/>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10C086DE-8E26-4154-A4D3-AF316C9CB9EE}" type="presParOf" srcId="{D364BDD4-567E-4933-8691-F16CB7951586}" destId="{580BE0F8-7421-4205-87AD-8E4ED4F6FAAF}" srcOrd="2" destOrd="0" presId="urn:microsoft.com/office/officeart/2005/8/layout/process1"/>
    <dgm:cxn modelId="{0A7C0885-9851-45E5-B03E-7B02FB35A7B6}" type="presParOf" srcId="{D364BDD4-567E-4933-8691-F16CB7951586}" destId="{71C9E2F4-9E21-4457-8B16-C0AF075FDF38}" srcOrd="3" destOrd="0" presId="urn:microsoft.com/office/officeart/2005/8/layout/process1"/>
    <dgm:cxn modelId="{ECE0A5B6-BECB-4EEF-B26F-E7FB7F58D55A}" type="presParOf" srcId="{71C9E2F4-9E21-4457-8B16-C0AF075FDF38}" destId="{07DE2A9A-42E4-4A4E-AE23-3D976841B503}" srcOrd="0" destOrd="0" presId="urn:microsoft.com/office/officeart/2005/8/layout/process1"/>
    <dgm:cxn modelId="{7D2CF355-D046-4D54-98CC-30083C9442B5}" type="presParOf" srcId="{D364BDD4-567E-4933-8691-F16CB7951586}" destId="{BC02706E-C125-4E55-9DB8-C3E8DBDC99E9}" srcOrd="4" destOrd="0" presId="urn:microsoft.com/office/officeart/2005/8/layout/process1"/>
    <dgm:cxn modelId="{E4779BB5-649D-49F2-B0DE-60957D603969}" type="presParOf" srcId="{D364BDD4-567E-4933-8691-F16CB7951586}" destId="{7704C95A-E958-432D-8974-2C448690F136}" srcOrd="5" destOrd="0" presId="urn:microsoft.com/office/officeart/2005/8/layout/process1"/>
    <dgm:cxn modelId="{77206C03-E86A-452A-82A9-468661CE460B}" type="presParOf" srcId="{7704C95A-E958-432D-8974-2C448690F136}" destId="{3D22382D-C951-464D-BAE3-7D036DE9235F}" srcOrd="0" destOrd="0" presId="urn:microsoft.com/office/officeart/2005/8/layout/process1"/>
    <dgm:cxn modelId="{82503217-F6BD-4B62-8EB0-5122FD24F2E7}" type="presParOf" srcId="{D364BDD4-567E-4933-8691-F16CB7951586}" destId="{A08E85AE-0AB4-4651-8038-DC355BE9F65E}" srcOrd="6" destOrd="0" presId="urn:microsoft.com/office/officeart/2005/8/layout/process1"/>
    <dgm:cxn modelId="{B7746E68-50AF-47B7-BFBA-3545D81DC92D}" type="presParOf" srcId="{D364BDD4-567E-4933-8691-F16CB7951586}" destId="{E5B1687F-EA81-4AAA-8467-110626E517C1}" srcOrd="7" destOrd="0" presId="urn:microsoft.com/office/officeart/2005/8/layout/process1"/>
    <dgm:cxn modelId="{CCD4449C-54AC-4705-AEBD-C366D630CD13}" type="presParOf" srcId="{E5B1687F-EA81-4AAA-8467-110626E517C1}" destId="{1010CA77-369E-4286-B414-1D5386CE8B86}" srcOrd="0" destOrd="0" presId="urn:microsoft.com/office/officeart/2005/8/layout/process1"/>
    <dgm:cxn modelId="{9BB075DA-5481-4092-89A7-B5BF620A6A96}" type="presParOf" srcId="{D364BDD4-567E-4933-8691-F16CB7951586}" destId="{6F4B919F-BCB7-4518-8A4D-8D4259F4885B}" srcOrd="8"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i="0">
              <a:latin typeface="+mn-lt"/>
              <a:cs typeface="Times New Roman" panose="02020603050405020304" pitchFamily="18" charset="0"/>
            </a:rPr>
            <a:t>Nhập địa chỉ nhận và giao đồ</a:t>
          </a:r>
        </a:p>
        <a:p>
          <a:r>
            <a:rPr lang="en-US" sz="3200" i="0">
              <a:latin typeface="+mn-lt"/>
              <a:cs typeface="Times New Roman" panose="02020603050405020304" pitchFamily="18" charset="0"/>
            </a:rPr>
            <a:t>(mặc định địa chỉ của khách hàng đã đăng ký )</a:t>
          </a:r>
          <a:endParaRPr lang="en-US" sz="3200">
            <a:latin typeface="+mn-lt"/>
            <a:cs typeface="Times New Roman" panose="02020603050405020304" pitchFamily="18" charset="0"/>
          </a:endParaRP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D4754029-AFDF-4696-A0E6-964C8E0FE6F0}">
      <dgm:prSet phldrT="[Text]" custT="1"/>
      <dgm:spPr/>
      <dgm:t>
        <a:bodyPr/>
        <a:lstStyle/>
        <a:p>
          <a:r>
            <a:rPr lang="en-US" sz="3200">
              <a:latin typeface="+mn-lt"/>
              <a:cs typeface="Times New Roman" panose="02020603050405020304" pitchFamily="18" charset="0"/>
            </a:rPr>
            <a:t>Chọn chi nhánh trên maps</a:t>
          </a:r>
        </a:p>
      </dgm:t>
    </dgm:pt>
    <dgm:pt modelId="{738C7A03-D1CF-4483-9B4B-598D49356052}" type="parTrans" cxnId="{3BEE5E1F-DB90-485D-B610-1E084462BDC7}">
      <dgm:prSet/>
      <dgm:spPr/>
      <dgm:t>
        <a:bodyPr/>
        <a:lstStyle/>
        <a:p>
          <a:endParaRPr lang="en-US" sz="3200">
            <a:latin typeface="+mn-lt"/>
          </a:endParaRPr>
        </a:p>
      </dgm:t>
    </dgm:pt>
    <dgm:pt modelId="{F2CC2CFE-3AFE-4264-9BC9-028AFC4E5888}" type="sibTrans" cxnId="{3BEE5E1F-DB90-485D-B610-1E084462BDC7}">
      <dgm:prSet custT="1"/>
      <dgm:spPr/>
      <dgm:t>
        <a:bodyPr/>
        <a:lstStyle/>
        <a:p>
          <a:endParaRPr lang="en-US" sz="3200">
            <a:latin typeface="+mn-lt"/>
          </a:endParaRPr>
        </a:p>
      </dgm:t>
    </dgm:pt>
    <dgm:pt modelId="{66688ACF-C738-44F2-8561-A009E722DB12}">
      <dgm:prSet phldrT="[Text]" custT="1"/>
      <dgm:spPr/>
      <dgm:t>
        <a:bodyPr/>
        <a:lstStyle/>
        <a:p>
          <a:r>
            <a:rPr lang="en-US" sz="3200">
              <a:latin typeface="+mn-lt"/>
              <a:cs typeface="Times New Roman" panose="02020603050405020304" pitchFamily="18" charset="0"/>
            </a:rPr>
            <a:t>Chọn thời gian giao đồ và nhận đồ</a:t>
          </a:r>
        </a:p>
        <a:p>
          <a:r>
            <a:rPr lang="en-US" sz="3200">
              <a:latin typeface="+mn-lt"/>
              <a:cs typeface="Times New Roman" panose="02020603050405020304" pitchFamily="18" charset="0"/>
            </a:rPr>
            <a:t>Chọn khuyến mãi (không bắt buộc)</a:t>
          </a:r>
        </a:p>
      </dgm:t>
    </dgm:pt>
    <dgm:pt modelId="{B299D66D-C87E-422D-B109-7B8FFED3C172}" type="parTrans" cxnId="{F3C462A2-807B-4AAB-BF1B-C4C0B368F915}">
      <dgm:prSet/>
      <dgm:spPr/>
      <dgm:t>
        <a:bodyPr/>
        <a:lstStyle/>
        <a:p>
          <a:endParaRPr lang="en-US" sz="3200">
            <a:latin typeface="+mn-lt"/>
          </a:endParaRPr>
        </a:p>
      </dgm:t>
    </dgm:pt>
    <dgm:pt modelId="{95EA3F1F-4503-42EA-8C47-2985ED8E0EB6}" type="sibTrans" cxnId="{F3C462A2-807B-4AAB-BF1B-C4C0B368F915}">
      <dgm:prSet custT="1"/>
      <dgm:spPr/>
      <dgm:t>
        <a:bodyPr/>
        <a:lstStyle/>
        <a:p>
          <a:endParaRPr lang="en-US" sz="3200">
            <a:latin typeface="+mn-lt"/>
          </a:endParaRPr>
        </a:p>
      </dgm:t>
    </dgm:pt>
    <dgm:pt modelId="{58E672B8-369D-4939-9692-268B44A7CE43}">
      <dgm:prSet phldrT="[Text]" custT="1"/>
      <dgm:spPr/>
      <dgm:t>
        <a:bodyPr/>
        <a:lstStyle/>
        <a:p>
          <a:r>
            <a:rPr lang="en-US" sz="3200">
              <a:latin typeface="+mn-lt"/>
              <a:cs typeface="Times New Roman" panose="02020603050405020304" pitchFamily="18" charset="0"/>
            </a:rPr>
            <a:t>Xác nhận để tạo đơn hàng</a:t>
          </a:r>
        </a:p>
      </dgm:t>
    </dgm:pt>
    <dgm:pt modelId="{9F6ACCF4-84D0-4EE7-8837-E7B9849853A5}" type="parTrans" cxnId="{19BBCC7E-3ED7-4366-9AD6-396710BF0358}">
      <dgm:prSet/>
      <dgm:spPr/>
      <dgm:t>
        <a:bodyPr/>
        <a:lstStyle/>
        <a:p>
          <a:endParaRPr lang="en-US" sz="3200">
            <a:latin typeface="+mn-lt"/>
          </a:endParaRPr>
        </a:p>
      </dgm:t>
    </dgm:pt>
    <dgm:pt modelId="{04F0BB5F-A127-43BB-B588-27BF9C742B07}" type="sibTrans" cxnId="{19BBCC7E-3ED7-4366-9AD6-396710BF0358}">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4">
        <dgm:presLayoutVars>
          <dgm:bulletEnabled val="1"/>
        </dgm:presLayoutVars>
      </dgm:prSet>
      <dgm:spPr/>
    </dgm:pt>
    <dgm:pt modelId="{2DFD5EBB-6D6B-4CA1-8FE2-9360C7A9A56F}" type="pres">
      <dgm:prSet presAssocID="{0E383C65-9994-407C-A898-52CC76866075}" presName="sibTrans" presStyleLbl="sibTrans2D1" presStyleIdx="0" presStyleCnt="3"/>
      <dgm:spPr/>
    </dgm:pt>
    <dgm:pt modelId="{3458FFB1-754A-47B4-81D9-7AE3C2D003FF}" type="pres">
      <dgm:prSet presAssocID="{0E383C65-9994-407C-A898-52CC76866075}" presName="connectorText" presStyleLbl="sibTrans2D1" presStyleIdx="0" presStyleCnt="3"/>
      <dgm:spPr/>
    </dgm:pt>
    <dgm:pt modelId="{9ABB919E-88FB-4275-8C0A-EF5F64B166B8}" type="pres">
      <dgm:prSet presAssocID="{D4754029-AFDF-4696-A0E6-964C8E0FE6F0}" presName="node" presStyleLbl="node1" presStyleIdx="1" presStyleCnt="4">
        <dgm:presLayoutVars>
          <dgm:bulletEnabled val="1"/>
        </dgm:presLayoutVars>
      </dgm:prSet>
      <dgm:spPr/>
    </dgm:pt>
    <dgm:pt modelId="{26026325-08A6-4DEC-B13A-D1039EB3D6B9}" type="pres">
      <dgm:prSet presAssocID="{F2CC2CFE-3AFE-4264-9BC9-028AFC4E5888}" presName="sibTrans" presStyleLbl="sibTrans2D1" presStyleIdx="1" presStyleCnt="3"/>
      <dgm:spPr/>
    </dgm:pt>
    <dgm:pt modelId="{F510A364-11A0-49D2-91AA-0976E83384B0}" type="pres">
      <dgm:prSet presAssocID="{F2CC2CFE-3AFE-4264-9BC9-028AFC4E5888}" presName="connectorText" presStyleLbl="sibTrans2D1" presStyleIdx="1" presStyleCnt="3"/>
      <dgm:spPr/>
    </dgm:pt>
    <dgm:pt modelId="{80F0919A-38A1-480D-AA6E-A3B245F362A1}" type="pres">
      <dgm:prSet presAssocID="{66688ACF-C738-44F2-8561-A009E722DB12}" presName="node" presStyleLbl="node1" presStyleIdx="2" presStyleCnt="4">
        <dgm:presLayoutVars>
          <dgm:bulletEnabled val="1"/>
        </dgm:presLayoutVars>
      </dgm:prSet>
      <dgm:spPr/>
    </dgm:pt>
    <dgm:pt modelId="{5C7B0C9D-97AA-4221-AC02-46462064F70E}" type="pres">
      <dgm:prSet presAssocID="{95EA3F1F-4503-42EA-8C47-2985ED8E0EB6}" presName="sibTrans" presStyleLbl="sibTrans2D1" presStyleIdx="2" presStyleCnt="3"/>
      <dgm:spPr/>
    </dgm:pt>
    <dgm:pt modelId="{DD95C99D-9D06-4D45-BBD1-01DE070E9434}" type="pres">
      <dgm:prSet presAssocID="{95EA3F1F-4503-42EA-8C47-2985ED8E0EB6}" presName="connectorText" presStyleLbl="sibTrans2D1" presStyleIdx="2" presStyleCnt="3"/>
      <dgm:spPr/>
    </dgm:pt>
    <dgm:pt modelId="{09CC40B8-4F89-48D7-8B3F-C0D6643E486A}" type="pres">
      <dgm:prSet presAssocID="{58E672B8-369D-4939-9692-268B44A7CE43}" presName="node" presStyleLbl="node1" presStyleIdx="3" presStyleCnt="4">
        <dgm:presLayoutVars>
          <dgm:bulletEnabled val="1"/>
        </dgm:presLayoutVars>
      </dgm:prSet>
      <dgm:spPr/>
    </dgm:pt>
  </dgm:ptLst>
  <dgm:cxnLst>
    <dgm:cxn modelId="{5D88BA00-FAEB-49DD-951E-F944383339EF}" type="presOf" srcId="{D4754029-AFDF-4696-A0E6-964C8E0FE6F0}" destId="{9ABB919E-88FB-4275-8C0A-EF5F64B166B8}" srcOrd="0" destOrd="0" presId="urn:microsoft.com/office/officeart/2005/8/layout/process1"/>
    <dgm:cxn modelId="{3A03B304-511C-4E2E-96F7-C3196FCFA137}" type="presOf" srcId="{F2CC2CFE-3AFE-4264-9BC9-028AFC4E5888}" destId="{26026325-08A6-4DEC-B13A-D1039EB3D6B9}"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3BEE5E1F-DB90-485D-B610-1E084462BDC7}" srcId="{550F2795-5FA5-43A0-B476-8B11BE1D1F70}" destId="{D4754029-AFDF-4696-A0E6-964C8E0FE6F0}" srcOrd="1" destOrd="0" parTransId="{738C7A03-D1CF-4483-9B4B-598D49356052}" sibTransId="{F2CC2CFE-3AFE-4264-9BC9-028AFC4E5888}"/>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19BBCC7E-3ED7-4366-9AD6-396710BF0358}" srcId="{550F2795-5FA5-43A0-B476-8B11BE1D1F70}" destId="{58E672B8-369D-4939-9692-268B44A7CE43}" srcOrd="3" destOrd="0" parTransId="{9F6ACCF4-84D0-4EE7-8837-E7B9849853A5}" sibTransId="{04F0BB5F-A127-43BB-B588-27BF9C742B07}"/>
    <dgm:cxn modelId="{DCB8E698-CE77-4E89-908E-365D31BAA5B7}" type="presOf" srcId="{66688ACF-C738-44F2-8561-A009E722DB12}" destId="{80F0919A-38A1-480D-AA6E-A3B245F362A1}" srcOrd="0" destOrd="0" presId="urn:microsoft.com/office/officeart/2005/8/layout/process1"/>
    <dgm:cxn modelId="{F3C462A2-807B-4AAB-BF1B-C4C0B368F915}" srcId="{550F2795-5FA5-43A0-B476-8B11BE1D1F70}" destId="{66688ACF-C738-44F2-8561-A009E722DB12}" srcOrd="2" destOrd="0" parTransId="{B299D66D-C87E-422D-B109-7B8FFED3C172}" sibTransId="{95EA3F1F-4503-42EA-8C47-2985ED8E0EB6}"/>
    <dgm:cxn modelId="{5D63B6B7-DD80-4FD3-94FA-A6C83E8472D7}" type="presOf" srcId="{95EA3F1F-4503-42EA-8C47-2985ED8E0EB6}" destId="{5C7B0C9D-97AA-4221-AC02-46462064F70E}" srcOrd="0" destOrd="0" presId="urn:microsoft.com/office/officeart/2005/8/layout/process1"/>
    <dgm:cxn modelId="{BD4574C5-B203-40BA-B1F9-919D6341A0B4}" type="presOf" srcId="{95EA3F1F-4503-42EA-8C47-2985ED8E0EB6}" destId="{DD95C99D-9D06-4D45-BBD1-01DE070E9434}" srcOrd="1" destOrd="0" presId="urn:microsoft.com/office/officeart/2005/8/layout/process1"/>
    <dgm:cxn modelId="{218832F3-1BB0-4EE6-ADCB-B7F3DBACC579}" type="presOf" srcId="{F2CC2CFE-3AFE-4264-9BC9-028AFC4E5888}" destId="{F510A364-11A0-49D2-91AA-0976E83384B0}" srcOrd="1" destOrd="0" presId="urn:microsoft.com/office/officeart/2005/8/layout/process1"/>
    <dgm:cxn modelId="{F92152F7-7DA6-40B4-BC38-A92B469AF653}" type="presOf" srcId="{58E672B8-369D-4939-9692-268B44A7CE43}" destId="{09CC40B8-4F89-48D7-8B3F-C0D6643E486A}" srcOrd="0" destOrd="0" presId="urn:microsoft.com/office/officeart/2005/8/layout/process1"/>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67D80051-DD00-4B7D-8C55-DEE1D60DB07C}" type="presParOf" srcId="{D364BDD4-567E-4933-8691-F16CB7951586}" destId="{9ABB919E-88FB-4275-8C0A-EF5F64B166B8}" srcOrd="2" destOrd="0" presId="urn:microsoft.com/office/officeart/2005/8/layout/process1"/>
    <dgm:cxn modelId="{299E6FCB-2A78-4A65-8DC4-1A3AB4D11F36}" type="presParOf" srcId="{D364BDD4-567E-4933-8691-F16CB7951586}" destId="{26026325-08A6-4DEC-B13A-D1039EB3D6B9}" srcOrd="3" destOrd="0" presId="urn:microsoft.com/office/officeart/2005/8/layout/process1"/>
    <dgm:cxn modelId="{F85F6D6A-4D2D-4E75-9181-1845D9B3B744}" type="presParOf" srcId="{26026325-08A6-4DEC-B13A-D1039EB3D6B9}" destId="{F510A364-11A0-49D2-91AA-0976E83384B0}" srcOrd="0" destOrd="0" presId="urn:microsoft.com/office/officeart/2005/8/layout/process1"/>
    <dgm:cxn modelId="{6622A40F-9968-4BD0-9C3A-AE2385E17A47}" type="presParOf" srcId="{D364BDD4-567E-4933-8691-F16CB7951586}" destId="{80F0919A-38A1-480D-AA6E-A3B245F362A1}" srcOrd="4" destOrd="0" presId="urn:microsoft.com/office/officeart/2005/8/layout/process1"/>
    <dgm:cxn modelId="{0A78AB0A-2FC2-4F03-9B46-2C57CB984170}" type="presParOf" srcId="{D364BDD4-567E-4933-8691-F16CB7951586}" destId="{5C7B0C9D-97AA-4221-AC02-46462064F70E}" srcOrd="5" destOrd="0" presId="urn:microsoft.com/office/officeart/2005/8/layout/process1"/>
    <dgm:cxn modelId="{4B2CF179-898A-4037-873C-1039E6DA5489}" type="presParOf" srcId="{5C7B0C9D-97AA-4221-AC02-46462064F70E}" destId="{DD95C99D-9D06-4D45-BBD1-01DE070E9434}" srcOrd="0" destOrd="0" presId="urn:microsoft.com/office/officeart/2005/8/layout/process1"/>
    <dgm:cxn modelId="{A3B07275-760E-46E5-AA21-AF0C063994E2}" type="presParOf" srcId="{D364BDD4-567E-4933-8691-F16CB7951586}" destId="{09CC40B8-4F89-48D7-8B3F-C0D6643E486A}" srcOrd="6"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E628A1-A695-43F3-B11F-6A8C6AEA3B8A}"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D9E25FEF-E34F-41B1-8AFB-17EFBA8FEBDB}">
      <dgm:prSet phldrT="[Text]"/>
      <dgm:spPr/>
      <dgm:t>
        <a:bodyPr/>
        <a:lstStyle/>
        <a:p>
          <a:r>
            <a:rPr lang="en-US"/>
            <a:t>Dịch vụ</a:t>
          </a:r>
        </a:p>
      </dgm:t>
    </dgm:pt>
    <dgm:pt modelId="{E84ED0CC-FABD-4137-9A4A-39F9A8EC1C58}" type="parTrans" cxnId="{C8D205D7-87E2-4F37-890C-B4FECC702EF0}">
      <dgm:prSet/>
      <dgm:spPr/>
      <dgm:t>
        <a:bodyPr/>
        <a:lstStyle/>
        <a:p>
          <a:endParaRPr lang="en-US"/>
        </a:p>
      </dgm:t>
    </dgm:pt>
    <dgm:pt modelId="{71DF3274-8F2D-4872-89F1-A93C81B2F702}" type="sibTrans" cxnId="{C8D205D7-87E2-4F37-890C-B4FECC702EF0}">
      <dgm:prSet/>
      <dgm:spPr/>
      <dgm:t>
        <a:bodyPr/>
        <a:lstStyle/>
        <a:p>
          <a:endParaRPr lang="en-US"/>
        </a:p>
      </dgm:t>
    </dgm:pt>
    <dgm:pt modelId="{4DDDC143-23C1-4F02-9022-DCDB28DBB858}">
      <dgm:prSet phldrT="[Text]"/>
      <dgm:spPr/>
      <dgm:t>
        <a:bodyPr/>
        <a:lstStyle/>
        <a:p>
          <a:r>
            <a:rPr lang="en-US"/>
            <a:t>Nhóm màu</a:t>
          </a:r>
        </a:p>
      </dgm:t>
    </dgm:pt>
    <dgm:pt modelId="{723F6892-161C-4EDE-9458-A2001C3D65C0}" type="parTrans" cxnId="{5491B619-828B-4B6E-9537-468E1063C743}">
      <dgm:prSet/>
      <dgm:spPr/>
      <dgm:t>
        <a:bodyPr/>
        <a:lstStyle/>
        <a:p>
          <a:endParaRPr lang="en-US"/>
        </a:p>
      </dgm:t>
    </dgm:pt>
    <dgm:pt modelId="{28363C04-8AD0-436E-AE8D-A144C3464BD3}" type="sibTrans" cxnId="{5491B619-828B-4B6E-9537-468E1063C743}">
      <dgm:prSet/>
      <dgm:spPr/>
      <dgm:t>
        <a:bodyPr/>
        <a:lstStyle/>
        <a:p>
          <a:endParaRPr lang="en-US"/>
        </a:p>
      </dgm:t>
    </dgm:pt>
    <dgm:pt modelId="{22EC70E6-77E6-4C80-9EF9-8541EF9C0BF9}">
      <dgm:prSet phldrT="[Text]"/>
      <dgm:spPr/>
      <dgm:t>
        <a:bodyPr/>
        <a:lstStyle/>
        <a:p>
          <a:r>
            <a:rPr lang="en-US"/>
            <a:t>Đơn hàng</a:t>
          </a:r>
        </a:p>
      </dgm:t>
    </dgm:pt>
    <dgm:pt modelId="{940A82DB-53CF-46D2-B35A-FF73C796EC87}" type="parTrans" cxnId="{B50DF471-B983-436F-9F81-1416B2AD945A}">
      <dgm:prSet/>
      <dgm:spPr/>
      <dgm:t>
        <a:bodyPr/>
        <a:lstStyle/>
        <a:p>
          <a:endParaRPr lang="en-US"/>
        </a:p>
      </dgm:t>
    </dgm:pt>
    <dgm:pt modelId="{6C2732B4-7B9B-4D5A-A2A8-E486FAA36ED7}" type="sibTrans" cxnId="{B50DF471-B983-436F-9F81-1416B2AD945A}">
      <dgm:prSet/>
      <dgm:spPr/>
      <dgm:t>
        <a:bodyPr/>
        <a:lstStyle/>
        <a:p>
          <a:endParaRPr lang="en-US"/>
        </a:p>
      </dgm:t>
    </dgm:pt>
    <dgm:pt modelId="{EF8E4F37-1C48-4557-A8C2-58B9C34D986F}">
      <dgm:prSet phldrT="[Text]" custT="1"/>
      <dgm:spPr/>
      <dgm:t>
        <a:bodyPr/>
        <a:lstStyle/>
        <a:p>
          <a:r>
            <a:rPr lang="en-US" sz="4800" b="1"/>
            <a:t>1 túi giặt</a:t>
          </a:r>
        </a:p>
      </dgm:t>
    </dgm:pt>
    <dgm:pt modelId="{BA581EB8-CF40-4BA9-8B8B-3C23CE3C2801}" type="parTrans" cxnId="{D562C92D-1CEE-4124-9292-D163ED12C126}">
      <dgm:prSet/>
      <dgm:spPr/>
      <dgm:t>
        <a:bodyPr/>
        <a:lstStyle/>
        <a:p>
          <a:endParaRPr lang="en-US"/>
        </a:p>
      </dgm:t>
    </dgm:pt>
    <dgm:pt modelId="{2CAE4692-C886-4172-BC41-94079C9E3911}" type="sibTrans" cxnId="{D562C92D-1CEE-4124-9292-D163ED12C126}">
      <dgm:prSet/>
      <dgm:spPr/>
      <dgm:t>
        <a:bodyPr/>
        <a:lstStyle/>
        <a:p>
          <a:endParaRPr lang="en-US"/>
        </a:p>
      </dgm:t>
    </dgm:pt>
    <dgm:pt modelId="{381C3886-7D59-4F9E-91C9-7132D0209AF9}" type="pres">
      <dgm:prSet presAssocID="{56E628A1-A695-43F3-B11F-6A8C6AEA3B8A}" presName="Name0" presStyleCnt="0">
        <dgm:presLayoutVars>
          <dgm:chMax val="4"/>
          <dgm:resizeHandles val="exact"/>
        </dgm:presLayoutVars>
      </dgm:prSet>
      <dgm:spPr/>
    </dgm:pt>
    <dgm:pt modelId="{17B7CC5B-FF8D-483C-94FF-FF9BA841E64B}" type="pres">
      <dgm:prSet presAssocID="{56E628A1-A695-43F3-B11F-6A8C6AEA3B8A}" presName="ellipse" presStyleLbl="trBgShp" presStyleIdx="0" presStyleCnt="1"/>
      <dgm:spPr/>
    </dgm:pt>
    <dgm:pt modelId="{9CBE5E7E-A71D-4161-B072-7D492F374B84}" type="pres">
      <dgm:prSet presAssocID="{56E628A1-A695-43F3-B11F-6A8C6AEA3B8A}" presName="arrow1" presStyleLbl="fgShp" presStyleIdx="0" presStyleCnt="1"/>
      <dgm:spPr/>
    </dgm:pt>
    <dgm:pt modelId="{C1EE7BDF-9FBB-48DE-8FCF-3CED7C97A8D3}" type="pres">
      <dgm:prSet presAssocID="{56E628A1-A695-43F3-B11F-6A8C6AEA3B8A}" presName="rectangle" presStyleLbl="revTx" presStyleIdx="0" presStyleCnt="1">
        <dgm:presLayoutVars>
          <dgm:bulletEnabled val="1"/>
        </dgm:presLayoutVars>
      </dgm:prSet>
      <dgm:spPr/>
    </dgm:pt>
    <dgm:pt modelId="{90BB72CC-513E-4824-9813-96BB929AD2E0}" type="pres">
      <dgm:prSet presAssocID="{4DDDC143-23C1-4F02-9022-DCDB28DBB858}" presName="item1" presStyleLbl="node1" presStyleIdx="0" presStyleCnt="3">
        <dgm:presLayoutVars>
          <dgm:bulletEnabled val="1"/>
        </dgm:presLayoutVars>
      </dgm:prSet>
      <dgm:spPr/>
    </dgm:pt>
    <dgm:pt modelId="{32921848-1206-4428-A1C3-70B7FE0B7014}" type="pres">
      <dgm:prSet presAssocID="{22EC70E6-77E6-4C80-9EF9-8541EF9C0BF9}" presName="item2" presStyleLbl="node1" presStyleIdx="1" presStyleCnt="3">
        <dgm:presLayoutVars>
          <dgm:bulletEnabled val="1"/>
        </dgm:presLayoutVars>
      </dgm:prSet>
      <dgm:spPr/>
    </dgm:pt>
    <dgm:pt modelId="{D054EB4F-07EC-41D6-842B-600CABEA9817}" type="pres">
      <dgm:prSet presAssocID="{EF8E4F37-1C48-4557-A8C2-58B9C34D986F}" presName="item3" presStyleLbl="node1" presStyleIdx="2" presStyleCnt="3">
        <dgm:presLayoutVars>
          <dgm:bulletEnabled val="1"/>
        </dgm:presLayoutVars>
      </dgm:prSet>
      <dgm:spPr/>
    </dgm:pt>
    <dgm:pt modelId="{AD2ECC07-1EE4-4F36-948F-35E3EE72DB4B}" type="pres">
      <dgm:prSet presAssocID="{56E628A1-A695-43F3-B11F-6A8C6AEA3B8A}" presName="funnel" presStyleLbl="trAlignAcc1" presStyleIdx="0" presStyleCnt="1" custLinFactNeighborX="0" custLinFactNeighborY="-893"/>
      <dgm:spPr/>
    </dgm:pt>
  </dgm:ptLst>
  <dgm:cxnLst>
    <dgm:cxn modelId="{C3405808-72CE-4CBE-B885-E71EEB1EDC39}" type="presOf" srcId="{D9E25FEF-E34F-41B1-8AFB-17EFBA8FEBDB}" destId="{D054EB4F-07EC-41D6-842B-600CABEA9817}" srcOrd="0" destOrd="0" presId="urn:microsoft.com/office/officeart/2005/8/layout/funnel1"/>
    <dgm:cxn modelId="{5491B619-828B-4B6E-9537-468E1063C743}" srcId="{56E628A1-A695-43F3-B11F-6A8C6AEA3B8A}" destId="{4DDDC143-23C1-4F02-9022-DCDB28DBB858}" srcOrd="1" destOrd="0" parTransId="{723F6892-161C-4EDE-9458-A2001C3D65C0}" sibTransId="{28363C04-8AD0-436E-AE8D-A144C3464BD3}"/>
    <dgm:cxn modelId="{B8008725-45B9-4A6B-840B-B63723CAB98B}" type="presOf" srcId="{22EC70E6-77E6-4C80-9EF9-8541EF9C0BF9}" destId="{90BB72CC-513E-4824-9813-96BB929AD2E0}" srcOrd="0" destOrd="0" presId="urn:microsoft.com/office/officeart/2005/8/layout/funnel1"/>
    <dgm:cxn modelId="{D562C92D-1CEE-4124-9292-D163ED12C126}" srcId="{56E628A1-A695-43F3-B11F-6A8C6AEA3B8A}" destId="{EF8E4F37-1C48-4557-A8C2-58B9C34D986F}" srcOrd="3" destOrd="0" parTransId="{BA581EB8-CF40-4BA9-8B8B-3C23CE3C2801}" sibTransId="{2CAE4692-C886-4172-BC41-94079C9E3911}"/>
    <dgm:cxn modelId="{9D55F640-CAEB-4540-A2B5-6AF25CF9CE57}" type="presOf" srcId="{EF8E4F37-1C48-4557-A8C2-58B9C34D986F}" destId="{C1EE7BDF-9FBB-48DE-8FCF-3CED7C97A8D3}" srcOrd="0" destOrd="0" presId="urn:microsoft.com/office/officeart/2005/8/layout/funnel1"/>
    <dgm:cxn modelId="{4F8D395C-8F59-424C-9955-9F153B468158}" type="presOf" srcId="{56E628A1-A695-43F3-B11F-6A8C6AEA3B8A}" destId="{381C3886-7D59-4F9E-91C9-7132D0209AF9}" srcOrd="0" destOrd="0" presId="urn:microsoft.com/office/officeart/2005/8/layout/funnel1"/>
    <dgm:cxn modelId="{B50DF471-B983-436F-9F81-1416B2AD945A}" srcId="{56E628A1-A695-43F3-B11F-6A8C6AEA3B8A}" destId="{22EC70E6-77E6-4C80-9EF9-8541EF9C0BF9}" srcOrd="2" destOrd="0" parTransId="{940A82DB-53CF-46D2-B35A-FF73C796EC87}" sibTransId="{6C2732B4-7B9B-4D5A-A2A8-E486FAA36ED7}"/>
    <dgm:cxn modelId="{3DABDCAD-ED55-4362-A76A-3E926B260CC3}" type="presOf" srcId="{4DDDC143-23C1-4F02-9022-DCDB28DBB858}" destId="{32921848-1206-4428-A1C3-70B7FE0B7014}" srcOrd="0" destOrd="0" presId="urn:microsoft.com/office/officeart/2005/8/layout/funnel1"/>
    <dgm:cxn modelId="{C8D205D7-87E2-4F37-890C-B4FECC702EF0}" srcId="{56E628A1-A695-43F3-B11F-6A8C6AEA3B8A}" destId="{D9E25FEF-E34F-41B1-8AFB-17EFBA8FEBDB}" srcOrd="0" destOrd="0" parTransId="{E84ED0CC-FABD-4137-9A4A-39F9A8EC1C58}" sibTransId="{71DF3274-8F2D-4872-89F1-A93C81B2F702}"/>
    <dgm:cxn modelId="{9DD932C9-5BE8-43D9-B8A2-F3BD024A27A0}" type="presParOf" srcId="{381C3886-7D59-4F9E-91C9-7132D0209AF9}" destId="{17B7CC5B-FF8D-483C-94FF-FF9BA841E64B}" srcOrd="0" destOrd="0" presId="urn:microsoft.com/office/officeart/2005/8/layout/funnel1"/>
    <dgm:cxn modelId="{C571B4B3-FBC8-4F84-BD24-C30B371756DB}" type="presParOf" srcId="{381C3886-7D59-4F9E-91C9-7132D0209AF9}" destId="{9CBE5E7E-A71D-4161-B072-7D492F374B84}" srcOrd="1" destOrd="0" presId="urn:microsoft.com/office/officeart/2005/8/layout/funnel1"/>
    <dgm:cxn modelId="{76799EFE-4EBA-4368-93AC-1AA874672707}" type="presParOf" srcId="{381C3886-7D59-4F9E-91C9-7132D0209AF9}" destId="{C1EE7BDF-9FBB-48DE-8FCF-3CED7C97A8D3}" srcOrd="2" destOrd="0" presId="urn:microsoft.com/office/officeart/2005/8/layout/funnel1"/>
    <dgm:cxn modelId="{08B6A809-D528-42E3-8430-222DFD10C5D7}" type="presParOf" srcId="{381C3886-7D59-4F9E-91C9-7132D0209AF9}" destId="{90BB72CC-513E-4824-9813-96BB929AD2E0}" srcOrd="3" destOrd="0" presId="urn:microsoft.com/office/officeart/2005/8/layout/funnel1"/>
    <dgm:cxn modelId="{9C60036F-BBDF-4D22-9994-263CA587C239}" type="presParOf" srcId="{381C3886-7D59-4F9E-91C9-7132D0209AF9}" destId="{32921848-1206-4428-A1C3-70B7FE0B7014}" srcOrd="4" destOrd="0" presId="urn:microsoft.com/office/officeart/2005/8/layout/funnel1"/>
    <dgm:cxn modelId="{123887E0-993D-4157-8CFF-D0DC1B84690B}" type="presParOf" srcId="{381C3886-7D59-4F9E-91C9-7132D0209AF9}" destId="{D054EB4F-07EC-41D6-842B-600CABEA9817}" srcOrd="5" destOrd="0" presId="urn:microsoft.com/office/officeart/2005/8/layout/funnel1"/>
    <dgm:cxn modelId="{E7003B83-1032-40F5-A02D-552165330833}" type="presParOf" srcId="{381C3886-7D59-4F9E-91C9-7132D0209AF9}" destId="{AD2ECC07-1EE4-4F36-948F-35E3EE72DB4B}"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240AA-F90D-4D75-AD84-99D438DDF47C}">
      <dsp:nvSpPr>
        <dsp:cNvPr id="0" name=""/>
        <dsp:cNvSpPr/>
      </dsp:nvSpPr>
      <dsp:spPr>
        <a:xfrm>
          <a:off x="7977" y="996132"/>
          <a:ext cx="2087623" cy="48214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Khách hàng tạo đơn hàng từ ứng dụng điện thoại và xác nhận đặt đơn</a:t>
          </a:r>
          <a:endParaRPr lang="en-US" sz="3200" kern="1200">
            <a:ln/>
            <a:latin typeface="+mn-lt"/>
          </a:endParaRPr>
        </a:p>
      </dsp:txBody>
      <dsp:txXfrm>
        <a:off x="109886" y="1098041"/>
        <a:ext cx="1883805" cy="4617671"/>
      </dsp:txXfrm>
    </dsp:sp>
    <dsp:sp modelId="{73AAC33D-799E-43FA-B6BE-D3CF8F9084FF}">
      <dsp:nvSpPr>
        <dsp:cNvPr id="0" name=""/>
        <dsp:cNvSpPr/>
      </dsp:nvSpPr>
      <dsp:spPr>
        <a:xfrm>
          <a:off x="2286354"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2286354" y="3264957"/>
        <a:ext cx="283078" cy="283840"/>
      </dsp:txXfrm>
    </dsp:sp>
    <dsp:sp modelId="{B86BC624-5825-4DD6-9E20-9C84EE648279}">
      <dsp:nvSpPr>
        <dsp:cNvPr id="0" name=""/>
        <dsp:cNvSpPr/>
      </dsp:nvSpPr>
      <dsp:spPr>
        <a:xfrm>
          <a:off x="2858614" y="1086019"/>
          <a:ext cx="1907533" cy="464171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Chờ xác nhận bên cửa hàng. </a:t>
          </a:r>
        </a:p>
      </dsp:txBody>
      <dsp:txXfrm>
        <a:off x="2951732" y="1179137"/>
        <a:ext cx="1721297" cy="4455479"/>
      </dsp:txXfrm>
    </dsp:sp>
    <dsp:sp modelId="{E6F50BED-7A97-4D59-AC34-D2D49840914A}">
      <dsp:nvSpPr>
        <dsp:cNvPr id="0" name=""/>
        <dsp:cNvSpPr/>
      </dsp:nvSpPr>
      <dsp:spPr>
        <a:xfrm>
          <a:off x="4956900"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4956900" y="3264957"/>
        <a:ext cx="283078" cy="283840"/>
      </dsp:txXfrm>
    </dsp:sp>
    <dsp:sp modelId="{170FEA7B-80DF-4183-A210-3FFF0C1C5694}">
      <dsp:nvSpPr>
        <dsp:cNvPr id="0" name=""/>
        <dsp:cNvSpPr/>
      </dsp:nvSpPr>
      <dsp:spPr>
        <a:xfrm>
          <a:off x="5529160"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Nhân viên quản lí đơn hàng xác nhận đơn hàng</a:t>
          </a:r>
        </a:p>
      </dsp:txBody>
      <dsp:txXfrm>
        <a:off x="5585030" y="1141889"/>
        <a:ext cx="1795793" cy="4529975"/>
      </dsp:txXfrm>
    </dsp:sp>
    <dsp:sp modelId="{135A5D2D-237E-4CFC-9CEA-25D9A2F44807}">
      <dsp:nvSpPr>
        <dsp:cNvPr id="0" name=""/>
        <dsp:cNvSpPr/>
      </dsp:nvSpPr>
      <dsp:spPr>
        <a:xfrm>
          <a:off x="7627446"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7627446" y="3264957"/>
        <a:ext cx="283078" cy="283840"/>
      </dsp:txXfrm>
    </dsp:sp>
    <dsp:sp modelId="{3F9F2586-E0BE-496E-9631-B212DC8353C1}">
      <dsp:nvSpPr>
        <dsp:cNvPr id="0" name=""/>
        <dsp:cNvSpPr/>
      </dsp:nvSpPr>
      <dsp:spPr>
        <a:xfrm>
          <a:off x="8199706"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Biên nhận được tạo ra theo đơn hàng</a:t>
          </a:r>
        </a:p>
      </dsp:txBody>
      <dsp:txXfrm>
        <a:off x="8255576" y="1141889"/>
        <a:ext cx="1795793" cy="4529975"/>
      </dsp:txXfrm>
    </dsp:sp>
    <dsp:sp modelId="{AF42AEAE-C551-46B5-A954-977837FCD537}">
      <dsp:nvSpPr>
        <dsp:cNvPr id="0" name=""/>
        <dsp:cNvSpPr/>
      </dsp:nvSpPr>
      <dsp:spPr>
        <a:xfrm>
          <a:off x="10297993"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0297993" y="3264957"/>
        <a:ext cx="283078" cy="283840"/>
      </dsp:txXfrm>
    </dsp:sp>
    <dsp:sp modelId="{D96624BE-7077-4010-AF44-48D3EAC752A4}">
      <dsp:nvSpPr>
        <dsp:cNvPr id="0" name=""/>
        <dsp:cNvSpPr/>
      </dsp:nvSpPr>
      <dsp:spPr>
        <a:xfrm>
          <a:off x="10870252"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n/>
              <a:latin typeface="+mn-lt"/>
              <a:cs typeface="Times New Roman" panose="02020603050405020304" pitchFamily="18" charset="0"/>
            </a:rPr>
            <a:t>Nhân viên nhận và trả quần áo xác nhận lấy quần áo từ khách hàng</a:t>
          </a:r>
        </a:p>
      </dsp:txBody>
      <dsp:txXfrm>
        <a:off x="10926122" y="1141889"/>
        <a:ext cx="1795793" cy="4529975"/>
      </dsp:txXfrm>
    </dsp:sp>
    <dsp:sp modelId="{12CE4EAE-38EB-4F0E-B9B9-ABCC4FEBFD51}">
      <dsp:nvSpPr>
        <dsp:cNvPr id="0" name=""/>
        <dsp:cNvSpPr/>
      </dsp:nvSpPr>
      <dsp:spPr>
        <a:xfrm>
          <a:off x="12968539"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2968539" y="3264957"/>
        <a:ext cx="283078" cy="283840"/>
      </dsp:txXfrm>
    </dsp:sp>
    <dsp:sp modelId="{776BC773-DE04-409C-B8FF-CA9ACC4879A5}">
      <dsp:nvSpPr>
        <dsp:cNvPr id="0" name=""/>
        <dsp:cNvSpPr/>
      </dsp:nvSpPr>
      <dsp:spPr>
        <a:xfrm>
          <a:off x="13540799"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n/>
              <a:latin typeface="+mn-lt"/>
              <a:cs typeface="Times New Roman" panose="02020603050405020304" pitchFamily="18" charset="0"/>
            </a:rPr>
            <a:t>Nhận và thông báo đã lấy quần áo hoàn tất</a:t>
          </a:r>
        </a:p>
      </dsp:txBody>
      <dsp:txXfrm>
        <a:off x="13596669" y="1141889"/>
        <a:ext cx="1795793" cy="4529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4502"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phân loại quần áo</a:t>
          </a:r>
        </a:p>
      </dsp:txBody>
      <dsp:txXfrm>
        <a:off x="54446" y="2147055"/>
        <a:ext cx="1605312" cy="3833888"/>
      </dsp:txXfrm>
    </dsp:sp>
    <dsp:sp modelId="{2DFD5EBB-6D6B-4CA1-8FE2-9360C7A9A56F}">
      <dsp:nvSpPr>
        <dsp:cNvPr id="0" name=""/>
        <dsp:cNvSpPr/>
      </dsp:nvSpPr>
      <dsp:spPr>
        <a:xfrm>
          <a:off x="1880223"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880223" y="3937133"/>
        <a:ext cx="253051" cy="253733"/>
      </dsp:txXfrm>
    </dsp:sp>
    <dsp:sp modelId="{C8B4DBFF-E47E-4A1F-A2B8-1046CB15FF75}">
      <dsp:nvSpPr>
        <dsp:cNvPr id="0" name=""/>
        <dsp:cNvSpPr/>
      </dsp:nvSpPr>
      <dsp:spPr>
        <a:xfrm>
          <a:off x="2391784"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sắp xếp xử lí vào máy giặt</a:t>
          </a:r>
        </a:p>
      </dsp:txBody>
      <dsp:txXfrm>
        <a:off x="2441728" y="2147055"/>
        <a:ext cx="1605312" cy="3833888"/>
      </dsp:txXfrm>
    </dsp:sp>
    <dsp:sp modelId="{ED12601A-CF61-4629-A085-6D543BB019AF}">
      <dsp:nvSpPr>
        <dsp:cNvPr id="0" name=""/>
        <dsp:cNvSpPr/>
      </dsp:nvSpPr>
      <dsp:spPr>
        <a:xfrm>
          <a:off x="4267505"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4267505" y="3937133"/>
        <a:ext cx="253051" cy="253733"/>
      </dsp:txXfrm>
    </dsp:sp>
    <dsp:sp modelId="{4AC701C8-17C3-4DD3-8FAA-86DB6CB5C3C3}">
      <dsp:nvSpPr>
        <dsp:cNvPr id="0" name=""/>
        <dsp:cNvSpPr/>
      </dsp:nvSpPr>
      <dsp:spPr>
        <a:xfrm>
          <a:off x="4779065"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xử lí đơn hàng thông báo khi hoàn tất</a:t>
          </a:r>
        </a:p>
      </dsp:txBody>
      <dsp:txXfrm>
        <a:off x="4829009" y="2147055"/>
        <a:ext cx="1605312" cy="3833888"/>
      </dsp:txXfrm>
    </dsp:sp>
    <dsp:sp modelId="{EDE66683-08B6-4379-B48A-88B7626FF321}">
      <dsp:nvSpPr>
        <dsp:cNvPr id="0" name=""/>
        <dsp:cNvSpPr/>
      </dsp:nvSpPr>
      <dsp:spPr>
        <a:xfrm>
          <a:off x="6654786"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654786" y="3937133"/>
        <a:ext cx="253051" cy="253733"/>
      </dsp:txXfrm>
    </dsp:sp>
    <dsp:sp modelId="{EB8E0CB0-7798-43F4-B681-0BB571E74909}">
      <dsp:nvSpPr>
        <dsp:cNvPr id="0" name=""/>
        <dsp:cNvSpPr/>
      </dsp:nvSpPr>
      <dsp:spPr>
        <a:xfrm>
          <a:off x="7166347"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Tạo hóa đơn cho đơn hàng</a:t>
          </a:r>
        </a:p>
      </dsp:txBody>
      <dsp:txXfrm>
        <a:off x="7216291" y="2147055"/>
        <a:ext cx="1605312" cy="3833888"/>
      </dsp:txXfrm>
    </dsp:sp>
    <dsp:sp modelId="{36759C19-EB4E-4EDE-ABDE-B1BAA12A173A}">
      <dsp:nvSpPr>
        <dsp:cNvPr id="0" name=""/>
        <dsp:cNvSpPr/>
      </dsp:nvSpPr>
      <dsp:spPr>
        <a:xfrm>
          <a:off x="9042068"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042068" y="3937133"/>
        <a:ext cx="253051" cy="253733"/>
      </dsp:txXfrm>
    </dsp:sp>
    <dsp:sp modelId="{EC3A6679-706B-4592-93B3-0418DBE877C0}">
      <dsp:nvSpPr>
        <dsp:cNvPr id="0" name=""/>
        <dsp:cNvSpPr/>
      </dsp:nvSpPr>
      <dsp:spPr>
        <a:xfrm>
          <a:off x="9553628"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nhận và trả quần áo giao trả khách hàng</a:t>
          </a:r>
        </a:p>
      </dsp:txBody>
      <dsp:txXfrm>
        <a:off x="9603572" y="2147055"/>
        <a:ext cx="1605312" cy="3833888"/>
      </dsp:txXfrm>
    </dsp:sp>
    <dsp:sp modelId="{9690136E-B983-4DFA-8933-15457EB4D8AE}">
      <dsp:nvSpPr>
        <dsp:cNvPr id="0" name=""/>
        <dsp:cNvSpPr/>
      </dsp:nvSpPr>
      <dsp:spPr>
        <a:xfrm>
          <a:off x="11429349"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1429349" y="3937133"/>
        <a:ext cx="253051" cy="253733"/>
      </dsp:txXfrm>
    </dsp:sp>
    <dsp:sp modelId="{5292AA42-C5F4-4052-B63A-13F471424ED7}">
      <dsp:nvSpPr>
        <dsp:cNvPr id="0" name=""/>
        <dsp:cNvSpPr/>
      </dsp:nvSpPr>
      <dsp:spPr>
        <a:xfrm>
          <a:off x="11940909"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Cập nhật lại biên nhận và thông báo</a:t>
          </a:r>
        </a:p>
      </dsp:txBody>
      <dsp:txXfrm>
        <a:off x="11990853" y="2147055"/>
        <a:ext cx="1605312" cy="3833888"/>
      </dsp:txXfrm>
    </dsp:sp>
    <dsp:sp modelId="{8203B6C6-7E30-4A52-9B2F-694FF637A9A1}">
      <dsp:nvSpPr>
        <dsp:cNvPr id="0" name=""/>
        <dsp:cNvSpPr/>
      </dsp:nvSpPr>
      <dsp:spPr>
        <a:xfrm>
          <a:off x="13816630"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3816630" y="3937133"/>
        <a:ext cx="253051" cy="253733"/>
      </dsp:txXfrm>
    </dsp:sp>
    <dsp:sp modelId="{16858179-4EA0-451C-AA20-F7090FCFA13D}">
      <dsp:nvSpPr>
        <dsp:cNvPr id="0" name=""/>
        <dsp:cNvSpPr/>
      </dsp:nvSpPr>
      <dsp:spPr>
        <a:xfrm>
          <a:off x="14328191"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Khách hàng xác nhận đã nhận quần áo</a:t>
          </a:r>
        </a:p>
      </dsp:txBody>
      <dsp:txXfrm>
        <a:off x="14378135" y="2147055"/>
        <a:ext cx="1605312" cy="3833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831" y="1542263"/>
          <a:ext cx="2427611" cy="5043473"/>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dịch vụ giặt mong muốn</a:t>
          </a:r>
        </a:p>
      </dsp:txBody>
      <dsp:txXfrm>
        <a:off x="78933" y="1613365"/>
        <a:ext cx="2285407" cy="4901269"/>
      </dsp:txXfrm>
    </dsp:sp>
    <dsp:sp modelId="{2DFD5EBB-6D6B-4CA1-8FE2-9360C7A9A56F}">
      <dsp:nvSpPr>
        <dsp:cNvPr id="0" name=""/>
        <dsp:cNvSpPr/>
      </dsp:nvSpPr>
      <dsp:spPr>
        <a:xfrm>
          <a:off x="2678203"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2678203" y="3883385"/>
        <a:ext cx="360257" cy="361229"/>
      </dsp:txXfrm>
    </dsp:sp>
    <dsp:sp modelId="{580BE0F8-7421-4205-87AD-8E4ED4F6FAAF}">
      <dsp:nvSpPr>
        <dsp:cNvPr id="0" name=""/>
        <dsp:cNvSpPr/>
      </dsp:nvSpPr>
      <dsp:spPr>
        <a:xfrm>
          <a:off x="3406486"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loại sản phẩm cần để giặt</a:t>
          </a:r>
        </a:p>
      </dsp:txBody>
      <dsp:txXfrm>
        <a:off x="3477588" y="1613365"/>
        <a:ext cx="2285407" cy="4901269"/>
      </dsp:txXfrm>
    </dsp:sp>
    <dsp:sp modelId="{71C9E2F4-9E21-4457-8B16-C0AF075FDF38}">
      <dsp:nvSpPr>
        <dsp:cNvPr id="0" name=""/>
        <dsp:cNvSpPr/>
      </dsp:nvSpPr>
      <dsp:spPr>
        <a:xfrm>
          <a:off x="6076858"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076858" y="3883385"/>
        <a:ext cx="360257" cy="361229"/>
      </dsp:txXfrm>
    </dsp:sp>
    <dsp:sp modelId="{BC02706E-C125-4E55-9DB8-C3E8DBDC99E9}">
      <dsp:nvSpPr>
        <dsp:cNvPr id="0" name=""/>
        <dsp:cNvSpPr/>
      </dsp:nvSpPr>
      <dsp:spPr>
        <a:xfrm>
          <a:off x="6805141"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số lượng(áp dụng với đơn vị tính là cái)</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màu sắc chất liệu nhãn hiệu (không bắt buộc)</a:t>
          </a:r>
        </a:p>
      </dsp:txBody>
      <dsp:txXfrm>
        <a:off x="6876243" y="1613365"/>
        <a:ext cx="2285407" cy="4901269"/>
      </dsp:txXfrm>
    </dsp:sp>
    <dsp:sp modelId="{7704C95A-E958-432D-8974-2C448690F136}">
      <dsp:nvSpPr>
        <dsp:cNvPr id="0" name=""/>
        <dsp:cNvSpPr/>
      </dsp:nvSpPr>
      <dsp:spPr>
        <a:xfrm>
          <a:off x="9475514"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475514" y="3883385"/>
        <a:ext cx="360257" cy="361229"/>
      </dsp:txXfrm>
    </dsp:sp>
    <dsp:sp modelId="{A08E85AE-0AB4-4651-8038-DC355BE9F65E}">
      <dsp:nvSpPr>
        <dsp:cNvPr id="0" name=""/>
        <dsp:cNvSpPr/>
      </dsp:nvSpPr>
      <dsp:spPr>
        <a:xfrm>
          <a:off x="10203797"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Thêm sản phẩm vào giỏ đồ</a:t>
          </a:r>
        </a:p>
      </dsp:txBody>
      <dsp:txXfrm>
        <a:off x="10274899" y="1613365"/>
        <a:ext cx="2285407" cy="4901269"/>
      </dsp:txXfrm>
    </dsp:sp>
    <dsp:sp modelId="{E5B1687F-EA81-4AAA-8467-110626E517C1}">
      <dsp:nvSpPr>
        <dsp:cNvPr id="0" name=""/>
        <dsp:cNvSpPr/>
      </dsp:nvSpPr>
      <dsp:spPr>
        <a:xfrm>
          <a:off x="12874169"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874169" y="3883385"/>
        <a:ext cx="360257" cy="361229"/>
      </dsp:txXfrm>
    </dsp:sp>
    <dsp:sp modelId="{6F4B919F-BCB7-4518-8A4D-8D4259F4885B}">
      <dsp:nvSpPr>
        <dsp:cNvPr id="0" name=""/>
        <dsp:cNvSpPr/>
      </dsp:nvSpPr>
      <dsp:spPr>
        <a:xfrm>
          <a:off x="13602452"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atin typeface="+mn-lt"/>
              <a:cs typeface="Times New Roman" panose="02020603050405020304" pitchFamily="18" charset="0"/>
            </a:rPr>
            <a:t>Hoàn tất giỏ đồ</a:t>
          </a:r>
        </a:p>
      </dsp:txBody>
      <dsp:txXfrm>
        <a:off x="13673554" y="1613365"/>
        <a:ext cx="2285407" cy="4901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047" y="2402878"/>
          <a:ext cx="3081499" cy="3322242"/>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Nhập địa chỉ nhận và giao đồ</a:t>
          </a:r>
        </a:p>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(mặc định địa chỉ của khách hàng đã đăng ký )</a:t>
          </a:r>
          <a:endParaRPr lang="en-US" sz="3200" kern="1200">
            <a:latin typeface="+mn-lt"/>
            <a:cs typeface="Times New Roman" panose="02020603050405020304" pitchFamily="18" charset="0"/>
          </a:endParaRPr>
        </a:p>
      </dsp:txBody>
      <dsp:txXfrm>
        <a:off x="97301" y="2493132"/>
        <a:ext cx="2900991" cy="3141734"/>
      </dsp:txXfrm>
    </dsp:sp>
    <dsp:sp modelId="{2DFD5EBB-6D6B-4CA1-8FE2-9360C7A9A56F}">
      <dsp:nvSpPr>
        <dsp:cNvPr id="0" name=""/>
        <dsp:cNvSpPr/>
      </dsp:nvSpPr>
      <dsp:spPr>
        <a:xfrm>
          <a:off x="33966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3396697" y="3834736"/>
        <a:ext cx="457294" cy="458527"/>
      </dsp:txXfrm>
    </dsp:sp>
    <dsp:sp modelId="{9ABB919E-88FB-4275-8C0A-EF5F64B166B8}">
      <dsp:nvSpPr>
        <dsp:cNvPr id="0" name=""/>
        <dsp:cNvSpPr/>
      </dsp:nvSpPr>
      <dsp:spPr>
        <a:xfrm>
          <a:off x="43211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chi nhánh trên maps</a:t>
          </a:r>
        </a:p>
      </dsp:txBody>
      <dsp:txXfrm>
        <a:off x="4411401" y="2493132"/>
        <a:ext cx="2900991" cy="3141734"/>
      </dsp:txXfrm>
    </dsp:sp>
    <dsp:sp modelId="{26026325-08A6-4DEC-B13A-D1039EB3D6B9}">
      <dsp:nvSpPr>
        <dsp:cNvPr id="0" name=""/>
        <dsp:cNvSpPr/>
      </dsp:nvSpPr>
      <dsp:spPr>
        <a:xfrm>
          <a:off x="77107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7710797" y="3834736"/>
        <a:ext cx="457294" cy="458527"/>
      </dsp:txXfrm>
    </dsp:sp>
    <dsp:sp modelId="{80F0919A-38A1-480D-AA6E-A3B245F362A1}">
      <dsp:nvSpPr>
        <dsp:cNvPr id="0" name=""/>
        <dsp:cNvSpPr/>
      </dsp:nvSpPr>
      <dsp:spPr>
        <a:xfrm>
          <a:off x="86352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thời gian giao đồ và nhận đồ</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khuyến mãi (không bắt buộc)</a:t>
          </a:r>
        </a:p>
      </dsp:txBody>
      <dsp:txXfrm>
        <a:off x="8725501" y="2493132"/>
        <a:ext cx="2900991" cy="3141734"/>
      </dsp:txXfrm>
    </dsp:sp>
    <dsp:sp modelId="{5C7B0C9D-97AA-4221-AC02-46462064F70E}">
      <dsp:nvSpPr>
        <dsp:cNvPr id="0" name=""/>
        <dsp:cNvSpPr/>
      </dsp:nvSpPr>
      <dsp:spPr>
        <a:xfrm>
          <a:off x="120248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024897" y="3834736"/>
        <a:ext cx="457294" cy="458527"/>
      </dsp:txXfrm>
    </dsp:sp>
    <dsp:sp modelId="{09CC40B8-4F89-48D7-8B3F-C0D6643E486A}">
      <dsp:nvSpPr>
        <dsp:cNvPr id="0" name=""/>
        <dsp:cNvSpPr/>
      </dsp:nvSpPr>
      <dsp:spPr>
        <a:xfrm>
          <a:off x="129493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Xác nhận để tạo đơn hàng</a:t>
          </a:r>
        </a:p>
      </dsp:txBody>
      <dsp:txXfrm>
        <a:off x="13039601" y="2493132"/>
        <a:ext cx="2900991" cy="3141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7CC5B-FF8D-483C-94FF-FF9BA841E64B}">
      <dsp:nvSpPr>
        <dsp:cNvPr id="0" name=""/>
        <dsp:cNvSpPr/>
      </dsp:nvSpPr>
      <dsp:spPr>
        <a:xfrm>
          <a:off x="1404831" y="1635314"/>
          <a:ext cx="5133803" cy="178290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E5E7E-A71D-4161-B072-7D492F374B84}">
      <dsp:nvSpPr>
        <dsp:cNvPr id="0" name=""/>
        <dsp:cNvSpPr/>
      </dsp:nvSpPr>
      <dsp:spPr>
        <a:xfrm>
          <a:off x="3482230" y="6001036"/>
          <a:ext cx="994923" cy="636750"/>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E7BDF-9FBB-48DE-8FCF-3CED7C97A8D3}">
      <dsp:nvSpPr>
        <dsp:cNvPr id="0" name=""/>
        <dsp:cNvSpPr/>
      </dsp:nvSpPr>
      <dsp:spPr>
        <a:xfrm>
          <a:off x="1591876" y="6510437"/>
          <a:ext cx="4775631" cy="1193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b="1" kern="1200"/>
            <a:t>1 túi giặt</a:t>
          </a:r>
        </a:p>
      </dsp:txBody>
      <dsp:txXfrm>
        <a:off x="1591876" y="6510437"/>
        <a:ext cx="4775631" cy="1193907"/>
      </dsp:txXfrm>
    </dsp:sp>
    <dsp:sp modelId="{90BB72CC-513E-4824-9813-96BB929AD2E0}">
      <dsp:nvSpPr>
        <dsp:cNvPr id="0" name=""/>
        <dsp:cNvSpPr/>
      </dsp:nvSpPr>
      <dsp:spPr>
        <a:xfrm>
          <a:off x="3271307" y="3555913"/>
          <a:ext cx="1790861" cy="179086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Đơn hàng</a:t>
          </a:r>
        </a:p>
      </dsp:txBody>
      <dsp:txXfrm>
        <a:off x="3533573" y="3818179"/>
        <a:ext cx="1266329" cy="1266329"/>
      </dsp:txXfrm>
    </dsp:sp>
    <dsp:sp modelId="{32921848-1206-4428-A1C3-70B7FE0B7014}">
      <dsp:nvSpPr>
        <dsp:cNvPr id="0" name=""/>
        <dsp:cNvSpPr/>
      </dsp:nvSpPr>
      <dsp:spPr>
        <a:xfrm>
          <a:off x="1989846" y="2212369"/>
          <a:ext cx="1790861" cy="1790861"/>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Nhóm màu</a:t>
          </a:r>
        </a:p>
      </dsp:txBody>
      <dsp:txXfrm>
        <a:off x="2252112" y="2474635"/>
        <a:ext cx="1266329" cy="1266329"/>
      </dsp:txXfrm>
    </dsp:sp>
    <dsp:sp modelId="{D054EB4F-07EC-41D6-842B-600CABEA9817}">
      <dsp:nvSpPr>
        <dsp:cNvPr id="0" name=""/>
        <dsp:cNvSpPr/>
      </dsp:nvSpPr>
      <dsp:spPr>
        <a:xfrm>
          <a:off x="3820504" y="1779378"/>
          <a:ext cx="1790861" cy="1790861"/>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Dịch vụ</a:t>
          </a:r>
        </a:p>
      </dsp:txBody>
      <dsp:txXfrm>
        <a:off x="4082770" y="2041644"/>
        <a:ext cx="1266329" cy="1266329"/>
      </dsp:txXfrm>
    </dsp:sp>
    <dsp:sp modelId="{AD2ECC07-1EE4-4F36-948F-35E3EE72DB4B}">
      <dsp:nvSpPr>
        <dsp:cNvPr id="0" name=""/>
        <dsp:cNvSpPr/>
      </dsp:nvSpPr>
      <dsp:spPr>
        <a:xfrm>
          <a:off x="1193907" y="1376627"/>
          <a:ext cx="5571569" cy="4457255"/>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274474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332701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233004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10369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20240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58506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21</a:t>
            </a:fld>
            <a:endParaRPr lang="en-US"/>
          </a:p>
        </p:txBody>
      </p:sp>
    </p:spTree>
    <p:extLst>
      <p:ext uri="{BB962C8B-B14F-4D97-AF65-F5344CB8AC3E}">
        <p14:creationId xmlns:p14="http://schemas.microsoft.com/office/powerpoint/2010/main" val="93325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2655421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99036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24</a:t>
            </a:fld>
            <a:endParaRPr lang="en-US"/>
          </a:p>
        </p:txBody>
      </p:sp>
    </p:spTree>
    <p:extLst>
      <p:ext uri="{BB962C8B-B14F-4D97-AF65-F5344CB8AC3E}">
        <p14:creationId xmlns:p14="http://schemas.microsoft.com/office/powerpoint/2010/main" val="21662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424849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26</a:t>
            </a:fld>
            <a:endParaRPr lang="en-US"/>
          </a:p>
        </p:txBody>
      </p:sp>
    </p:spTree>
    <p:extLst>
      <p:ext uri="{BB962C8B-B14F-4D97-AF65-F5344CB8AC3E}">
        <p14:creationId xmlns:p14="http://schemas.microsoft.com/office/powerpoint/2010/main" val="2146450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27</a:t>
            </a:fld>
            <a:endParaRPr lang="en-US"/>
          </a:p>
        </p:txBody>
      </p:sp>
    </p:spTree>
    <p:extLst>
      <p:ext uri="{BB962C8B-B14F-4D97-AF65-F5344CB8AC3E}">
        <p14:creationId xmlns:p14="http://schemas.microsoft.com/office/powerpoint/2010/main" val="227401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29</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30</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33</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34</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36</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212044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031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chemeClr val="bg1"/>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803135" y="2386852"/>
            <a:ext cx="35406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174635" y="2741519"/>
            <a:ext cx="3362969"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2270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6" descr="HÃ¬nh áº£nh cÃ³ liÃªn quan">
            <a:extLst>
              <a:ext uri="{FF2B5EF4-FFF2-40B4-BE49-F238E27FC236}">
                <a16:creationId xmlns:a16="http://schemas.microsoft.com/office/drawing/2014/main" id="{C232B286-A306-4F81-8F54-7A539AF8832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05560" y="6437874"/>
            <a:ext cx="3276880" cy="306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(GraphQL)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2800767"/>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là một Graph Query Language được dành cho API. Nó được phát triển bởi Facebook</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từ khi ra đời đã gần như thay thế hoàn toàn REST bởi sự hiệu quả, mạnh mẽ và linh hoạt hơn rất nhiều.</a:t>
            </a:r>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14831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(PostgreSQL)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PostgreSQL là một hệ quản trị cơ sở dữ liệu quan hệ-đối tượng (object-relational database management system) có mục đích chung, hệ thống cơ sở dữ liệu mã nguồn mở được dùng khá phổ biến hiện nay. PostgreSQL là một phần mềm mã nguồn mở miễn phí. </a:t>
            </a:r>
            <a:endParaRPr lang="en-US" sz="4400">
              <a:latin typeface="Calibri" panose="020F0502020204030204" pitchFamily="34" charset="0"/>
              <a:cs typeface="Calibri" panose="020F0502020204030204" pitchFamily="34" charset="0"/>
            </a:endParaRPr>
          </a:p>
        </p:txBody>
      </p:sp>
      <p:pic>
        <p:nvPicPr>
          <p:cNvPr id="9" name="Picture 10" descr="Káº¿t quáº£ hÃ¬nh áº£nh cho postgresql icon">
            <a:extLst>
              <a:ext uri="{FF2B5EF4-FFF2-40B4-BE49-F238E27FC236}">
                <a16:creationId xmlns:a16="http://schemas.microsoft.com/office/drawing/2014/main" id="{77B62885-13CE-4CA6-9C2B-D7B92E22D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330" y="6858000"/>
            <a:ext cx="3308938" cy="280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0457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(Postgraphile)</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Postgraphile được xem như thành phần để kết nối giữa GraphQL và PostgreSQL lại với nhau. Postgraphile phân tích và trả cho GraphQL những thông tin về cơ sở dữ liệu. Trong quá trình phát triển, Postgraphile hỗ trợ kiểm tra cở sở dữ liệu thay đổi và cập nhật như thế nào sau mỗi lần gọi API bằng GraphQL.</a:t>
            </a:r>
            <a:endParaRPr lang="en-US" sz="4400">
              <a:latin typeface="Calibri" panose="020F0502020204030204" pitchFamily="34" charset="0"/>
              <a:cs typeface="Calibri" panose="020F0502020204030204" pitchFamily="34" charset="0"/>
            </a:endParaRPr>
          </a:p>
        </p:txBody>
      </p:sp>
      <p:pic>
        <p:nvPicPr>
          <p:cNvPr id="10" name="Graphic 9">
            <a:extLst>
              <a:ext uri="{FF2B5EF4-FFF2-40B4-BE49-F238E27FC236}">
                <a16:creationId xmlns:a16="http://schemas.microsoft.com/office/drawing/2014/main" id="{286400AA-F961-46CD-9569-3A597EF373E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8987" y="7162800"/>
            <a:ext cx="3581546" cy="3295119"/>
          </a:xfrm>
          <a:prstGeom prst="rect">
            <a:avLst/>
          </a:prstGeom>
        </p:spPr>
      </p:pic>
    </p:spTree>
    <p:extLst>
      <p:ext uri="{BB962C8B-B14F-4D97-AF65-F5344CB8AC3E}">
        <p14:creationId xmlns:p14="http://schemas.microsoft.com/office/powerpoint/2010/main" val="390664235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(Apollo Client)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154984"/>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Apollo Client là một cách thức nhanh chóng khi muốn sử dụng GraphQL để tạo nên một ứng dụng người dùng. Nó giúp ta định nghĩa được những dữ liệu cần thiết và đủ để dựng nên một giao diện cho người dùng nhanh nhất có thể. Apollo Client hỗ trợ cho rất nhiều frontend platform như React, Vue.js, Angular, Android, Swift, ….</a:t>
            </a:r>
            <a:endParaRPr lang="en-US" sz="4400">
              <a:latin typeface="Calibri" panose="020F0502020204030204" pitchFamily="34" charset="0"/>
              <a:cs typeface="Calibri" panose="020F0502020204030204" pitchFamily="34" charset="0"/>
            </a:endParaRPr>
          </a:p>
        </p:txBody>
      </p:sp>
      <p:pic>
        <p:nvPicPr>
          <p:cNvPr id="9" name="Picture 8" descr="Káº¿t quáº£ hÃ¬nh áº£nh cho apollo client icon">
            <a:extLst>
              <a:ext uri="{FF2B5EF4-FFF2-40B4-BE49-F238E27FC236}">
                <a16:creationId xmlns:a16="http://schemas.microsoft.com/office/drawing/2014/main" id="{4EF25C41-2107-45B9-AC3D-4C2AE0432E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11527" y="7428714"/>
            <a:ext cx="3431870" cy="343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192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(Android)</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832092"/>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Android là một hệ điều hành được thiết kế dành cho các thiết bị di động có màn hình cảm ứng như điện thoại thông minh và máy tính bảng được phát triển bởi Google dựa trên nền tảng Linux.</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Các nhà phát triển viết ứng dụng cho Android dựa trên ngôn ngữ Java, Kotlin, …. Được xây dựng trên nền tảng mở, thư viện đa năng, mạnh mẽ, Android đã nhanh chong được cộng đồng lập trình viên hưởng ứng mạnh mẽ. </a:t>
            </a:r>
            <a:endParaRPr lang="en-US" sz="4400">
              <a:latin typeface="Calibri" panose="020F0502020204030204" pitchFamily="34" charset="0"/>
              <a:cs typeface="Calibri" panose="020F0502020204030204" pitchFamily="34" charset="0"/>
            </a:endParaRPr>
          </a:p>
        </p:txBody>
      </p:sp>
      <p:pic>
        <p:nvPicPr>
          <p:cNvPr id="10" name="Picture 12" descr="Káº¿t quáº£ hÃ¬nh áº£nh cho android icon">
            <a:extLst>
              <a:ext uri="{FF2B5EF4-FFF2-40B4-BE49-F238E27FC236}">
                <a16:creationId xmlns:a16="http://schemas.microsoft.com/office/drawing/2014/main" id="{67B49B71-F717-42D7-A5AB-7783736A69A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31252" y="8245321"/>
            <a:ext cx="2730295" cy="25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898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(ReactJS)</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5509200"/>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React là một thư viện UI phát triển tại Facebook để hỗ trợ việc xây dựng những thành phần (components) UI có tính tương tác cao, có trạng thái và có thể sử dụng lại được. Một trong những điểm hấp dẫn của React là thư viện này không chỉ hoạt động trên phía client, mà còn được render trên máy chủ và có thể kết nối với nhau. React so sánh sự thay đổi giữa các giá trị của lần render này với lần render trước và cập nhật ít thay đổi nhất trên DOM.</a:t>
            </a:r>
            <a:endParaRPr lang="en-US" sz="4400">
              <a:latin typeface="Calibri" panose="020F0502020204030204" pitchFamily="34" charset="0"/>
              <a:cs typeface="Calibri" panose="020F0502020204030204" pitchFamily="34" charset="0"/>
            </a:endParaRPr>
          </a:p>
        </p:txBody>
      </p:sp>
      <p:pic>
        <p:nvPicPr>
          <p:cNvPr id="9" name="Picture 16" descr="HÃ¬nh áº£nh cÃ³ liÃªn quan">
            <a:extLst>
              <a:ext uri="{FF2B5EF4-FFF2-40B4-BE49-F238E27FC236}">
                <a16:creationId xmlns:a16="http://schemas.microsoft.com/office/drawing/2014/main" id="{B1918D01-8B2C-463F-B810-AE69F0C6A90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250" y="8355763"/>
            <a:ext cx="2347097" cy="222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6106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696810"/>
            <a:ext cx="14650570"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ràng buộc về thời gian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p:txBody>
      </p:sp>
      <p:grpSp>
        <p:nvGrpSpPr>
          <p:cNvPr id="22" name="Group 21">
            <a:extLst>
              <a:ext uri="{FF2B5EF4-FFF2-40B4-BE49-F238E27FC236}">
                <a16:creationId xmlns:a16="http://schemas.microsoft.com/office/drawing/2014/main" id="{9FFD2CF6-203B-42F3-AF8F-07C7422536F9}"/>
              </a:ext>
            </a:extLst>
          </p:cNvPr>
          <p:cNvGrpSpPr/>
          <p:nvPr/>
        </p:nvGrpSpPr>
        <p:grpSpPr>
          <a:xfrm>
            <a:off x="5951745" y="4145017"/>
            <a:ext cx="6014883" cy="6275867"/>
            <a:chOff x="7534502" y="4266407"/>
            <a:chExt cx="6014883" cy="6275867"/>
          </a:xfrm>
        </p:grpSpPr>
        <p:grpSp>
          <p:nvGrpSpPr>
            <p:cNvPr id="18" name="Group 17">
              <a:extLst>
                <a:ext uri="{FF2B5EF4-FFF2-40B4-BE49-F238E27FC236}">
                  <a16:creationId xmlns:a16="http://schemas.microsoft.com/office/drawing/2014/main" id="{0A783D43-0300-4C73-A05F-8A97C346FD92}"/>
                </a:ext>
              </a:extLst>
            </p:cNvPr>
            <p:cNvGrpSpPr/>
            <p:nvPr/>
          </p:nvGrpSpPr>
          <p:grpSpPr>
            <a:xfrm>
              <a:off x="7534502" y="4266407"/>
              <a:ext cx="6014883" cy="6275867"/>
              <a:chOff x="7697194" y="4025949"/>
              <a:chExt cx="6014883" cy="6275867"/>
            </a:xfrm>
          </p:grpSpPr>
          <p:grpSp>
            <p:nvGrpSpPr>
              <p:cNvPr id="17" name="Group 16">
                <a:extLst>
                  <a:ext uri="{FF2B5EF4-FFF2-40B4-BE49-F238E27FC236}">
                    <a16:creationId xmlns:a16="http://schemas.microsoft.com/office/drawing/2014/main" id="{E4348298-1900-447E-82D2-47150AA710DB}"/>
                  </a:ext>
                </a:extLst>
              </p:cNvPr>
              <p:cNvGrpSpPr/>
              <p:nvPr/>
            </p:nvGrpSpPr>
            <p:grpSpPr>
              <a:xfrm>
                <a:off x="7697194" y="4025949"/>
                <a:ext cx="6014883" cy="6275867"/>
                <a:chOff x="6136558" y="3872466"/>
                <a:chExt cx="6014883" cy="6275867"/>
              </a:xfrm>
            </p:grpSpPr>
            <p:grpSp>
              <p:nvGrpSpPr>
                <p:cNvPr id="3" name="Group 2">
                  <a:extLst>
                    <a:ext uri="{FF2B5EF4-FFF2-40B4-BE49-F238E27FC236}">
                      <a16:creationId xmlns:a16="http://schemas.microsoft.com/office/drawing/2014/main" id="{E7189992-891E-4F53-AD69-80F42C11FF5B}"/>
                    </a:ext>
                  </a:extLst>
                </p:cNvPr>
                <p:cNvGrpSpPr/>
                <p:nvPr/>
              </p:nvGrpSpPr>
              <p:grpSpPr>
                <a:xfrm>
                  <a:off x="6136558" y="3872466"/>
                  <a:ext cx="6014883" cy="6275867"/>
                  <a:chOff x="6136558" y="3720066"/>
                  <a:chExt cx="6014883" cy="6275867"/>
                </a:xfrm>
              </p:grpSpPr>
              <p:grpSp>
                <p:nvGrpSpPr>
                  <p:cNvPr id="8" name="Google Shape;556;p24">
                    <a:extLst>
                      <a:ext uri="{FF2B5EF4-FFF2-40B4-BE49-F238E27FC236}">
                        <a16:creationId xmlns:a16="http://schemas.microsoft.com/office/drawing/2014/main" id="{024EAF38-6A13-4BA9-94C6-F560DFEB707B}"/>
                      </a:ext>
                    </a:extLst>
                  </p:cNvPr>
                  <p:cNvGrpSpPr/>
                  <p:nvPr/>
                </p:nvGrpSpPr>
                <p:grpSpPr>
                  <a:xfrm>
                    <a:off x="6136558" y="3720066"/>
                    <a:ext cx="6014883" cy="6275867"/>
                    <a:chOff x="2768474" y="949849"/>
                    <a:chExt cx="2944752" cy="3170450"/>
                  </a:xfrm>
                </p:grpSpPr>
                <p:sp>
                  <p:nvSpPr>
                    <p:cNvPr id="9" name="Google Shape;557;p24">
                      <a:extLst>
                        <a:ext uri="{FF2B5EF4-FFF2-40B4-BE49-F238E27FC236}">
                          <a16:creationId xmlns:a16="http://schemas.microsoft.com/office/drawing/2014/main" id="{28A471AA-5529-4D71-965D-A81A1088F87B}"/>
                        </a:ext>
                      </a:extLst>
                    </p:cNvPr>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24">
                      <a:extLst>
                        <a:ext uri="{FF2B5EF4-FFF2-40B4-BE49-F238E27FC236}">
                          <a16:creationId xmlns:a16="http://schemas.microsoft.com/office/drawing/2014/main" id="{2E3E820D-8066-4006-AA4F-A40F793C3C73}"/>
                        </a:ext>
                      </a:extLst>
                    </p:cNvPr>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9;p24">
                      <a:extLst>
                        <a:ext uri="{FF2B5EF4-FFF2-40B4-BE49-F238E27FC236}">
                          <a16:creationId xmlns:a16="http://schemas.microsoft.com/office/drawing/2014/main" id="{9C9736F3-7E77-439F-B4FC-6CFEEE51E3E4}"/>
                        </a:ext>
                      </a:extLst>
                    </p:cNvPr>
                    <p:cNvSpPr/>
                    <p:nvPr/>
                  </p:nvSpPr>
                  <p:spPr>
                    <a:xfrm rot="10800000">
                      <a:off x="4573417" y="1713349"/>
                      <a:ext cx="943200" cy="943200"/>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24">
                      <a:extLst>
                        <a:ext uri="{FF2B5EF4-FFF2-40B4-BE49-F238E27FC236}">
                          <a16:creationId xmlns:a16="http://schemas.microsoft.com/office/drawing/2014/main" id="{A0F86F88-16BF-483F-93B9-A1452CECEBDA}"/>
                        </a:ext>
                      </a:extLst>
                    </p:cNvPr>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4;p40">
                    <a:extLst>
                      <a:ext uri="{FF2B5EF4-FFF2-40B4-BE49-F238E27FC236}">
                        <a16:creationId xmlns:a16="http://schemas.microsoft.com/office/drawing/2014/main" id="{90226C3D-4697-49EE-BAEB-F42E3FAB1C47}"/>
                      </a:ext>
                    </a:extLst>
                  </p:cNvPr>
                  <p:cNvGrpSpPr/>
                  <p:nvPr/>
                </p:nvGrpSpPr>
                <p:grpSpPr>
                  <a:xfrm>
                    <a:off x="10450720" y="7869569"/>
                    <a:ext cx="1076796" cy="1070131"/>
                    <a:chOff x="6749416" y="1120884"/>
                    <a:chExt cx="396900" cy="396300"/>
                  </a:xfrm>
                  <a:solidFill>
                    <a:schemeClr val="bg1"/>
                  </a:solidFill>
                </p:grpSpPr>
                <p:sp>
                  <p:nvSpPr>
                    <p:cNvPr id="14" name="Google Shape;835;p40">
                      <a:extLst>
                        <a:ext uri="{FF2B5EF4-FFF2-40B4-BE49-F238E27FC236}">
                          <a16:creationId xmlns:a16="http://schemas.microsoft.com/office/drawing/2014/main" id="{0EA8FA2E-C28A-4F93-A9F7-B319DD743C42}"/>
                        </a:ext>
                      </a:extLst>
                    </p:cNvPr>
                    <p:cNvSpPr/>
                    <p:nvPr/>
                  </p:nvSpPr>
                  <p:spPr>
                    <a:xfrm>
                      <a:off x="6749416" y="1120884"/>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p40">
                      <a:extLst>
                        <a:ext uri="{FF2B5EF4-FFF2-40B4-BE49-F238E27FC236}">
                          <a16:creationId xmlns:a16="http://schemas.microsoft.com/office/drawing/2014/main" id="{5B96307A-BB9B-4B9D-ABEE-63712492E46B}"/>
                        </a:ext>
                      </a:extLst>
                    </p:cNvPr>
                    <p:cNvSpPr/>
                    <p:nvPr/>
                  </p:nvSpPr>
                  <p:spPr>
                    <a:xfrm>
                      <a:off x="6786066" y="1157534"/>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015;p40">
                  <a:extLst>
                    <a:ext uri="{FF2B5EF4-FFF2-40B4-BE49-F238E27FC236}">
                      <a16:creationId xmlns:a16="http://schemas.microsoft.com/office/drawing/2014/main" id="{B43986CF-20A0-4CB9-9A58-B35500694F37}"/>
                    </a:ext>
                  </a:extLst>
                </p:cNvPr>
                <p:cNvSpPr/>
                <p:nvPr/>
              </p:nvSpPr>
              <p:spPr>
                <a:xfrm>
                  <a:off x="7320207" y="8167724"/>
                  <a:ext cx="2009876" cy="1110735"/>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2;p40">
                <a:extLst>
                  <a:ext uri="{FF2B5EF4-FFF2-40B4-BE49-F238E27FC236}">
                    <a16:creationId xmlns:a16="http://schemas.microsoft.com/office/drawing/2014/main" id="{34CB01A6-0F00-4D5E-9ED2-5709AACC321E}"/>
                  </a:ext>
                </a:extLst>
              </p:cNvPr>
              <p:cNvGrpSpPr/>
              <p:nvPr/>
            </p:nvGrpSpPr>
            <p:grpSpPr>
              <a:xfrm>
                <a:off x="8599861" y="5122028"/>
                <a:ext cx="2104775" cy="1557194"/>
                <a:chOff x="5255200" y="3006475"/>
                <a:chExt cx="511700" cy="378575"/>
              </a:xfrm>
              <a:solidFill>
                <a:schemeClr val="bg1"/>
              </a:solidFill>
            </p:grpSpPr>
            <p:sp>
              <p:nvSpPr>
                <p:cNvPr id="20" name="Google Shape;943;p40">
                  <a:extLst>
                    <a:ext uri="{FF2B5EF4-FFF2-40B4-BE49-F238E27FC236}">
                      <a16:creationId xmlns:a16="http://schemas.microsoft.com/office/drawing/2014/main" id="{1518BB71-4984-42E2-B3CD-B100C657E7D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4;p40">
                  <a:extLst>
                    <a:ext uri="{FF2B5EF4-FFF2-40B4-BE49-F238E27FC236}">
                      <a16:creationId xmlns:a16="http://schemas.microsoft.com/office/drawing/2014/main" id="{C8EA5D09-843D-4F78-ABBE-A25EFB4FD58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803;p40">
              <a:extLst>
                <a:ext uri="{FF2B5EF4-FFF2-40B4-BE49-F238E27FC236}">
                  <a16:creationId xmlns:a16="http://schemas.microsoft.com/office/drawing/2014/main" id="{7BE47FAA-18B6-4C25-9403-AFA3C067B39E}"/>
                </a:ext>
              </a:extLst>
            </p:cNvPr>
            <p:cNvGrpSpPr/>
            <p:nvPr/>
          </p:nvGrpSpPr>
          <p:grpSpPr>
            <a:xfrm>
              <a:off x="11676235" y="6302381"/>
              <a:ext cx="1011767" cy="854928"/>
              <a:chOff x="3918650" y="293075"/>
              <a:chExt cx="488500" cy="412775"/>
            </a:xfrm>
            <a:solidFill>
              <a:schemeClr val="bg1"/>
            </a:solidFill>
          </p:grpSpPr>
          <p:sp>
            <p:nvSpPr>
              <p:cNvPr id="24" name="Google Shape;804;p40">
                <a:extLst>
                  <a:ext uri="{FF2B5EF4-FFF2-40B4-BE49-F238E27FC236}">
                    <a16:creationId xmlns:a16="http://schemas.microsoft.com/office/drawing/2014/main" id="{73ACAC7E-46E7-4291-9228-5FC9DB1725E8}"/>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40">
                <a:extLst>
                  <a:ext uri="{FF2B5EF4-FFF2-40B4-BE49-F238E27FC236}">
                    <a16:creationId xmlns:a16="http://schemas.microsoft.com/office/drawing/2014/main" id="{BE4C9035-2169-4293-8330-9F887416556A}"/>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40">
                <a:extLst>
                  <a:ext uri="{FF2B5EF4-FFF2-40B4-BE49-F238E27FC236}">
                    <a16:creationId xmlns:a16="http://schemas.microsoft.com/office/drawing/2014/main" id="{CF7BC8F8-8F36-48F9-8344-2C1CE124602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26">
            <a:extLst>
              <a:ext uri="{FF2B5EF4-FFF2-40B4-BE49-F238E27FC236}">
                <a16:creationId xmlns:a16="http://schemas.microsoft.com/office/drawing/2014/main" id="{45BFB0E5-7389-49FF-995B-6C6E7487015B}"/>
              </a:ext>
            </a:extLst>
          </p:cNvPr>
          <p:cNvSpPr/>
          <p:nvPr/>
        </p:nvSpPr>
        <p:spPr>
          <a:xfrm>
            <a:off x="12593832" y="8461579"/>
            <a:ext cx="4859022"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hoạt đông:</a:t>
            </a:r>
          </a:p>
          <a:p>
            <a:r>
              <a:rPr lang="vi-VN" sz="4400" b="1">
                <a:solidFill>
                  <a:srgbClr val="445469"/>
                </a:solidFill>
                <a:latin typeface="Calibri Light" panose="020F0302020204030204" pitchFamily="34" charset="0"/>
                <a:cs typeface="Calibri Light" panose="020F0302020204030204" pitchFamily="34" charset="0"/>
              </a:rPr>
              <a:t>6:00 – 17:00</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C0EC7D18-1C38-4C66-B6B6-474AD0D25D33}"/>
              </a:ext>
            </a:extLst>
          </p:cNvPr>
          <p:cNvSpPr/>
          <p:nvPr/>
        </p:nvSpPr>
        <p:spPr>
          <a:xfrm>
            <a:off x="12593832" y="5495226"/>
            <a:ext cx="4397358" cy="1569660"/>
          </a:xfrm>
          <a:prstGeom prst="rect">
            <a:avLst/>
          </a:prstGeom>
        </p:spPr>
        <p:txBody>
          <a:bodyPr wrap="none">
            <a:spAutoFit/>
          </a:bodyPr>
          <a:lstStyle/>
          <a:p>
            <a:r>
              <a:rPr lang="en-US" sz="4800">
                <a:solidFill>
                  <a:srgbClr val="445469"/>
                </a:solidFill>
                <a:latin typeface="Calibri Light" panose="020F0302020204030204" pitchFamily="34" charset="0"/>
                <a:cs typeface="Calibri Light" panose="020F0302020204030204" pitchFamily="34" charset="0"/>
              </a:rPr>
              <a:t>Phạm vi phục vụ:</a:t>
            </a:r>
          </a:p>
          <a:p>
            <a:r>
              <a:rPr lang="vi-VN" sz="4800" b="1">
                <a:solidFill>
                  <a:srgbClr val="445469"/>
                </a:solidFill>
                <a:latin typeface="Calibri Light" panose="020F0302020204030204" pitchFamily="34" charset="0"/>
                <a:cs typeface="Calibri Light" panose="020F0302020204030204" pitchFamily="34" charset="0"/>
              </a:rPr>
              <a:t>10 km</a:t>
            </a:r>
            <a:endParaRPr lang="en-US" sz="4800" b="1">
              <a:solidFill>
                <a:srgbClr val="445469"/>
              </a:solidFill>
              <a:latin typeface="Calibri Light" panose="020F0302020204030204" pitchFamily="34" charset="0"/>
              <a:cs typeface="Calibri Light" panose="020F0302020204030204" pitchFamily="34" charset="0"/>
            </a:endParaRPr>
          </a:p>
        </p:txBody>
      </p:sp>
      <p:sp>
        <p:nvSpPr>
          <p:cNvPr id="29" name="Rectangle 28">
            <a:extLst>
              <a:ext uri="{FF2B5EF4-FFF2-40B4-BE49-F238E27FC236}">
                <a16:creationId xmlns:a16="http://schemas.microsoft.com/office/drawing/2014/main" id="{4102DF15-15B5-4F47-B52B-669408EE6ED1}"/>
              </a:ext>
            </a:extLst>
          </p:cNvPr>
          <p:cNvSpPr/>
          <p:nvPr/>
        </p:nvSpPr>
        <p:spPr>
          <a:xfrm>
            <a:off x="1569922" y="8061470"/>
            <a:ext cx="4725974"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di chuyển:</a:t>
            </a:r>
          </a:p>
          <a:p>
            <a:r>
              <a:rPr lang="vi-VN" sz="4400" b="1">
                <a:solidFill>
                  <a:srgbClr val="445469"/>
                </a:solidFill>
                <a:latin typeface="Calibri Light" panose="020F0302020204030204" pitchFamily="34" charset="0"/>
                <a:cs typeface="Calibri Light" panose="020F0302020204030204" pitchFamily="34" charset="0"/>
              </a:rPr>
              <a:t>1 giờ/ lượt</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37AF13F1-D30B-4A83-9C3A-7ABBDD851133}"/>
              </a:ext>
            </a:extLst>
          </p:cNvPr>
          <p:cNvSpPr/>
          <p:nvPr/>
        </p:nvSpPr>
        <p:spPr>
          <a:xfrm>
            <a:off x="2014346" y="4168736"/>
            <a:ext cx="3486066" cy="1508105"/>
          </a:xfrm>
          <a:prstGeom prst="rect">
            <a:avLst/>
          </a:prstGeom>
        </p:spPr>
        <p:txBody>
          <a:bodyPr wrap="square">
            <a:spAutoFit/>
          </a:bodyPr>
          <a:lstStyle/>
          <a:p>
            <a:r>
              <a:rPr lang="en-US" sz="4400">
                <a:solidFill>
                  <a:srgbClr val="445469"/>
                </a:solidFill>
                <a:latin typeface="Calibri Light" panose="020F0302020204030204" pitchFamily="34" charset="0"/>
                <a:cs typeface="Calibri Light" panose="020F0302020204030204" pitchFamily="34" charset="0"/>
              </a:rPr>
              <a:t>Thời gian xử lí: </a:t>
            </a:r>
            <a:r>
              <a:rPr lang="vi-VN" sz="4800" b="1">
                <a:solidFill>
                  <a:srgbClr val="445469"/>
                </a:solidFill>
                <a:latin typeface="Calibri Light" panose="020F0302020204030204" pitchFamily="34" charset="0"/>
                <a:cs typeface="Calibri Light" panose="020F0302020204030204" pitchFamily="34" charset="0"/>
              </a:rPr>
              <a:t>3 giờ</a:t>
            </a:r>
            <a:endParaRPr lang="en-US" sz="4400" b="1">
              <a:solidFill>
                <a:srgbClr val="44546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670752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949677"/>
            <a:ext cx="14650570" cy="73558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Ứng dụng của hàng đợi nhiều trạm phục vụ trong đề tài:</a:t>
            </a:r>
          </a:p>
          <a:p>
            <a:pPr marL="1371600" lvl="2" indent="-457200" algn="just">
              <a:spcBef>
                <a:spcPts val="1200"/>
              </a:spcBef>
              <a:spcAft>
                <a:spcPts val="600"/>
              </a:spcAft>
              <a:buFont typeface="Courier New" panose="02070309020205020404" pitchFamily="49" charset="0"/>
              <a:buChar char="o"/>
            </a:pPr>
            <a:r>
              <a:rPr lang="en-US" sz="4800"/>
              <a:t>Không áp dụng tính xác xuất để tính số đơn hàng có thể phát sinh trong một đơn vị thời gian, số lượng trạm phục vụ (máy giặt) là không giới hạn.</a:t>
            </a:r>
          </a:p>
          <a:p>
            <a:pPr marL="1371600" lvl="2" indent="-457200" algn="just">
              <a:spcBef>
                <a:spcPts val="1200"/>
              </a:spcBef>
              <a:spcAft>
                <a:spcPts val="600"/>
              </a:spcAft>
              <a:buFont typeface="Courier New" panose="02070309020205020404" pitchFamily="49" charset="0"/>
              <a:buChar char="o"/>
            </a:pPr>
            <a:r>
              <a:rPr lang="en-US" sz="4800"/>
              <a:t>Độ ưu tiên của hàng đợi được tính dựa trên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phục vụ khách hàng ở tất cả các trạm là như nhau (thời gian cố định là 3h). </a:t>
            </a:r>
          </a:p>
        </p:txBody>
      </p:sp>
    </p:spTree>
    <p:extLst>
      <p:ext uri="{BB962C8B-B14F-4D97-AF65-F5344CB8AC3E}">
        <p14:creationId xmlns:p14="http://schemas.microsoft.com/office/powerpoint/2010/main" val="253709326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8" name="Group 117">
            <a:extLst>
              <a:ext uri="{FF2B5EF4-FFF2-40B4-BE49-F238E27FC236}">
                <a16:creationId xmlns:a16="http://schemas.microsoft.com/office/drawing/2014/main" id="{23555BB2-29F0-4E81-A58B-5C2EB5620BF9}"/>
              </a:ext>
            </a:extLst>
          </p:cNvPr>
          <p:cNvGrpSpPr/>
          <p:nvPr/>
        </p:nvGrpSpPr>
        <p:grpSpPr>
          <a:xfrm>
            <a:off x="1412002" y="2811563"/>
            <a:ext cx="16310755" cy="8516175"/>
            <a:chOff x="1412002" y="2811563"/>
            <a:chExt cx="16310755" cy="8516175"/>
          </a:xfrm>
        </p:grpSpPr>
        <p:grpSp>
          <p:nvGrpSpPr>
            <p:cNvPr id="117" name="Group 116">
              <a:extLst>
                <a:ext uri="{FF2B5EF4-FFF2-40B4-BE49-F238E27FC236}">
                  <a16:creationId xmlns:a16="http://schemas.microsoft.com/office/drawing/2014/main" id="{E0BBA46A-D98A-4E47-AD83-98098A1E347D}"/>
                </a:ext>
              </a:extLst>
            </p:cNvPr>
            <p:cNvGrpSpPr/>
            <p:nvPr/>
          </p:nvGrpSpPr>
          <p:grpSpPr>
            <a:xfrm>
              <a:off x="1412002" y="2811563"/>
              <a:ext cx="16310755" cy="8516175"/>
              <a:chOff x="766916" y="2611762"/>
              <a:chExt cx="17203992" cy="8516175"/>
            </a:xfrm>
          </p:grpSpPr>
          <p:sp>
            <p:nvSpPr>
              <p:cNvPr id="40" name="Rectangle: Rounded Corners 39">
                <a:extLst>
                  <a:ext uri="{FF2B5EF4-FFF2-40B4-BE49-F238E27FC236}">
                    <a16:creationId xmlns:a16="http://schemas.microsoft.com/office/drawing/2014/main" id="{FC5068D9-0792-4E70-B5C7-B897A9C788C9}"/>
                  </a:ext>
                </a:extLst>
              </p:cNvPr>
              <p:cNvSpPr/>
              <p:nvPr/>
            </p:nvSpPr>
            <p:spPr>
              <a:xfrm>
                <a:off x="12796353" y="5739716"/>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0B197B-3EA1-490B-9E60-688777C7CF08}"/>
                  </a:ext>
                </a:extLst>
              </p:cNvPr>
              <p:cNvCxnSpPr>
                <a:stCxn id="32" idx="3"/>
                <a:endCxn id="40" idx="1"/>
              </p:cNvCxnSpPr>
              <p:nvPr/>
            </p:nvCxnSpPr>
            <p:spPr>
              <a:xfrm>
                <a:off x="11635081" y="6432890"/>
                <a:ext cx="11612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5015287-8A4D-4D94-AD68-69E1B095DEF7}"/>
                  </a:ext>
                </a:extLst>
              </p:cNvPr>
              <p:cNvGrpSpPr/>
              <p:nvPr/>
            </p:nvGrpSpPr>
            <p:grpSpPr>
              <a:xfrm>
                <a:off x="766916" y="2611762"/>
                <a:ext cx="17203992" cy="8516175"/>
                <a:chOff x="766916" y="2611762"/>
                <a:chExt cx="17203992" cy="8516175"/>
              </a:xfrm>
            </p:grpSpPr>
            <p:grpSp>
              <p:nvGrpSpPr>
                <p:cNvPr id="115" name="Group 114">
                  <a:extLst>
                    <a:ext uri="{FF2B5EF4-FFF2-40B4-BE49-F238E27FC236}">
                      <a16:creationId xmlns:a16="http://schemas.microsoft.com/office/drawing/2014/main" id="{9A1B9735-1D18-4085-8A23-C5E669B1E0C7}"/>
                    </a:ext>
                  </a:extLst>
                </p:cNvPr>
                <p:cNvGrpSpPr/>
                <p:nvPr/>
              </p:nvGrpSpPr>
              <p:grpSpPr>
                <a:xfrm>
                  <a:off x="766916" y="2611762"/>
                  <a:ext cx="17203992" cy="8516175"/>
                  <a:chOff x="766916" y="2611762"/>
                  <a:chExt cx="17203992" cy="8516175"/>
                </a:xfrm>
              </p:grpSpPr>
              <p:pic>
                <p:nvPicPr>
                  <p:cNvPr id="9222" name="Picture 6" descr="Káº¿t quáº£ hÃ¬nh áº£nh cho icon mÃ¡y giáº·t">
                    <a:extLst>
                      <a:ext uri="{FF2B5EF4-FFF2-40B4-BE49-F238E27FC236}">
                        <a16:creationId xmlns:a16="http://schemas.microsoft.com/office/drawing/2014/main" id="{4E192B6B-5EF1-4428-BEC5-6E93BF48275A}"/>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275922" y="2611762"/>
                    <a:ext cx="1801749" cy="2182760"/>
                  </a:xfrm>
                  <a:prstGeom prst="rect">
                    <a:avLst/>
                  </a:prstGeom>
                  <a:extLst>
                    <a:ext uri="{909E8E84-426E-40DD-AFC4-6F175D3DCCD1}">
                      <a14:hiddenFill xmlns:a14="http://schemas.microsoft.com/office/drawing/2010/main">
                        <a:solidFill>
                          <a:srgbClr val="FFFFFF"/>
                        </a:solidFill>
                      </a14:hiddenFill>
                    </a:ext>
                  </a:extLst>
                </p:spPr>
              </p:pic>
              <p:pic>
                <p:nvPicPr>
                  <p:cNvPr id="26" name="Picture 6" descr="Káº¿t quáº£ hÃ¬nh áº£nh cho icon mÃ¡y giáº·t">
                    <a:extLst>
                      <a:ext uri="{FF2B5EF4-FFF2-40B4-BE49-F238E27FC236}">
                        <a16:creationId xmlns:a16="http://schemas.microsoft.com/office/drawing/2014/main" id="{5B950EE1-34FA-41C2-8868-8188C266C1A9}"/>
                      </a:ext>
                    </a:extLst>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9038" t="11779" r="11571" b="13350"/>
                  <a:stretch/>
                </p:blipFill>
                <p:spPr bwMode="auto">
                  <a:xfrm>
                    <a:off x="15338327" y="8065434"/>
                    <a:ext cx="1801749" cy="2182760"/>
                  </a:xfrm>
                  <a:prstGeom prst="rect">
                    <a:avLst/>
                  </a:prstGeom>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4E20F5B-5785-4B0F-AB8C-7F8041986ED3}"/>
                      </a:ext>
                    </a:extLst>
                  </p:cNvPr>
                  <p:cNvSpPr/>
                  <p:nvPr/>
                </p:nvSpPr>
                <p:spPr>
                  <a:xfrm>
                    <a:off x="4692278" y="3009968"/>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8EB7B2B-BC1F-4126-BDB9-5C521A032D71}"/>
                      </a:ext>
                    </a:extLst>
                  </p:cNvPr>
                  <p:cNvSpPr/>
                  <p:nvPr/>
                </p:nvSpPr>
                <p:spPr>
                  <a:xfrm>
                    <a:off x="4692277" y="8463640"/>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39FBAE5-86BF-428A-900F-9552BC70D709}"/>
                      </a:ext>
                    </a:extLst>
                  </p:cNvPr>
                  <p:cNvSpPr/>
                  <p:nvPr/>
                </p:nvSpPr>
                <p:spPr>
                  <a:xfrm>
                    <a:off x="4692278" y="5739716"/>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4F291F2-8322-43BB-9334-864FF6D54014}"/>
                      </a:ext>
                    </a:extLst>
                  </p:cNvPr>
                  <p:cNvSpPr/>
                  <p:nvPr/>
                </p:nvSpPr>
                <p:spPr>
                  <a:xfrm>
                    <a:off x="12893953" y="3009968"/>
                    <a:ext cx="1596506" cy="1386348"/>
                  </a:xfrm>
                  <a:prstGeom prst="roundRect">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AD8CEA8-A24B-4880-ABC3-2AD1D1913310}"/>
                      </a:ext>
                    </a:extLst>
                  </p:cNvPr>
                  <p:cNvSpPr/>
                  <p:nvPr/>
                </p:nvSpPr>
                <p:spPr>
                  <a:xfrm>
                    <a:off x="12796353" y="8499752"/>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ED3CA61-C922-423B-A07F-51A571815B2F}"/>
                      </a:ext>
                    </a:extLst>
                  </p:cNvPr>
                  <p:cNvCxnSpPr>
                    <a:stCxn id="29" idx="3"/>
                    <a:endCxn id="8" idx="1"/>
                  </p:cNvCxnSpPr>
                  <p:nvPr/>
                </p:nvCxnSpPr>
                <p:spPr>
                  <a:xfrm flipV="1">
                    <a:off x="3531007" y="3703142"/>
                    <a:ext cx="1161271" cy="27557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86B84D-45BF-4034-B27D-18D4E99FDB0B}"/>
                      </a:ext>
                    </a:extLst>
                  </p:cNvPr>
                  <p:cNvCxnSpPr>
                    <a:stCxn id="29" idx="3"/>
                    <a:endCxn id="32" idx="1"/>
                  </p:cNvCxnSpPr>
                  <p:nvPr/>
                </p:nvCxnSpPr>
                <p:spPr>
                  <a:xfrm flipV="1">
                    <a:off x="3531007" y="6432890"/>
                    <a:ext cx="1161271" cy="25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338389-FBED-46DB-96EA-9F5EB536BFF2}"/>
                      </a:ext>
                    </a:extLst>
                  </p:cNvPr>
                  <p:cNvCxnSpPr>
                    <a:stCxn id="29" idx="3"/>
                  </p:cNvCxnSpPr>
                  <p:nvPr/>
                </p:nvCxnSpPr>
                <p:spPr>
                  <a:xfrm>
                    <a:off x="3531007" y="6458885"/>
                    <a:ext cx="1161270" cy="27437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8DC21-52FF-47FE-A27C-38B80AEFEB29}"/>
                      </a:ext>
                    </a:extLst>
                  </p:cNvPr>
                  <p:cNvCxnSpPr>
                    <a:cxnSpLocks/>
                    <a:stCxn id="8" idx="3"/>
                    <a:endCxn id="39" idx="1"/>
                  </p:cNvCxnSpPr>
                  <p:nvPr/>
                </p:nvCxnSpPr>
                <p:spPr>
                  <a:xfrm>
                    <a:off x="11635081" y="3703142"/>
                    <a:ext cx="12588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87B137-2338-4D72-B708-F32F4A9319D5}"/>
                      </a:ext>
                    </a:extLst>
                  </p:cNvPr>
                  <p:cNvCxnSpPr>
                    <a:stCxn id="31" idx="3"/>
                  </p:cNvCxnSpPr>
                  <p:nvPr/>
                </p:nvCxnSpPr>
                <p:spPr>
                  <a:xfrm>
                    <a:off x="11635080" y="9156814"/>
                    <a:ext cx="1175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410D8AD-3633-4481-A380-C529D0B42738}"/>
                      </a:ext>
                    </a:extLst>
                  </p:cNvPr>
                  <p:cNvGrpSpPr/>
                  <p:nvPr/>
                </p:nvGrpSpPr>
                <p:grpSpPr>
                  <a:xfrm>
                    <a:off x="1257301" y="2979680"/>
                    <a:ext cx="2273706" cy="6958409"/>
                    <a:chOff x="1257301" y="2979680"/>
                    <a:chExt cx="2273706" cy="6958409"/>
                  </a:xfrm>
                </p:grpSpPr>
                <p:sp>
                  <p:nvSpPr>
                    <p:cNvPr id="29" name="Rectangle: Rounded Corners 28">
                      <a:extLst>
                        <a:ext uri="{FF2B5EF4-FFF2-40B4-BE49-F238E27FC236}">
                          <a16:creationId xmlns:a16="http://schemas.microsoft.com/office/drawing/2014/main" id="{879C33E5-5F89-4991-B6F2-6427B66B5CB4}"/>
                        </a:ext>
                      </a:extLst>
                    </p:cNvPr>
                    <p:cNvSpPr/>
                    <p:nvPr/>
                  </p:nvSpPr>
                  <p:spPr>
                    <a:xfrm>
                      <a:off x="1257301" y="2979680"/>
                      <a:ext cx="2273706" cy="6958409"/>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0512404-A470-40BF-857F-AA439B27330F}"/>
                        </a:ext>
                      </a:extLst>
                    </p:cNvPr>
                    <p:cNvGrpSpPr/>
                    <p:nvPr/>
                  </p:nvGrpSpPr>
                  <p:grpSpPr>
                    <a:xfrm>
                      <a:off x="1794409" y="3298874"/>
                      <a:ext cx="1178611" cy="6322498"/>
                      <a:chOff x="1794409" y="3298874"/>
                      <a:chExt cx="1178611" cy="6322498"/>
                    </a:xfrm>
                  </p:grpSpPr>
                  <p:pic>
                    <p:nvPicPr>
                      <p:cNvPr id="9224" name="Picture 8" descr="Káº¿t quáº£ hÃ¬nh áº£nh cho bag icon outline">
                        <a:extLst>
                          <a:ext uri="{FF2B5EF4-FFF2-40B4-BE49-F238E27FC236}">
                            <a16:creationId xmlns:a16="http://schemas.microsoft.com/office/drawing/2014/main" id="{C2F5B8E7-C652-4D7E-8A37-1152FFC02EF8}"/>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3298874"/>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Káº¿t quáº£ hÃ¬nh áº£nh cho bag icon outline">
                        <a:extLst>
                          <a:ext uri="{FF2B5EF4-FFF2-40B4-BE49-F238E27FC236}">
                            <a16:creationId xmlns:a16="http://schemas.microsoft.com/office/drawing/2014/main" id="{BEC3A021-B8C3-45AA-8C09-8D1391166DD3}"/>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5061679"/>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Káº¿t quáº£ hÃ¬nh áº£nh cho bag icon outline">
                        <a:extLst>
                          <a:ext uri="{FF2B5EF4-FFF2-40B4-BE49-F238E27FC236}">
                            <a16:creationId xmlns:a16="http://schemas.microsoft.com/office/drawing/2014/main" id="{762CDA86-1976-4A52-A9FF-B0F52F84E1EA}"/>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6761953"/>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Káº¿t quáº£ hÃ¬nh áº£nh cho bag icon outline">
                        <a:extLst>
                          <a:ext uri="{FF2B5EF4-FFF2-40B4-BE49-F238E27FC236}">
                            <a16:creationId xmlns:a16="http://schemas.microsoft.com/office/drawing/2014/main" id="{4FCBA7FC-067A-4129-BF7A-555B8AE39444}"/>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8463640"/>
                        <a:ext cx="1157732" cy="11577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a:extLst>
                      <a:ext uri="{FF2B5EF4-FFF2-40B4-BE49-F238E27FC236}">
                        <a16:creationId xmlns:a16="http://schemas.microsoft.com/office/drawing/2014/main" id="{7F1F7563-CF94-4D68-8A75-17B4882DECDD}"/>
                      </a:ext>
                    </a:extLst>
                  </p:cNvPr>
                  <p:cNvSpPr txBox="1"/>
                  <p:nvPr/>
                </p:nvSpPr>
                <p:spPr>
                  <a:xfrm>
                    <a:off x="766916" y="10543162"/>
                    <a:ext cx="3362632" cy="584775"/>
                  </a:xfrm>
                  <a:prstGeom prst="rect">
                    <a:avLst/>
                  </a:prstGeom>
                  <a:noFill/>
                </p:spPr>
                <p:txBody>
                  <a:bodyPr wrap="square" rtlCol="0">
                    <a:spAutoFit/>
                  </a:bodyPr>
                  <a:lstStyle/>
                  <a:p>
                    <a:pPr algn="ctr"/>
                    <a:r>
                      <a:rPr lang="en-US" sz="3200" b="1">
                        <a:solidFill>
                          <a:srgbClr val="445469"/>
                        </a:solidFill>
                      </a:rPr>
                      <a:t>Đang chờ lấy đồ</a:t>
                    </a:r>
                  </a:p>
                </p:txBody>
              </p:sp>
              <p:sp>
                <p:nvSpPr>
                  <p:cNvPr id="53" name="TextBox 52">
                    <a:extLst>
                      <a:ext uri="{FF2B5EF4-FFF2-40B4-BE49-F238E27FC236}">
                        <a16:creationId xmlns:a16="http://schemas.microsoft.com/office/drawing/2014/main" id="{C68F6701-C235-4F05-92F1-F9C83E309782}"/>
                      </a:ext>
                    </a:extLst>
                  </p:cNvPr>
                  <p:cNvSpPr txBox="1"/>
                  <p:nvPr/>
                </p:nvSpPr>
                <p:spPr>
                  <a:xfrm>
                    <a:off x="6482362" y="10543162"/>
                    <a:ext cx="3362632" cy="584775"/>
                  </a:xfrm>
                  <a:prstGeom prst="rect">
                    <a:avLst/>
                  </a:prstGeom>
                  <a:noFill/>
                </p:spPr>
                <p:txBody>
                  <a:bodyPr wrap="square" rtlCol="0">
                    <a:spAutoFit/>
                  </a:bodyPr>
                  <a:lstStyle/>
                  <a:p>
                    <a:pPr algn="ctr"/>
                    <a:r>
                      <a:rPr lang="en-US" sz="3200" b="1">
                        <a:solidFill>
                          <a:srgbClr val="445469"/>
                        </a:solidFill>
                      </a:rPr>
                      <a:t>Đang chờ xử lí</a:t>
                    </a:r>
                  </a:p>
                </p:txBody>
              </p:sp>
              <p:sp>
                <p:nvSpPr>
                  <p:cNvPr id="54" name="TextBox 53">
                    <a:extLst>
                      <a:ext uri="{FF2B5EF4-FFF2-40B4-BE49-F238E27FC236}">
                        <a16:creationId xmlns:a16="http://schemas.microsoft.com/office/drawing/2014/main" id="{18D611F0-A831-4578-B5BF-E42CC4338868}"/>
                      </a:ext>
                    </a:extLst>
                  </p:cNvPr>
                  <p:cNvSpPr txBox="1"/>
                  <p:nvPr/>
                </p:nvSpPr>
                <p:spPr>
                  <a:xfrm>
                    <a:off x="11913290" y="10543162"/>
                    <a:ext cx="3362632" cy="584775"/>
                  </a:xfrm>
                  <a:prstGeom prst="rect">
                    <a:avLst/>
                  </a:prstGeom>
                  <a:noFill/>
                </p:spPr>
                <p:txBody>
                  <a:bodyPr wrap="square" rtlCol="0">
                    <a:spAutoFit/>
                  </a:bodyPr>
                  <a:lstStyle/>
                  <a:p>
                    <a:pPr algn="ctr"/>
                    <a:r>
                      <a:rPr lang="en-US" sz="3200" b="1">
                        <a:solidFill>
                          <a:srgbClr val="445469"/>
                        </a:solidFill>
                      </a:rPr>
                      <a:t>Đang xử lí</a:t>
                    </a:r>
                  </a:p>
                </p:txBody>
              </p:sp>
              <p:sp>
                <p:nvSpPr>
                  <p:cNvPr id="55" name="TextBox 54">
                    <a:extLst>
                      <a:ext uri="{FF2B5EF4-FFF2-40B4-BE49-F238E27FC236}">
                        <a16:creationId xmlns:a16="http://schemas.microsoft.com/office/drawing/2014/main" id="{EF8CA79E-FD5C-4CA2-907D-AE7C9877994D}"/>
                      </a:ext>
                    </a:extLst>
                  </p:cNvPr>
                  <p:cNvSpPr txBox="1"/>
                  <p:nvPr/>
                </p:nvSpPr>
                <p:spPr>
                  <a:xfrm>
                    <a:off x="14608276" y="10519463"/>
                    <a:ext cx="3362632" cy="584775"/>
                  </a:xfrm>
                  <a:prstGeom prst="rect">
                    <a:avLst/>
                  </a:prstGeom>
                  <a:noFill/>
                </p:spPr>
                <p:txBody>
                  <a:bodyPr wrap="square" rtlCol="0">
                    <a:spAutoFit/>
                  </a:bodyPr>
                  <a:lstStyle/>
                  <a:p>
                    <a:pPr algn="ctr"/>
                    <a:r>
                      <a:rPr lang="en-US" sz="3200" b="1">
                        <a:solidFill>
                          <a:srgbClr val="445469"/>
                        </a:solidFill>
                      </a:rPr>
                      <a:t>Máy giặt</a:t>
                    </a:r>
                  </a:p>
                </p:txBody>
              </p:sp>
              <p:grpSp>
                <p:nvGrpSpPr>
                  <p:cNvPr id="48" name="Group 47">
                    <a:extLst>
                      <a:ext uri="{FF2B5EF4-FFF2-40B4-BE49-F238E27FC236}">
                        <a16:creationId xmlns:a16="http://schemas.microsoft.com/office/drawing/2014/main" id="{FBC2EC30-99BA-426C-B148-9C47CA7746CF}"/>
                      </a:ext>
                    </a:extLst>
                  </p:cNvPr>
                  <p:cNvGrpSpPr/>
                  <p:nvPr/>
                </p:nvGrpSpPr>
                <p:grpSpPr>
                  <a:xfrm>
                    <a:off x="5207767" y="3034205"/>
                    <a:ext cx="6039777" cy="1182384"/>
                    <a:chOff x="5207767" y="3034205"/>
                    <a:chExt cx="6039777" cy="1182384"/>
                  </a:xfrm>
                </p:grpSpPr>
                <p:grpSp>
                  <p:nvGrpSpPr>
                    <p:cNvPr id="44" name="Group 43">
                      <a:extLst>
                        <a:ext uri="{FF2B5EF4-FFF2-40B4-BE49-F238E27FC236}">
                          <a16:creationId xmlns:a16="http://schemas.microsoft.com/office/drawing/2014/main" id="{8152185E-4A63-41BF-98C9-7253985CAC34}"/>
                        </a:ext>
                      </a:extLst>
                    </p:cNvPr>
                    <p:cNvGrpSpPr/>
                    <p:nvPr/>
                  </p:nvGrpSpPr>
                  <p:grpSpPr>
                    <a:xfrm>
                      <a:off x="10089812" y="3034205"/>
                      <a:ext cx="1157732" cy="1157732"/>
                      <a:chOff x="10089812" y="3034205"/>
                      <a:chExt cx="1157732" cy="1157732"/>
                    </a:xfrm>
                  </p:grpSpPr>
                  <p:pic>
                    <p:nvPicPr>
                      <p:cNvPr id="58" name="Picture 8" descr="Káº¿t quáº£ hÃ¬nh áº£nh cho bag icon outline">
                        <a:extLst>
                          <a:ext uri="{FF2B5EF4-FFF2-40B4-BE49-F238E27FC236}">
                            <a16:creationId xmlns:a16="http://schemas.microsoft.com/office/drawing/2014/main" id="{3A4899C0-7B8F-414D-8B00-862C1600FBEE}"/>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715600-B9D9-42A0-ABC4-7F373E932CD4}"/>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45" name="Group 44">
                      <a:extLst>
                        <a:ext uri="{FF2B5EF4-FFF2-40B4-BE49-F238E27FC236}">
                          <a16:creationId xmlns:a16="http://schemas.microsoft.com/office/drawing/2014/main" id="{4EEB4758-4B98-430A-96A8-B6050786ADDB}"/>
                        </a:ext>
                      </a:extLst>
                    </p:cNvPr>
                    <p:cNvGrpSpPr/>
                    <p:nvPr/>
                  </p:nvGrpSpPr>
                  <p:grpSpPr>
                    <a:xfrm>
                      <a:off x="8422624" y="3034205"/>
                      <a:ext cx="1157732" cy="1157732"/>
                      <a:chOff x="8422624" y="3034205"/>
                      <a:chExt cx="1157732" cy="1157732"/>
                    </a:xfrm>
                  </p:grpSpPr>
                  <p:pic>
                    <p:nvPicPr>
                      <p:cNvPr id="57" name="Picture 8" descr="Káº¿t quáº£ hÃ¬nh áº£nh cho bag icon outline">
                        <a:extLst>
                          <a:ext uri="{FF2B5EF4-FFF2-40B4-BE49-F238E27FC236}">
                            <a16:creationId xmlns:a16="http://schemas.microsoft.com/office/drawing/2014/main" id="{23FA5144-6DF5-4482-A799-1DF7FE5FEB9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F5F9357-0186-4642-B32A-BCAD8D61ADBC}"/>
                          </a:ext>
                        </a:extLst>
                      </p:cNvPr>
                      <p:cNvSpPr txBox="1"/>
                      <p:nvPr/>
                    </p:nvSpPr>
                    <p:spPr>
                      <a:xfrm>
                        <a:off x="8803842" y="3552601"/>
                        <a:ext cx="340158" cy="461665"/>
                      </a:xfrm>
                      <a:prstGeom prst="rect">
                        <a:avLst/>
                      </a:prstGeom>
                      <a:noFill/>
                    </p:spPr>
                    <p:txBody>
                      <a:bodyPr wrap="none" rtlCol="0">
                        <a:spAutoFit/>
                      </a:bodyPr>
                      <a:lstStyle/>
                      <a:p>
                        <a:r>
                          <a:rPr lang="en-US" sz="2400" b="1"/>
                          <a:t>1</a:t>
                        </a:r>
                      </a:p>
                    </p:txBody>
                  </p:sp>
                </p:grpSp>
                <p:grpSp>
                  <p:nvGrpSpPr>
                    <p:cNvPr id="46" name="Group 45">
                      <a:extLst>
                        <a:ext uri="{FF2B5EF4-FFF2-40B4-BE49-F238E27FC236}">
                          <a16:creationId xmlns:a16="http://schemas.microsoft.com/office/drawing/2014/main" id="{0663DA3B-B553-4342-A1F2-85E2D500F2D2}"/>
                        </a:ext>
                      </a:extLst>
                    </p:cNvPr>
                    <p:cNvGrpSpPr/>
                    <p:nvPr/>
                  </p:nvGrpSpPr>
                  <p:grpSpPr>
                    <a:xfrm>
                      <a:off x="6874955" y="3058857"/>
                      <a:ext cx="1157732" cy="1157732"/>
                      <a:chOff x="6874955" y="3058857"/>
                      <a:chExt cx="1157732" cy="1157732"/>
                    </a:xfrm>
                  </p:grpSpPr>
                  <p:pic>
                    <p:nvPicPr>
                      <p:cNvPr id="56" name="Picture 8" descr="Káº¿t quáº£ hÃ¬nh áº£nh cho bag icon outline">
                        <a:extLst>
                          <a:ext uri="{FF2B5EF4-FFF2-40B4-BE49-F238E27FC236}">
                            <a16:creationId xmlns:a16="http://schemas.microsoft.com/office/drawing/2014/main" id="{19AAE2B8-B801-4B0A-BE9E-E5EF7C480A28}"/>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0A2648D-5054-4B45-87F0-1EB2C8E25704}"/>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47" name="Group 46">
                      <a:extLst>
                        <a:ext uri="{FF2B5EF4-FFF2-40B4-BE49-F238E27FC236}">
                          <a16:creationId xmlns:a16="http://schemas.microsoft.com/office/drawing/2014/main" id="{C5A7CB2D-7979-437B-8CE1-3111471E55C6}"/>
                        </a:ext>
                      </a:extLst>
                    </p:cNvPr>
                    <p:cNvGrpSpPr/>
                    <p:nvPr/>
                  </p:nvGrpSpPr>
                  <p:grpSpPr>
                    <a:xfrm>
                      <a:off x="5207767" y="3034205"/>
                      <a:ext cx="1157732" cy="1157732"/>
                      <a:chOff x="5207767" y="3034205"/>
                      <a:chExt cx="1157732" cy="1157732"/>
                    </a:xfrm>
                  </p:grpSpPr>
                  <p:pic>
                    <p:nvPicPr>
                      <p:cNvPr id="59" name="Picture 8" descr="Káº¿t quáº£ hÃ¬nh áº£nh cho bag icon outline">
                        <a:extLst>
                          <a:ext uri="{FF2B5EF4-FFF2-40B4-BE49-F238E27FC236}">
                            <a16:creationId xmlns:a16="http://schemas.microsoft.com/office/drawing/2014/main" id="{72C3E691-8132-46A4-B20D-45B09BA277FA}"/>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A2B35F1-194F-4419-9652-E1CFD2FB5AB4}"/>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9" name="Group 68">
                    <a:extLst>
                      <a:ext uri="{FF2B5EF4-FFF2-40B4-BE49-F238E27FC236}">
                        <a16:creationId xmlns:a16="http://schemas.microsoft.com/office/drawing/2014/main" id="{3BE6B1B7-B217-42CD-96DB-73873AD62490}"/>
                      </a:ext>
                    </a:extLst>
                  </p:cNvPr>
                  <p:cNvGrpSpPr/>
                  <p:nvPr/>
                </p:nvGrpSpPr>
                <p:grpSpPr>
                  <a:xfrm>
                    <a:off x="5150859" y="5787560"/>
                    <a:ext cx="6039777" cy="1182384"/>
                    <a:chOff x="5207767" y="3034205"/>
                    <a:chExt cx="6039777" cy="1182384"/>
                  </a:xfrm>
                </p:grpSpPr>
                <p:grpSp>
                  <p:nvGrpSpPr>
                    <p:cNvPr id="70" name="Group 69">
                      <a:extLst>
                        <a:ext uri="{FF2B5EF4-FFF2-40B4-BE49-F238E27FC236}">
                          <a16:creationId xmlns:a16="http://schemas.microsoft.com/office/drawing/2014/main" id="{DB102B8A-08FB-43E1-9FFA-291A87FF4C46}"/>
                        </a:ext>
                      </a:extLst>
                    </p:cNvPr>
                    <p:cNvGrpSpPr/>
                    <p:nvPr/>
                  </p:nvGrpSpPr>
                  <p:grpSpPr>
                    <a:xfrm>
                      <a:off x="10089812" y="3034205"/>
                      <a:ext cx="1157732" cy="1157732"/>
                      <a:chOff x="10089812" y="3034205"/>
                      <a:chExt cx="1157732" cy="1157732"/>
                    </a:xfrm>
                  </p:grpSpPr>
                  <p:pic>
                    <p:nvPicPr>
                      <p:cNvPr id="80" name="Picture 8" descr="Káº¿t quáº£ hÃ¬nh áº£nh cho bag icon outline">
                        <a:extLst>
                          <a:ext uri="{FF2B5EF4-FFF2-40B4-BE49-F238E27FC236}">
                            <a16:creationId xmlns:a16="http://schemas.microsoft.com/office/drawing/2014/main" id="{EA7A19CB-D97F-40E5-BE21-7BB936C6DCD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24661922-4E94-40D0-A524-B5DDB48A4BAC}"/>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71" name="Group 70">
                      <a:extLst>
                        <a:ext uri="{FF2B5EF4-FFF2-40B4-BE49-F238E27FC236}">
                          <a16:creationId xmlns:a16="http://schemas.microsoft.com/office/drawing/2014/main" id="{4F0119FC-E58F-4DB8-8580-BE5912429024}"/>
                        </a:ext>
                      </a:extLst>
                    </p:cNvPr>
                    <p:cNvGrpSpPr/>
                    <p:nvPr/>
                  </p:nvGrpSpPr>
                  <p:grpSpPr>
                    <a:xfrm>
                      <a:off x="8422624" y="3034205"/>
                      <a:ext cx="1157732" cy="1157732"/>
                      <a:chOff x="8422624" y="3034205"/>
                      <a:chExt cx="1157732" cy="1157732"/>
                    </a:xfrm>
                  </p:grpSpPr>
                  <p:pic>
                    <p:nvPicPr>
                      <p:cNvPr id="78" name="Picture 8" descr="Káº¿t quáº£ hÃ¬nh áº£nh cho bag icon outline">
                        <a:extLst>
                          <a:ext uri="{FF2B5EF4-FFF2-40B4-BE49-F238E27FC236}">
                            <a16:creationId xmlns:a16="http://schemas.microsoft.com/office/drawing/2014/main" id="{23D0DD9D-A828-47CC-8F3F-5CE5E3A9C887}"/>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BB3AA-7BDB-44DE-9EA2-07265159356D}"/>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72" name="Group 71">
                      <a:extLst>
                        <a:ext uri="{FF2B5EF4-FFF2-40B4-BE49-F238E27FC236}">
                          <a16:creationId xmlns:a16="http://schemas.microsoft.com/office/drawing/2014/main" id="{50C01E7E-DD76-472F-8DAC-C222879F0E49}"/>
                        </a:ext>
                      </a:extLst>
                    </p:cNvPr>
                    <p:cNvGrpSpPr/>
                    <p:nvPr/>
                  </p:nvGrpSpPr>
                  <p:grpSpPr>
                    <a:xfrm>
                      <a:off x="6874955" y="3058857"/>
                      <a:ext cx="1157732" cy="1157732"/>
                      <a:chOff x="6874955" y="3058857"/>
                      <a:chExt cx="1157732" cy="1157732"/>
                    </a:xfrm>
                  </p:grpSpPr>
                  <p:pic>
                    <p:nvPicPr>
                      <p:cNvPr id="76" name="Picture 8" descr="Káº¿t quáº£ hÃ¬nh áº£nh cho bag icon outline">
                        <a:extLst>
                          <a:ext uri="{FF2B5EF4-FFF2-40B4-BE49-F238E27FC236}">
                            <a16:creationId xmlns:a16="http://schemas.microsoft.com/office/drawing/2014/main" id="{AFC91328-734C-4348-B516-CB1D7917CEB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3ACC676D-F75A-401E-829A-3BAE7243DF8E}"/>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73" name="Group 72">
                      <a:extLst>
                        <a:ext uri="{FF2B5EF4-FFF2-40B4-BE49-F238E27FC236}">
                          <a16:creationId xmlns:a16="http://schemas.microsoft.com/office/drawing/2014/main" id="{B6B97E3E-2373-4A7B-82A6-374B73362800}"/>
                        </a:ext>
                      </a:extLst>
                    </p:cNvPr>
                    <p:cNvGrpSpPr/>
                    <p:nvPr/>
                  </p:nvGrpSpPr>
                  <p:grpSpPr>
                    <a:xfrm>
                      <a:off x="5207767" y="3034205"/>
                      <a:ext cx="1157732" cy="1157732"/>
                      <a:chOff x="5207767" y="3034205"/>
                      <a:chExt cx="1157732" cy="1157732"/>
                    </a:xfrm>
                  </p:grpSpPr>
                  <p:pic>
                    <p:nvPicPr>
                      <p:cNvPr id="74" name="Picture 8" descr="Káº¿t quáº£ hÃ¬nh áº£nh cho bag icon outline">
                        <a:extLst>
                          <a:ext uri="{FF2B5EF4-FFF2-40B4-BE49-F238E27FC236}">
                            <a16:creationId xmlns:a16="http://schemas.microsoft.com/office/drawing/2014/main" id="{B8A99CFB-1179-44F1-BA3C-F5528045BA4C}"/>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7411BAB-9892-4ADF-BCB0-90CE3A32951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82" name="Group 81">
                    <a:extLst>
                      <a:ext uri="{FF2B5EF4-FFF2-40B4-BE49-F238E27FC236}">
                        <a16:creationId xmlns:a16="http://schemas.microsoft.com/office/drawing/2014/main" id="{E6164A91-D3E5-484E-85D6-77E453FE8C2F}"/>
                      </a:ext>
                    </a:extLst>
                  </p:cNvPr>
                  <p:cNvGrpSpPr/>
                  <p:nvPr/>
                </p:nvGrpSpPr>
                <p:grpSpPr>
                  <a:xfrm>
                    <a:off x="5207767" y="8554710"/>
                    <a:ext cx="6039777" cy="1182384"/>
                    <a:chOff x="5207767" y="3034205"/>
                    <a:chExt cx="6039777" cy="1182384"/>
                  </a:xfrm>
                </p:grpSpPr>
                <p:grpSp>
                  <p:nvGrpSpPr>
                    <p:cNvPr id="83" name="Group 82">
                      <a:extLst>
                        <a:ext uri="{FF2B5EF4-FFF2-40B4-BE49-F238E27FC236}">
                          <a16:creationId xmlns:a16="http://schemas.microsoft.com/office/drawing/2014/main" id="{2AEC9AB5-6575-4839-BA5E-F399DFC72C2B}"/>
                        </a:ext>
                      </a:extLst>
                    </p:cNvPr>
                    <p:cNvGrpSpPr/>
                    <p:nvPr/>
                  </p:nvGrpSpPr>
                  <p:grpSpPr>
                    <a:xfrm>
                      <a:off x="10089812" y="3034205"/>
                      <a:ext cx="1157732" cy="1157732"/>
                      <a:chOff x="10089812" y="3034205"/>
                      <a:chExt cx="1157732" cy="1157732"/>
                    </a:xfrm>
                  </p:grpSpPr>
                  <p:pic>
                    <p:nvPicPr>
                      <p:cNvPr id="93" name="Picture 8" descr="Káº¿t quáº£ hÃ¬nh áº£nh cho bag icon outline">
                        <a:extLst>
                          <a:ext uri="{FF2B5EF4-FFF2-40B4-BE49-F238E27FC236}">
                            <a16:creationId xmlns:a16="http://schemas.microsoft.com/office/drawing/2014/main" id="{24640674-E209-4DF4-8D8F-873B5E5D1B10}"/>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F93C00A7-BAE2-4B36-9F82-39759439DCDD}"/>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84" name="Group 83">
                      <a:extLst>
                        <a:ext uri="{FF2B5EF4-FFF2-40B4-BE49-F238E27FC236}">
                          <a16:creationId xmlns:a16="http://schemas.microsoft.com/office/drawing/2014/main" id="{6BE8FE5E-0147-45EA-A663-5F7027E6271B}"/>
                        </a:ext>
                      </a:extLst>
                    </p:cNvPr>
                    <p:cNvGrpSpPr/>
                    <p:nvPr/>
                  </p:nvGrpSpPr>
                  <p:grpSpPr>
                    <a:xfrm>
                      <a:off x="8422624" y="3034205"/>
                      <a:ext cx="1157732" cy="1157732"/>
                      <a:chOff x="8422624" y="3034205"/>
                      <a:chExt cx="1157732" cy="1157732"/>
                    </a:xfrm>
                  </p:grpSpPr>
                  <p:pic>
                    <p:nvPicPr>
                      <p:cNvPr id="91" name="Picture 8" descr="Káº¿t quáº£ hÃ¬nh áº£nh cho bag icon outline">
                        <a:extLst>
                          <a:ext uri="{FF2B5EF4-FFF2-40B4-BE49-F238E27FC236}">
                            <a16:creationId xmlns:a16="http://schemas.microsoft.com/office/drawing/2014/main" id="{FF21A905-5387-47DC-A285-7BE1F0873EF7}"/>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5DE9349A-60D8-4158-8F67-F7AA72E2B45E}"/>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85" name="Group 84">
                      <a:extLst>
                        <a:ext uri="{FF2B5EF4-FFF2-40B4-BE49-F238E27FC236}">
                          <a16:creationId xmlns:a16="http://schemas.microsoft.com/office/drawing/2014/main" id="{63928450-8138-4CE4-8EC9-DB6B2D5C6AC4}"/>
                        </a:ext>
                      </a:extLst>
                    </p:cNvPr>
                    <p:cNvGrpSpPr/>
                    <p:nvPr/>
                  </p:nvGrpSpPr>
                  <p:grpSpPr>
                    <a:xfrm>
                      <a:off x="6874955" y="3058857"/>
                      <a:ext cx="1157732" cy="1157732"/>
                      <a:chOff x="6874955" y="3058857"/>
                      <a:chExt cx="1157732" cy="1157732"/>
                    </a:xfrm>
                  </p:grpSpPr>
                  <p:pic>
                    <p:nvPicPr>
                      <p:cNvPr id="89" name="Picture 8" descr="Káº¿t quáº£ hÃ¬nh áº£nh cho bag icon outline">
                        <a:extLst>
                          <a:ext uri="{FF2B5EF4-FFF2-40B4-BE49-F238E27FC236}">
                            <a16:creationId xmlns:a16="http://schemas.microsoft.com/office/drawing/2014/main" id="{1B7AB2AE-0335-43F3-8C84-71943C8DE0F6}"/>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3EB1EC04-2A78-4D67-AF6A-65F3B2072557}"/>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86" name="Group 85">
                      <a:extLst>
                        <a:ext uri="{FF2B5EF4-FFF2-40B4-BE49-F238E27FC236}">
                          <a16:creationId xmlns:a16="http://schemas.microsoft.com/office/drawing/2014/main" id="{919404E0-529C-4474-B2FB-A79409D5E2C5}"/>
                        </a:ext>
                      </a:extLst>
                    </p:cNvPr>
                    <p:cNvGrpSpPr/>
                    <p:nvPr/>
                  </p:nvGrpSpPr>
                  <p:grpSpPr>
                    <a:xfrm>
                      <a:off x="5207767" y="3034205"/>
                      <a:ext cx="1157732" cy="1157732"/>
                      <a:chOff x="5207767" y="3034205"/>
                      <a:chExt cx="1157732" cy="1157732"/>
                    </a:xfrm>
                  </p:grpSpPr>
                  <p:pic>
                    <p:nvPicPr>
                      <p:cNvPr id="87" name="Picture 8" descr="Káº¿t quáº£ hÃ¬nh áº£nh cho bag icon outline">
                        <a:extLst>
                          <a:ext uri="{FF2B5EF4-FFF2-40B4-BE49-F238E27FC236}">
                            <a16:creationId xmlns:a16="http://schemas.microsoft.com/office/drawing/2014/main" id="{26FB7024-AB9E-44DF-AECB-C26DD1CCB31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02BF-85CA-4F80-A4E9-24E35F66F68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0" name="Group 59">
                    <a:extLst>
                      <a:ext uri="{FF2B5EF4-FFF2-40B4-BE49-F238E27FC236}">
                        <a16:creationId xmlns:a16="http://schemas.microsoft.com/office/drawing/2014/main" id="{8DB920F1-D348-4076-9A94-F5E0CBFF46E2}"/>
                      </a:ext>
                    </a:extLst>
                  </p:cNvPr>
                  <p:cNvGrpSpPr/>
                  <p:nvPr/>
                </p:nvGrpSpPr>
                <p:grpSpPr>
                  <a:xfrm>
                    <a:off x="13155956" y="3067179"/>
                    <a:ext cx="1157732" cy="1157732"/>
                    <a:chOff x="13155956" y="3067179"/>
                    <a:chExt cx="1157732" cy="1157732"/>
                  </a:xfrm>
                </p:grpSpPr>
                <p:pic>
                  <p:nvPicPr>
                    <p:cNvPr id="95" name="Picture 8" descr="Káº¿t quáº£ hÃ¬nh áº£nh cho bag icon outline">
                      <a:extLst>
                        <a:ext uri="{FF2B5EF4-FFF2-40B4-BE49-F238E27FC236}">
                          <a16:creationId xmlns:a16="http://schemas.microsoft.com/office/drawing/2014/main" id="{B9ED1039-D98F-4534-879C-23914CF25AD1}"/>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3155956" y="3067179"/>
                      <a:ext cx="1157732" cy="1157732"/>
                    </a:xfrm>
                    <a:prstGeom prst="rect">
                      <a:avLst/>
                    </a:prstGeom>
                  </p:spPr>
                </p:pic>
                <p:pic>
                  <p:nvPicPr>
                    <p:cNvPr id="98" name="Picture 10" descr="HÃ¬nh áº£nh cÃ³ liÃªn quan">
                      <a:extLst>
                        <a:ext uri="{FF2B5EF4-FFF2-40B4-BE49-F238E27FC236}">
                          <a16:creationId xmlns:a16="http://schemas.microsoft.com/office/drawing/2014/main" id="{C2DBE515-A82D-4758-AE88-DD2815D31A16}"/>
                        </a:ext>
                      </a:extLst>
                    </p:cNvPr>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28391" t="23978" r="31535" b="27976"/>
                    <a:stretch/>
                  </p:blipFill>
                  <p:spPr bwMode="auto">
                    <a:xfrm>
                      <a:off x="13556665" y="3651264"/>
                      <a:ext cx="376238" cy="3504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 100">
                    <a:extLst>
                      <a:ext uri="{FF2B5EF4-FFF2-40B4-BE49-F238E27FC236}">
                        <a16:creationId xmlns:a16="http://schemas.microsoft.com/office/drawing/2014/main" id="{BF06C04F-B073-49C4-9081-112AA6DA370F}"/>
                      </a:ext>
                    </a:extLst>
                  </p:cNvPr>
                  <p:cNvGrpSpPr/>
                  <p:nvPr/>
                </p:nvGrpSpPr>
                <p:grpSpPr>
                  <a:xfrm>
                    <a:off x="13029875" y="5815041"/>
                    <a:ext cx="1157732" cy="1157732"/>
                    <a:chOff x="13037919" y="3079567"/>
                    <a:chExt cx="1157732" cy="1157732"/>
                  </a:xfrm>
                </p:grpSpPr>
                <p:pic>
                  <p:nvPicPr>
                    <p:cNvPr id="102" name="Picture 8" descr="Káº¿t quáº£ hÃ¬nh áº£nh cho bag icon outline">
                      <a:extLst>
                        <a:ext uri="{FF2B5EF4-FFF2-40B4-BE49-F238E27FC236}">
                          <a16:creationId xmlns:a16="http://schemas.microsoft.com/office/drawing/2014/main" id="{C7703F60-A33E-4A33-957D-297E701A8CC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3037919" y="3079567"/>
                      <a:ext cx="1157732" cy="1157732"/>
                    </a:xfrm>
                    <a:prstGeom prst="rect">
                      <a:avLst/>
                    </a:prstGeom>
                  </p:spPr>
                </p:pic>
                <p:pic>
                  <p:nvPicPr>
                    <p:cNvPr id="103" name="Picture 10" descr="HÃ¬nh áº£nh cÃ³ liÃªn quan">
                      <a:extLst>
                        <a:ext uri="{FF2B5EF4-FFF2-40B4-BE49-F238E27FC236}">
                          <a16:creationId xmlns:a16="http://schemas.microsoft.com/office/drawing/2014/main" id="{A8B8E73E-7944-41E4-9596-3091FC7D2DB5}"/>
                        </a:ext>
                      </a:extLst>
                    </p:cNvPr>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28391" t="23978" r="31535" b="27976"/>
                    <a:stretch/>
                  </p:blipFill>
                  <p:spPr bwMode="auto">
                    <a:xfrm>
                      <a:off x="13431205" y="3663793"/>
                      <a:ext cx="376238" cy="35047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5" name="Straight Connector 64">
                    <a:extLst>
                      <a:ext uri="{FF2B5EF4-FFF2-40B4-BE49-F238E27FC236}">
                        <a16:creationId xmlns:a16="http://schemas.microsoft.com/office/drawing/2014/main" id="{7F5BB65D-C003-431F-8993-FDB104D231C1}"/>
                      </a:ext>
                    </a:extLst>
                  </p:cNvPr>
                  <p:cNvCxnSpPr/>
                  <p:nvPr/>
                </p:nvCxnSpPr>
                <p:spPr>
                  <a:xfrm>
                    <a:off x="13029875" y="8723086"/>
                    <a:ext cx="1165776" cy="898286"/>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E36EB0-F65C-4418-95E5-3353E9AFEF01}"/>
                      </a:ext>
                    </a:extLst>
                  </p:cNvPr>
                  <p:cNvCxnSpPr/>
                  <p:nvPr/>
                </p:nvCxnSpPr>
                <p:spPr>
                  <a:xfrm flipV="1">
                    <a:off x="13037919" y="8723086"/>
                    <a:ext cx="1149688" cy="898286"/>
                  </a:xfrm>
                  <a:prstGeom prst="line">
                    <a:avLst/>
                  </a:prstGeom>
                  <a:ln w="76200" cap="rnd">
                    <a:solidFill>
                      <a:srgbClr val="FF0000"/>
                    </a:solidFill>
                    <a:round/>
                    <a:head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3E8820-CDF0-46DA-B609-7CB0FD3D33FE}"/>
                      </a:ext>
                    </a:extLst>
                  </p:cNvPr>
                  <p:cNvCxnSpPr>
                    <a:stCxn id="26" idx="1"/>
                    <a:endCxn id="43" idx="3"/>
                  </p:cNvCxnSpPr>
                  <p:nvPr/>
                </p:nvCxnSpPr>
                <p:spPr>
                  <a:xfrm flipH="1">
                    <a:off x="14392859" y="9156814"/>
                    <a:ext cx="945468" cy="36112"/>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82CBFD16-720F-42AE-922A-43424BB445D1}"/>
                    </a:ext>
                  </a:extLst>
                </p:cNvPr>
                <p:cNvCxnSpPr>
                  <a:cxnSpLocks/>
                  <a:endCxn id="40" idx="3"/>
                </p:cNvCxnSpPr>
                <p:nvPr/>
              </p:nvCxnSpPr>
              <p:spPr>
                <a:xfrm flipH="1">
                  <a:off x="14392859" y="6432890"/>
                  <a:ext cx="945469"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8D5BF34-12D6-4FC1-8AF6-ABF9ECAE29ED}"/>
                    </a:ext>
                  </a:extLst>
                </p:cNvPr>
                <p:cNvCxnSpPr>
                  <a:stCxn id="9222" idx="1"/>
                  <a:endCxn id="39" idx="3"/>
                </p:cNvCxnSpPr>
                <p:nvPr/>
              </p:nvCxnSpPr>
              <p:spPr>
                <a:xfrm flipH="1">
                  <a:off x="14490459" y="3703142"/>
                  <a:ext cx="785463"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26" name="Picture 6" descr="Káº¿t quáº£ hÃ¬nh áº£nh cho icon mÃ¡y giáº·t">
              <a:extLst>
                <a:ext uri="{FF2B5EF4-FFF2-40B4-BE49-F238E27FC236}">
                  <a16:creationId xmlns:a16="http://schemas.microsoft.com/office/drawing/2014/main" id="{C77FF3BE-AF67-48AB-9161-0289B46FBBA1}"/>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167695" y="5465869"/>
              <a:ext cx="1708202" cy="2182760"/>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53117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645223470"/>
              </p:ext>
            </p:extLst>
          </p:nvPr>
        </p:nvGraphicFramePr>
        <p:xfrm>
          <a:off x="1720645" y="3603522"/>
          <a:ext cx="15456310" cy="6813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98EA5318-0269-4E70-BAAD-A0E9B4BD80FA}"/>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0683540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275527080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2277410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346002819"/>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2764625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7003267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8070312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6B37FD58-A443-4683-905E-A521A7905BEB}"/>
              </a:ext>
            </a:extLst>
          </p:cNvPr>
          <p:cNvSpPr/>
          <p:nvPr/>
        </p:nvSpPr>
        <p:spPr>
          <a:xfrm>
            <a:off x="1818715" y="2454957"/>
            <a:ext cx="8977104" cy="747897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Phân loại quần áo:</a:t>
            </a:r>
            <a:endParaRPr lang="en-US" sz="4800">
              <a:latin typeface="Source Sans Pro"/>
              <a:ea typeface="Source Sans Pro"/>
              <a:cs typeface="Source Sans Pro"/>
              <a:sym typeface="Source Sans Pro"/>
            </a:endParaRPr>
          </a:p>
          <a:p>
            <a:pPr marL="1652588" indent="-685800">
              <a:buFont typeface="Courier New" panose="02070309020205020404" pitchFamily="49" charset="0"/>
              <a:buChar char="o"/>
            </a:pPr>
            <a:r>
              <a:rPr lang="en-US" sz="4800" i="1">
                <a:latin typeface="Source Sans Pro"/>
                <a:ea typeface="Source Sans Pro"/>
                <a:cs typeface="Source Sans Pro"/>
                <a:sym typeface="Source Sans Pro"/>
              </a:rPr>
              <a:t>Tiêu chí phân loại: </a:t>
            </a:r>
          </a:p>
          <a:p>
            <a:pPr marL="2338388" lvl="1" indent="-914400">
              <a:buFont typeface="+mj-lt"/>
              <a:buAutoNum type="arabicPeriod"/>
            </a:pPr>
            <a:r>
              <a:rPr lang="en-US" sz="4800">
                <a:ea typeface="Source Sans Pro"/>
                <a:cs typeface="Source Sans Pro"/>
                <a:sym typeface="Source Sans Pro"/>
              </a:rPr>
              <a:t>Cùng đ</a:t>
            </a:r>
            <a:r>
              <a:rPr lang="vi-VN" sz="4800">
                <a:ea typeface="Source Sans Pro"/>
                <a:cs typeface="Source Sans Pro"/>
                <a:sym typeface="Source Sans Pro"/>
              </a:rPr>
              <a:t>ơ</a:t>
            </a:r>
            <a:r>
              <a:rPr lang="en-US" sz="4800">
                <a:ea typeface="Source Sans Pro"/>
                <a:cs typeface="Source Sans Pro"/>
                <a:sym typeface="Source Sans Pro"/>
              </a:rPr>
              <a:t>n hàng.</a:t>
            </a:r>
          </a:p>
          <a:p>
            <a:pPr marL="2338388" lvl="1" indent="-914400">
              <a:buFont typeface="+mj-lt"/>
              <a:buAutoNum type="arabicPeriod"/>
            </a:pPr>
            <a:r>
              <a:rPr lang="en-US" sz="4800">
                <a:ea typeface="Source Sans Pro"/>
                <a:cs typeface="Source Sans Pro"/>
                <a:sym typeface="Source Sans Pro"/>
              </a:rPr>
              <a:t>Cùng dịch vụ.</a:t>
            </a:r>
          </a:p>
          <a:p>
            <a:pPr marL="2338388" lvl="1" indent="-914400">
              <a:buFont typeface="+mj-lt"/>
              <a:buAutoNum type="arabicPeriod"/>
            </a:pPr>
            <a:r>
              <a:rPr lang="en-US" sz="4800">
                <a:ea typeface="Source Sans Pro"/>
                <a:cs typeface="Source Sans Pro"/>
                <a:sym typeface="Source Sans Pro"/>
              </a:rPr>
              <a:t>Cùng nhóm màu (nếu có màu sắc).</a:t>
            </a:r>
          </a:p>
          <a:p>
            <a:pPr marL="1652588" indent="-685800">
              <a:buFont typeface="Courier New" panose="02070309020205020404" pitchFamily="49" charset="0"/>
              <a:buChar char="o"/>
            </a:pPr>
            <a:r>
              <a:rPr lang="en-US" sz="4800" i="1">
                <a:latin typeface="Source Sans Pro"/>
                <a:ea typeface="Source Sans Pro"/>
                <a:cs typeface="Source Sans Pro"/>
                <a:sym typeface="Source Sans Pro"/>
              </a:rPr>
              <a:t>Các tr</a:t>
            </a:r>
            <a:r>
              <a:rPr lang="vi-VN" sz="4800" i="1">
                <a:latin typeface="Source Sans Pro"/>
                <a:ea typeface="Source Sans Pro"/>
                <a:cs typeface="Source Sans Pro"/>
                <a:sym typeface="Source Sans Pro"/>
              </a:rPr>
              <a:t>ư</a:t>
            </a:r>
            <a:r>
              <a:rPr lang="en-US" sz="4800" i="1">
                <a:latin typeface="Source Sans Pro"/>
                <a:ea typeface="Source Sans Pro"/>
                <a:cs typeface="Source Sans Pro"/>
                <a:sym typeface="Source Sans Pro"/>
              </a:rPr>
              <a:t>ờng hợp khác: </a:t>
            </a:r>
            <a:r>
              <a:rPr lang="en-US" sz="4800">
                <a:ea typeface="Source Sans Pro"/>
                <a:cs typeface="Source Sans Pro"/>
                <a:sym typeface="Source Sans Pro"/>
              </a:rPr>
              <a:t>Phân loại lại bằng tay bằng cách đánh số các quần áo chung túi giặt</a:t>
            </a:r>
          </a:p>
        </p:txBody>
      </p:sp>
      <p:graphicFrame>
        <p:nvGraphicFramePr>
          <p:cNvPr id="3" name="Diagram 2">
            <a:extLst>
              <a:ext uri="{FF2B5EF4-FFF2-40B4-BE49-F238E27FC236}">
                <a16:creationId xmlns:a16="http://schemas.microsoft.com/office/drawing/2014/main" id="{82A90639-757E-44B7-9634-04AB0600B0DC}"/>
              </a:ext>
            </a:extLst>
          </p:cNvPr>
          <p:cNvGraphicFramePr/>
          <p:nvPr>
            <p:extLst>
              <p:ext uri="{D42A27DB-BD31-4B8C-83A1-F6EECF244321}">
                <p14:modId xmlns:p14="http://schemas.microsoft.com/office/powerpoint/2010/main" val="3487028050"/>
              </p:ext>
            </p:extLst>
          </p:nvPr>
        </p:nvGraphicFramePr>
        <p:xfrm>
          <a:off x="10353024" y="2602412"/>
          <a:ext cx="7959385" cy="9120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465290"/>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029150"/>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31039</TotalTime>
  <Words>4330</Words>
  <Application>Microsoft Office PowerPoint</Application>
  <PresentationFormat>Custom</PresentationFormat>
  <Paragraphs>342</Paragraphs>
  <Slides>37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3316</cp:revision>
  <dcterms:created xsi:type="dcterms:W3CDTF">2014-11-12T21:47:38Z</dcterms:created>
  <dcterms:modified xsi:type="dcterms:W3CDTF">2018-12-06T08:41:45Z</dcterms:modified>
  <cp:category/>
</cp:coreProperties>
</file>