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23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497" r:id="rId12"/>
    <p:sldId id="1487" r:id="rId13"/>
    <p:sldId id="1488" r:id="rId14"/>
    <p:sldId id="1491" r:id="rId15"/>
    <p:sldId id="1492" r:id="rId16"/>
    <p:sldId id="1490" r:id="rId17"/>
    <p:sldId id="1495" r:id="rId18"/>
    <p:sldId id="1493" r:id="rId19"/>
    <p:sldId id="1494" r:id="rId20"/>
    <p:sldId id="1496" r:id="rId21"/>
    <p:sldId id="1474" r:id="rId2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497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4CB"/>
    <a:srgbClr val="8FABDC"/>
    <a:srgbClr val="5B9BD5"/>
    <a:srgbClr val="F2A26B"/>
    <a:srgbClr val="F19D64"/>
    <a:srgbClr val="99CA67"/>
    <a:srgbClr val="FFDE79"/>
    <a:srgbClr val="FFECB2"/>
    <a:srgbClr val="FFE9A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9409" autoAdjust="0"/>
  </p:normalViewPr>
  <p:slideViewPr>
    <p:cSldViewPr snapToGrid="0" snapToObjects="1">
      <p:cViewPr>
        <p:scale>
          <a:sx n="25" d="100"/>
          <a:sy n="25" d="100"/>
        </p:scale>
        <p:origin x="1254" y="46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3" r:id="rId14"/>
    <p:sldLayoutId id="2147483925" r:id="rId15"/>
    <p:sldLayoutId id="2147483747" r:id="rId16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5" y="4872569"/>
            <a:ext cx="835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/>
              <a:t>MÔ TẢ NGẮN GỌN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5" y="4872569"/>
            <a:ext cx="83537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1982757-BDBE-41A8-96FD-FC53E76973F8}"/>
              </a:ext>
            </a:extLst>
          </p:cNvPr>
          <p:cNvSpPr/>
          <p:nvPr/>
        </p:nvSpPr>
        <p:spPr>
          <a:xfrm>
            <a:off x="5126182" y="3389350"/>
            <a:ext cx="14713527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6BEE6-E62A-44DA-BEBB-CE80A8AD5171}"/>
              </a:ext>
            </a:extLst>
          </p:cNvPr>
          <p:cNvSpPr/>
          <p:nvPr/>
        </p:nvSpPr>
        <p:spPr>
          <a:xfrm>
            <a:off x="7758545" y="5481696"/>
            <a:ext cx="91440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Giải thuật hàng đợi nhiều trạm phục vụ chỉ hỗ trợ xử lí cho mỗi đơn hàng với thời gian cố định.</a:t>
            </a:r>
            <a:endParaRPr lang="en-US" sz="3600"/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Giao diện</a:t>
            </a:r>
            <a:r>
              <a:rPr lang="en-US" sz="3600"/>
              <a:t> website</a:t>
            </a:r>
            <a:r>
              <a:rPr lang="vi-VN" sz="3600"/>
              <a:t> xây dựng chủ yếu sử dụng bảng để hiển thị dữ liệu nên việc hiển thị trên các thiết bị có màn hình nhỏ chưa được tối ưu hóa.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/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/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6569157" y="5714733"/>
            <a:ext cx="4730154" cy="38734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thiết.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5806461" y="4956352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14053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14640"/>
            <a:ext cx="743793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BD74AD-52CE-4197-9F37-A1E5903CC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6350" y="0"/>
            <a:ext cx="24377650" cy="13716001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24084" y="5457627"/>
            <a:ext cx="12335841" cy="280074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Goals, strategies</a:t>
            </a:r>
          </a:p>
          <a:p>
            <a:pPr algn="ctr"/>
            <a:r>
              <a:rPr lang="en-US" sz="8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content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  <a:endParaRPr lang="id-ID" sz="8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73175" y="4857362"/>
            <a:ext cx="2215350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21320</TotalTime>
  <Words>1062</Words>
  <Application>Microsoft Office PowerPoint</Application>
  <PresentationFormat>Custom</PresentationFormat>
  <Paragraphs>171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3114</cp:revision>
  <dcterms:created xsi:type="dcterms:W3CDTF">2014-11-12T21:47:38Z</dcterms:created>
  <dcterms:modified xsi:type="dcterms:W3CDTF">2018-12-07T08:31:40Z</dcterms:modified>
  <cp:category/>
</cp:coreProperties>
</file>