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35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497" r:id="rId12"/>
    <p:sldId id="1499" r:id="rId13"/>
    <p:sldId id="1510" r:id="rId14"/>
    <p:sldId id="1498" r:id="rId15"/>
    <p:sldId id="1500" r:id="rId16"/>
    <p:sldId id="1502" r:id="rId17"/>
    <p:sldId id="1504" r:id="rId18"/>
    <p:sldId id="1503" r:id="rId19"/>
    <p:sldId id="1505" r:id="rId20"/>
    <p:sldId id="1506" r:id="rId21"/>
    <p:sldId id="1507" r:id="rId22"/>
    <p:sldId id="1508" r:id="rId23"/>
    <p:sldId id="1509" r:id="rId24"/>
    <p:sldId id="1487" r:id="rId25"/>
    <p:sldId id="1488" r:id="rId26"/>
    <p:sldId id="1491" r:id="rId27"/>
    <p:sldId id="1492" r:id="rId28"/>
    <p:sldId id="1490" r:id="rId29"/>
    <p:sldId id="1495" r:id="rId30"/>
    <p:sldId id="1493" r:id="rId31"/>
    <p:sldId id="1494" r:id="rId32"/>
    <p:sldId id="1496" r:id="rId33"/>
    <p:sldId id="1474" r:id="rId3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497"/>
            <p14:sldId id="1499"/>
            <p14:sldId id="1510"/>
            <p14:sldId id="1498"/>
            <p14:sldId id="1500"/>
          </p14:sldIdLst>
        </p14:section>
        <p14:section name="WEB" id="{68CF0041-706F-4D96-BEF9-BC5C92A5AC98}">
          <p14:sldIdLst>
            <p14:sldId id="1502"/>
            <p14:sldId id="1504"/>
            <p14:sldId id="1503"/>
            <p14:sldId id="1505"/>
            <p14:sldId id="1506"/>
            <p14:sldId id="1507"/>
            <p14:sldId id="1508"/>
            <p14:sldId id="1509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6E"/>
    <a:srgbClr val="5B84CB"/>
    <a:srgbClr val="26BC6A"/>
    <a:srgbClr val="ED9444"/>
    <a:srgbClr val="5B9BD5"/>
    <a:srgbClr val="8FABDC"/>
    <a:srgbClr val="F2A26B"/>
    <a:srgbClr val="F19D64"/>
    <a:srgbClr val="99CA67"/>
    <a:srgbClr val="FFD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9409" autoAdjust="0"/>
  </p:normalViewPr>
  <p:slideViewPr>
    <p:cSldViewPr snapToGrid="0" snapToObjects="1">
      <p:cViewPr>
        <p:scale>
          <a:sx n="30" d="100"/>
          <a:sy n="30" d="100"/>
        </p:scale>
        <p:origin x="240" y="28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8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8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8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8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0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3" r:id="rId14"/>
    <p:sldLayoutId id="2147483925" r:id="rId15"/>
    <p:sldLayoutId id="2147483747" r:id="rId16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1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014386" y="5808793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Dựa trên thời gian giao quần áo của khách hàng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1956" y="5324266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ĐỘ 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 TIÊN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1" y="5808793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Tính số đơn hàng có thể phát sinh trong một đơn vị thời gian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9571" y="5324266"/>
            <a:ext cx="43813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KHÔNG ÁP DỤNG XÁC SUẤT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6" y="9898781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Không giới hạn, phụ thuộc vào trạng thái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1" y="9898781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Thời gian xử lí một đ</a:t>
            </a:r>
            <a:r>
              <a:rPr lang="vi-VN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nếu không có yêu cầu đặc biệt.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7" y="9414254"/>
            <a:ext cx="3337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SỐ L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ỢNG MÁY GIẶT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1" y="9414254"/>
            <a:ext cx="4011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THỜI GIAN XỬ LÍ DỰ KIẾN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8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67531" y="5324266"/>
            <a:ext cx="4996882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ĐIỀU KIỆN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KHI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ÁP DỤNG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GIẢI THUẬT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F0D34-CF90-4DE7-B5DC-EBDC78CE905D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4B4BB6C-8A63-474A-9BC0-CAB1867EAC34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6" name="Google Shape;778;p38">
            <a:extLst>
              <a:ext uri="{FF2B5EF4-FFF2-40B4-BE49-F238E27FC236}">
                <a16:creationId xmlns:a16="http://schemas.microsoft.com/office/drawing/2014/main" id="{E7CEA598-B66E-4136-BA05-9027FD119096}"/>
              </a:ext>
            </a:extLst>
          </p:cNvPr>
          <p:cNvGrpSpPr/>
          <p:nvPr/>
        </p:nvGrpSpPr>
        <p:grpSpPr>
          <a:xfrm>
            <a:off x="12415838" y="3905801"/>
            <a:ext cx="1666685" cy="1222009"/>
            <a:chOff x="3936375" y="3703750"/>
            <a:chExt cx="453050" cy="332175"/>
          </a:xfrm>
        </p:grpSpPr>
        <p:sp>
          <p:nvSpPr>
            <p:cNvPr id="37" name="Google Shape;779;p38">
              <a:extLst>
                <a:ext uri="{FF2B5EF4-FFF2-40B4-BE49-F238E27FC236}">
                  <a16:creationId xmlns:a16="http://schemas.microsoft.com/office/drawing/2014/main" id="{DDF38338-22E5-4C09-A965-4303B9AE9CD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38">
              <a:extLst>
                <a:ext uri="{FF2B5EF4-FFF2-40B4-BE49-F238E27FC236}">
                  <a16:creationId xmlns:a16="http://schemas.microsoft.com/office/drawing/2014/main" id="{7AEFFF17-2B27-4AFF-93CD-A2FC1C003B5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38">
              <a:extLst>
                <a:ext uri="{FF2B5EF4-FFF2-40B4-BE49-F238E27FC236}">
                  <a16:creationId xmlns:a16="http://schemas.microsoft.com/office/drawing/2014/main" id="{E31CFE24-604C-45B7-926C-424148ADE95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8">
              <a:extLst>
                <a:ext uri="{FF2B5EF4-FFF2-40B4-BE49-F238E27FC236}">
                  <a16:creationId xmlns:a16="http://schemas.microsoft.com/office/drawing/2014/main" id="{55072F30-EBB1-487D-A955-55413915A14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38">
              <a:extLst>
                <a:ext uri="{FF2B5EF4-FFF2-40B4-BE49-F238E27FC236}">
                  <a16:creationId xmlns:a16="http://schemas.microsoft.com/office/drawing/2014/main" id="{0DF5DB57-6B61-4F22-AEDC-72FF2BABDD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1;p38">
            <a:extLst>
              <a:ext uri="{FF2B5EF4-FFF2-40B4-BE49-F238E27FC236}">
                <a16:creationId xmlns:a16="http://schemas.microsoft.com/office/drawing/2014/main" id="{59DC1B93-600A-487C-B585-C3C5DFEB0B37}"/>
              </a:ext>
            </a:extLst>
          </p:cNvPr>
          <p:cNvSpPr/>
          <p:nvPr/>
        </p:nvSpPr>
        <p:spPr>
          <a:xfrm>
            <a:off x="17999068" y="3896371"/>
            <a:ext cx="1257086" cy="12003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1E938-5057-456E-B9DB-42921C3E95F5}"/>
              </a:ext>
            </a:extLst>
          </p:cNvPr>
          <p:cNvSpPr/>
          <p:nvPr/>
        </p:nvSpPr>
        <p:spPr>
          <a:xfrm>
            <a:off x="12309571" y="7811344"/>
            <a:ext cx="1482357" cy="14823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5C1D-C96B-4A79-BCAC-20E02ADE828E}"/>
              </a:ext>
            </a:extLst>
          </p:cNvPr>
          <p:cNvSpPr txBox="1"/>
          <p:nvPr/>
        </p:nvSpPr>
        <p:spPr>
          <a:xfrm>
            <a:off x="12641821" y="8137023"/>
            <a:ext cx="81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5B9BD5"/>
                </a:solidFill>
                <a:latin typeface="+mj-lt"/>
                <a:ea typeface="Lato Bold" charset="0"/>
                <a:cs typeface="Lato Bold" charset="0"/>
              </a:rPr>
              <a:t>3h</a:t>
            </a:r>
            <a:endParaRPr lang="en-US" sz="4800" dirty="0">
              <a:solidFill>
                <a:srgbClr val="5B9BD5"/>
              </a:solidFill>
              <a:latin typeface="+mj-lt"/>
              <a:ea typeface="Lato Bold" charset="0"/>
              <a:cs typeface="Lato Bold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FCBA07-3013-4898-95BA-029105F6F0E4}"/>
              </a:ext>
            </a:extLst>
          </p:cNvPr>
          <p:cNvGrpSpPr/>
          <p:nvPr/>
        </p:nvGrpSpPr>
        <p:grpSpPr>
          <a:xfrm>
            <a:off x="18227454" y="8064134"/>
            <a:ext cx="1069968" cy="1200309"/>
            <a:chOff x="16929100" y="10967000"/>
            <a:chExt cx="1069968" cy="12003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7848F5-F2E9-4A80-8CAD-06C687F8EE9F}"/>
                </a:ext>
              </a:extLst>
            </p:cNvPr>
            <p:cNvSpPr/>
            <p:nvPr/>
          </p:nvSpPr>
          <p:spPr>
            <a:xfrm>
              <a:off x="16929100" y="10967000"/>
              <a:ext cx="1069968" cy="120030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F727D1-CE4B-414C-A7C8-3CB89CAB418F}"/>
                </a:ext>
              </a:extLst>
            </p:cNvPr>
            <p:cNvSpPr/>
            <p:nvPr/>
          </p:nvSpPr>
          <p:spPr>
            <a:xfrm>
              <a:off x="17190720" y="11422830"/>
              <a:ext cx="597935" cy="59793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82D5E3F-5E32-4D86-943E-FF3D06E29021}"/>
                </a:ext>
              </a:extLst>
            </p:cNvPr>
            <p:cNvSpPr/>
            <p:nvPr/>
          </p:nvSpPr>
          <p:spPr>
            <a:xfrm rot="14627392">
              <a:off x="17236194" y="11463214"/>
              <a:ext cx="506985" cy="517164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1182A-B41F-4527-8267-7F3071A58108}"/>
                </a:ext>
              </a:extLst>
            </p:cNvPr>
            <p:cNvSpPr/>
            <p:nvPr/>
          </p:nvSpPr>
          <p:spPr>
            <a:xfrm>
              <a:off x="17073563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C2E064-B703-4D80-A8AD-D2718091F792}"/>
                </a:ext>
              </a:extLst>
            </p:cNvPr>
            <p:cNvSpPr/>
            <p:nvPr/>
          </p:nvSpPr>
          <p:spPr>
            <a:xfrm>
              <a:off x="17218026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/>
              <p:nvPr/>
            </p:nvSpPr>
            <p:spPr>
              <a:xfrm>
                <a:off x="8098973" y="6267805"/>
                <a:ext cx="8817428" cy="211504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/>
                          </m:ctrlPr>
                        </m:sSubPr>
                        <m:e>
                          <m:r>
                            <a:rPr lang="en-US" sz="5400" i="1"/>
                            <m:t>𝑇</m:t>
                          </m:r>
                        </m:e>
                        <m:sub>
                          <m:r>
                            <a:rPr lang="en-US" sz="5400" i="1"/>
                            <m:t>𝑔𝑖𝑎𝑜h𝑎𝑛𝑔</m:t>
                          </m:r>
                        </m:sub>
                      </m:sSub>
                      <m:r>
                        <a:rPr lang="en-US" sz="5400" i="1"/>
                        <m:t>=  </m:t>
                      </m:r>
                      <m:sSub>
                        <m:sSubPr>
                          <m:ctrlPr>
                            <a:rPr lang="en-US" sz="5400" i="1"/>
                          </m:ctrlPr>
                        </m:sSubPr>
                        <m:e>
                          <m:r>
                            <a:rPr lang="en-US" sz="5400" i="1"/>
                            <m:t>𝑇</m:t>
                          </m:r>
                        </m:e>
                        <m:sub>
                          <m:r>
                            <a:rPr lang="en-US" sz="5400" i="1"/>
                            <m:t>h𝑖𝑒𝑛𝑡𝑎𝑖</m:t>
                          </m:r>
                        </m:sub>
                      </m:sSub>
                      <m:r>
                        <a:rPr lang="en-US" sz="5400" i="1"/>
                        <m:t>+</m:t>
                      </m:r>
                      <m:sSub>
                        <m:sSubPr>
                          <m:ctrlPr>
                            <a:rPr lang="en-US" sz="5400" i="1"/>
                          </m:ctrlPr>
                        </m:sSubPr>
                        <m:e>
                          <m:r>
                            <a:rPr lang="en-US" sz="5400" i="1"/>
                            <m:t>𝑇</m:t>
                          </m:r>
                        </m:e>
                        <m:sub>
                          <m:r>
                            <a:rPr lang="en-US" sz="5400" i="1"/>
                            <m:t>𝑥𝑢𝑙𝑖</m:t>
                          </m:r>
                        </m:sub>
                      </m:sSub>
                    </m:oMath>
                  </m:oMathPara>
                </a14:m>
                <a:endParaRPr lang="en-US" sz="1660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73" y="6267805"/>
                <a:ext cx="8817428" cy="21150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/>
              <p:nvPr/>
            </p:nvSpPr>
            <p:spPr>
              <a:xfrm>
                <a:off x="7135587" y="8837237"/>
                <a:ext cx="10744199" cy="212739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+12 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en-US" sz="4400" i="0">
                          <a:latin typeface="Cambria Math" panose="02040503050406030204" pitchFamily="18" charset="0"/>
                        </a:rPr>
                        <m:t>ờ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87" y="8837237"/>
                <a:ext cx="10744199" cy="21273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/>
              <p:nvPr/>
            </p:nvSpPr>
            <p:spPr>
              <a:xfrm>
                <a:off x="8588830" y="3866039"/>
                <a:ext cx="7837714" cy="194095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5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𝑥𝑢𝑙𝑖</m:t>
                              </m:r>
                            </m:sub>
                          </m:sSub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=3 ∗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830" y="3866039"/>
                <a:ext cx="7837714" cy="194095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81EC7-CFA0-4BE3-A6A3-354302C026D0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pic>
          <p:nvPicPr>
            <p:cNvPr id="131" name="Picture 2" descr="HÃ¬nh áº£nh cÃ³ liÃªn quan">
              <a:extLst>
                <a:ext uri="{FF2B5EF4-FFF2-40B4-BE49-F238E27FC236}">
                  <a16:creationId xmlns:a16="http://schemas.microsoft.com/office/drawing/2014/main" id="{6E66FDF1-D4E2-4A2F-8675-8FF7E08AB18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7111" y="10208111"/>
              <a:ext cx="1863668" cy="139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AF46FF-82A8-4978-AB06-81948FC78842}"/>
                </a:ext>
              </a:extLst>
            </p:cNvPr>
            <p:cNvGrpSpPr/>
            <p:nvPr/>
          </p:nvGrpSpPr>
          <p:grpSpPr>
            <a:xfrm>
              <a:off x="2567261" y="3117637"/>
              <a:ext cx="19535804" cy="9913336"/>
              <a:chOff x="2567261" y="3117637"/>
              <a:chExt cx="19535804" cy="9913336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67A0D72-435D-4965-B718-3903B94D4238}"/>
                  </a:ext>
                </a:extLst>
              </p:cNvPr>
              <p:cNvGrpSpPr/>
              <p:nvPr/>
            </p:nvGrpSpPr>
            <p:grpSpPr>
              <a:xfrm>
                <a:off x="2567261" y="3117637"/>
                <a:ext cx="19535804" cy="9913336"/>
                <a:chOff x="2567261" y="3117637"/>
                <a:chExt cx="19535804" cy="991333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42A488C-C693-4C92-98EE-483E07A23F16}"/>
                    </a:ext>
                  </a:extLst>
                </p:cNvPr>
                <p:cNvGrpSpPr/>
                <p:nvPr/>
              </p:nvGrpSpPr>
              <p:grpSpPr>
                <a:xfrm>
                  <a:off x="2567261" y="3271600"/>
                  <a:ext cx="19535804" cy="9759373"/>
                  <a:chOff x="1288919" y="3078967"/>
                  <a:chExt cx="16310755" cy="8148257"/>
                </a:xfrm>
              </p:grpSpPr>
              <p:pic>
                <p:nvPicPr>
                  <p:cNvPr id="3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8F4EC24F-FBCE-4BCE-A34D-55A5A2AA5857}"/>
                      </a:ext>
                    </a:extLst>
                  </p:cNvPr>
                  <p:cNvPicPr>
                    <a:picLocks noChangeAspect="1" noChangeArrowheads="1" noCrop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22497" y="3377780"/>
                    <a:ext cx="1556006" cy="11670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79F4AB3-51CB-4A37-8F07-4D05D5F59D2B}"/>
                      </a:ext>
                    </a:extLst>
                  </p:cNvPr>
                  <p:cNvGrpSpPr/>
                  <p:nvPr/>
                </p:nvGrpSpPr>
                <p:grpSpPr>
                  <a:xfrm>
                    <a:off x="1288919" y="3078967"/>
                    <a:ext cx="16310755" cy="8148257"/>
                    <a:chOff x="1412002" y="3155782"/>
                    <a:chExt cx="16310755" cy="8148257"/>
                  </a:xfrm>
                </p:grpSpPr>
                <p:pic>
                  <p:nvPicPr>
                    <p:cNvPr id="33" name="Picture 2" descr="HÃ¬nh áº£nh cÃ³ liÃªn quan">
                      <a:extLst>
                        <a:ext uri="{FF2B5EF4-FFF2-40B4-BE49-F238E27FC236}">
                          <a16:creationId xmlns:a16="http://schemas.microsoft.com/office/drawing/2014/main" id="{E3998105-673D-452F-A699-F11476320C42}"/>
                        </a:ext>
                      </a:extLst>
                    </p:cNvPr>
                    <p:cNvPicPr>
                      <a:picLocks noChangeAspect="1" noChangeArrowheads="1" noCrop="1"/>
                    </p:cNvPicPr>
                    <p:nvPr/>
                  </p:nvPicPr>
                  <p:blipFill>
                    <a:blip r:embed="rId2" cstate="email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8363" y="6145468"/>
                      <a:ext cx="1556006" cy="116700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4351974-C2A1-4C3F-A3EA-C5491E34AF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2002" y="3155782"/>
                      <a:ext cx="16310755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37" name="Rectangle: Rounded Corners 36">
                        <a:extLst>
                          <a:ext uri="{FF2B5EF4-FFF2-40B4-BE49-F238E27FC236}">
                            <a16:creationId xmlns:a16="http://schemas.microsoft.com/office/drawing/2014/main" id="{B9EAD3F4-9E3C-497F-8A47-7BCDA4C8B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5739716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AEDD84C9-A238-409D-B8BC-CFC58642706B}"/>
                          </a:ext>
                        </a:extLst>
                      </p:cNvPr>
                      <p:cNvCxnSpPr>
                        <a:stCxn id="47" idx="3"/>
                        <a:endCxn id="37" idx="1"/>
                      </p:cNvCxnSpPr>
                      <p:nvPr/>
                    </p:nvCxnSpPr>
                    <p:spPr>
                      <a:xfrm>
                        <a:off x="11635081" y="6432890"/>
                        <a:ext cx="11612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2B3AC16C-7E77-404B-ACE4-43185E735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6916" y="2979680"/>
                        <a:ext cx="17203992" cy="8148257"/>
                        <a:chOff x="766916" y="2979680"/>
                        <a:chExt cx="17203992" cy="8148257"/>
                      </a:xfrm>
                    </p:grpSpPr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4F7A8D41-F96C-4D99-923F-6502791F03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6916" y="2979680"/>
                          <a:ext cx="17203992" cy="8148257"/>
                          <a:chOff x="766916" y="2979680"/>
                          <a:chExt cx="17203992" cy="8148257"/>
                        </a:xfrm>
                      </p:grpSpPr>
                      <p:sp>
                        <p:nvSpPr>
                          <p:cNvPr id="45" name="Rectangle: Rounded Corners 44">
                            <a:extLst>
                              <a:ext uri="{FF2B5EF4-FFF2-40B4-BE49-F238E27FC236}">
                                <a16:creationId xmlns:a16="http://schemas.microsoft.com/office/drawing/2014/main" id="{BE3D16BD-8EB1-485C-B128-9FF68BA860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3009968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Rectangle: Rounded Corners 45">
                            <a:extLst>
                              <a:ext uri="{FF2B5EF4-FFF2-40B4-BE49-F238E27FC236}">
                                <a16:creationId xmlns:a16="http://schemas.microsoft.com/office/drawing/2014/main" id="{56DE5A5D-9961-4C72-9C35-564190B8BD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7" y="8463640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Rectangle: Rounded Corners 46">
                            <a:extLst>
                              <a:ext uri="{FF2B5EF4-FFF2-40B4-BE49-F238E27FC236}">
                                <a16:creationId xmlns:a16="http://schemas.microsoft.com/office/drawing/2014/main" id="{3A05ED3A-8B87-47CA-9C85-F17CDFF4F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5739716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Rectangle: Rounded Corners 47">
                            <a:extLst>
                              <a:ext uri="{FF2B5EF4-FFF2-40B4-BE49-F238E27FC236}">
                                <a16:creationId xmlns:a16="http://schemas.microsoft.com/office/drawing/2014/main" id="{5CAEADD3-56F0-400D-9AE2-43960CD49A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893953" y="3009968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19023182-3454-48C1-92F5-096EBECC93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96353" y="8499752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A22BEE8B-6635-484E-8C01-89F6CEC399C6}"/>
                              </a:ext>
                            </a:extLst>
                          </p:cNvPr>
                          <p:cNvCxnSpPr>
                            <a:stCxn id="104" idx="3"/>
                            <a:endCxn id="45" idx="1"/>
                          </p:cNvCxnSpPr>
                          <p:nvPr/>
                        </p:nvCxnSpPr>
                        <p:spPr>
                          <a:xfrm flipV="1">
                            <a:off x="3531007" y="3703142"/>
                            <a:ext cx="1161271" cy="2755743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CAA56A1A-E434-4AD8-A594-BB1873A14463}"/>
                              </a:ext>
                            </a:extLst>
                          </p:cNvPr>
                          <p:cNvCxnSpPr>
                            <a:stCxn id="104" idx="3"/>
                            <a:endCxn id="47" idx="1"/>
                          </p:cNvCxnSpPr>
                          <p:nvPr/>
                        </p:nvCxnSpPr>
                        <p:spPr>
                          <a:xfrm flipV="1">
                            <a:off x="3531007" y="6432890"/>
                            <a:ext cx="1161271" cy="25995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AABC2A5D-254A-4D32-92FC-2DD3CA5CB016}"/>
                              </a:ext>
                            </a:extLst>
                          </p:cNvPr>
                          <p:cNvCxnSpPr>
                            <a:stCxn id="104" idx="3"/>
                          </p:cNvCxnSpPr>
                          <p:nvPr/>
                        </p:nvCxnSpPr>
                        <p:spPr>
                          <a:xfrm>
                            <a:off x="3531007" y="6458885"/>
                            <a:ext cx="1161270" cy="2743737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46C415A1-3C0A-4144-8FCE-16EA9CD32A25}"/>
                              </a:ext>
                            </a:extLst>
                          </p:cNvPr>
                          <p:cNvCxnSpPr>
                            <a:cxnSpLocks/>
                            <a:stCxn id="45" idx="3"/>
                            <a:endCxn id="48" idx="1"/>
                          </p:cNvCxnSpPr>
                          <p:nvPr/>
                        </p:nvCxnSpPr>
                        <p:spPr>
                          <a:xfrm>
                            <a:off x="11635081" y="3703142"/>
                            <a:ext cx="1258872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4300419A-72E7-4ADE-B7DF-5854D27D2646}"/>
                              </a:ext>
                            </a:extLst>
                          </p:cNvPr>
                          <p:cNvCxnSpPr>
                            <a:stCxn id="46" idx="3"/>
                          </p:cNvCxnSpPr>
                          <p:nvPr/>
                        </p:nvCxnSpPr>
                        <p:spPr>
                          <a:xfrm>
                            <a:off x="11635080" y="9156814"/>
                            <a:ext cx="1175408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40E4D25C-53F0-4E92-AC9D-5681F6E1D8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57301" y="2979680"/>
                            <a:ext cx="2273706" cy="6958409"/>
                            <a:chOff x="1257301" y="2979680"/>
                            <a:chExt cx="2273706" cy="6958409"/>
                          </a:xfrm>
                        </p:grpSpPr>
                        <p:sp>
                          <p:nvSpPr>
                            <p:cNvPr id="104" name="Rectangle: Rounded Corners 103">
                              <a:extLst>
                                <a:ext uri="{FF2B5EF4-FFF2-40B4-BE49-F238E27FC236}">
                                  <a16:creationId xmlns:a16="http://schemas.microsoft.com/office/drawing/2014/main" id="{F1E2E802-B556-4569-B3A7-B2E6FA8C5E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57301" y="2979680"/>
                              <a:ext cx="2273706" cy="6958409"/>
                            </a:xfrm>
                            <a:prstGeom prst="roundRect">
                              <a:avLst/>
                            </a:prstGeom>
                            <a:noFill/>
                            <a:ln w="57150">
                              <a:solidFill>
                                <a:srgbClr val="2287D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5" name="Group 104">
                              <a:extLst>
                                <a:ext uri="{FF2B5EF4-FFF2-40B4-BE49-F238E27FC236}">
                                  <a16:creationId xmlns:a16="http://schemas.microsoft.com/office/drawing/2014/main" id="{453928ED-3331-44B9-85F2-A4DDC2B605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94409" y="3298874"/>
                              <a:ext cx="1178611" cy="6322498"/>
                              <a:chOff x="1794409" y="3298874"/>
                              <a:chExt cx="1178611" cy="6322498"/>
                            </a:xfrm>
                          </p:grpSpPr>
                          <p:pic>
                            <p:nvPicPr>
                              <p:cNvPr id="10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A3F0386-4875-432F-B2E5-C02D153FC5D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3298874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7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15F42AE-6F5A-45F5-9492-616EBC29C6B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5061679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67354204-2893-4588-8716-03150BDD8D9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6761953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9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2BB2C04-CBA8-4632-80F1-B1C40FCC3C5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8463640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61DE57DA-FE2A-4B9D-8B28-7017B941FD5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6916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lấy đồ</a:t>
                            </a:r>
                          </a:p>
                        </p:txBody>
                      </p:sp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3C559500-AD50-4DA7-AFD0-3C9581218B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82362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xử lí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DA7B80C-19E1-404B-8C65-93968551D3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913290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xử lí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AE32AF73-973B-4D97-9522-CF847DF91E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608276" y="10519463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Máy giặt</a:t>
                            </a:r>
                          </a:p>
                        </p:txBody>
                      </p:sp>
                      <p:grpSp>
                        <p:nvGrpSpPr>
                          <p:cNvPr id="60" name="Group 59">
                            <a:extLst>
                              <a:ext uri="{FF2B5EF4-FFF2-40B4-BE49-F238E27FC236}">
                                <a16:creationId xmlns:a16="http://schemas.microsoft.com/office/drawing/2014/main" id="{E9CF47BF-F8EF-4434-BFD3-4FFD2DAF3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3034205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92" name="Group 91">
                              <a:extLst>
                                <a:ext uri="{FF2B5EF4-FFF2-40B4-BE49-F238E27FC236}">
                                  <a16:creationId xmlns:a16="http://schemas.microsoft.com/office/drawing/2014/main" id="{44611067-D66E-45EE-844D-A12B87B5C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10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0DF0D82C-0020-4E08-8A6B-51EB934D115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3" name="TextBox 102">
                                <a:extLst>
                                  <a:ext uri="{FF2B5EF4-FFF2-40B4-BE49-F238E27FC236}">
                                    <a16:creationId xmlns:a16="http://schemas.microsoft.com/office/drawing/2014/main" id="{C7CF4B0C-2D9D-4BEA-AA31-363FF466476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3" name="Group 92">
                              <a:extLst>
                                <a:ext uri="{FF2B5EF4-FFF2-40B4-BE49-F238E27FC236}">
                                  <a16:creationId xmlns:a16="http://schemas.microsoft.com/office/drawing/2014/main" id="{2143DCAC-681E-4086-8EBD-CF8088185F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10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122A9D2E-D07D-4075-B37B-BCB861EFDD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1" name="TextBox 100">
                                <a:extLst>
                                  <a:ext uri="{FF2B5EF4-FFF2-40B4-BE49-F238E27FC236}">
                                    <a16:creationId xmlns:a16="http://schemas.microsoft.com/office/drawing/2014/main" id="{7671D17E-8A24-4B3C-BA43-888A049B03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4" name="Group 93">
                              <a:extLst>
                                <a:ext uri="{FF2B5EF4-FFF2-40B4-BE49-F238E27FC236}">
                                  <a16:creationId xmlns:a16="http://schemas.microsoft.com/office/drawing/2014/main" id="{11B82732-C842-4292-8133-3FF596087B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9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A58264F-F5AB-4F4E-930A-FF87B14CC84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9" name="TextBox 98">
                                <a:extLst>
                                  <a:ext uri="{FF2B5EF4-FFF2-40B4-BE49-F238E27FC236}">
                                    <a16:creationId xmlns:a16="http://schemas.microsoft.com/office/drawing/2014/main" id="{B03FE130-4D61-4BBE-B931-299F2955E7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2361EA33-08EE-4D99-9E0A-257AB3F4AC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9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9409EEF-B7AF-4F14-BAA9-99DDE99C85A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7" name="TextBox 96">
                                <a:extLst>
                                  <a:ext uri="{FF2B5EF4-FFF2-40B4-BE49-F238E27FC236}">
                                    <a16:creationId xmlns:a16="http://schemas.microsoft.com/office/drawing/2014/main" id="{C8B1F476-D4BA-4116-87D9-17C8A78CC39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B4E110AF-58E9-4BDE-AFD3-306F9B8BD4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818047" y="5787560"/>
                            <a:ext cx="4372589" cy="1182384"/>
                            <a:chOff x="6874955" y="3034205"/>
                            <a:chExt cx="4372589" cy="1182384"/>
                          </a:xfrm>
                        </p:grpSpPr>
                        <p:grpSp>
                          <p:nvGrpSpPr>
                            <p:cNvPr id="80" name="Group 79">
                              <a:extLst>
                                <a:ext uri="{FF2B5EF4-FFF2-40B4-BE49-F238E27FC236}">
                                  <a16:creationId xmlns:a16="http://schemas.microsoft.com/office/drawing/2014/main" id="{8D878EE6-6C25-4A19-B439-856FDDAA9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9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2DD233E-09C2-477C-B6D2-D7E883413E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1" name="TextBox 90">
                                <a:extLst>
                                  <a:ext uri="{FF2B5EF4-FFF2-40B4-BE49-F238E27FC236}">
                                    <a16:creationId xmlns:a16="http://schemas.microsoft.com/office/drawing/2014/main" id="{8317A1D9-6E2B-4C7B-8974-9DED444AFB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1" name="Group 80">
                              <a:extLst>
                                <a:ext uri="{FF2B5EF4-FFF2-40B4-BE49-F238E27FC236}">
                                  <a16:creationId xmlns:a16="http://schemas.microsoft.com/office/drawing/2014/main" id="{C1E345D9-D339-4471-AE1E-EB45F4EB15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8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3812E3EC-D4EF-47D4-BEA9-2B80D14DFEB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9" name="TextBox 88">
                                <a:extLst>
                                  <a:ext uri="{FF2B5EF4-FFF2-40B4-BE49-F238E27FC236}">
                                    <a16:creationId xmlns:a16="http://schemas.microsoft.com/office/drawing/2014/main" id="{45FEC81F-4865-4971-86D6-DBC4D035C5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2" name="Group 81">
                              <a:extLst>
                                <a:ext uri="{FF2B5EF4-FFF2-40B4-BE49-F238E27FC236}">
                                  <a16:creationId xmlns:a16="http://schemas.microsoft.com/office/drawing/2014/main" id="{72FDE96D-242D-4D5B-8EEE-AE0EDFCCC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8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C8F0BBC-C798-46DF-B2CD-B9C30DD6583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7" name="TextBox 86">
                                <a:extLst>
                                  <a:ext uri="{FF2B5EF4-FFF2-40B4-BE49-F238E27FC236}">
                                    <a16:creationId xmlns:a16="http://schemas.microsoft.com/office/drawing/2014/main" id="{F7129050-ECCD-4834-A9CD-D161F226CF6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B51724F7-2EF2-4874-9564-5889069275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8554710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68" name="Group 67">
                              <a:extLst>
                                <a:ext uri="{FF2B5EF4-FFF2-40B4-BE49-F238E27FC236}">
                                  <a16:creationId xmlns:a16="http://schemas.microsoft.com/office/drawing/2014/main" id="{8ABBC3B8-DBDD-4837-9642-70EFE052B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7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31CEF7F-0512-44A8-A423-71958C3329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9" name="TextBox 78">
                                <a:extLst>
                                  <a:ext uri="{FF2B5EF4-FFF2-40B4-BE49-F238E27FC236}">
                                    <a16:creationId xmlns:a16="http://schemas.microsoft.com/office/drawing/2014/main" id="{774F25FB-5E04-4973-B66B-954E69F292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69" name="Group 68">
                              <a:extLst>
                                <a:ext uri="{FF2B5EF4-FFF2-40B4-BE49-F238E27FC236}">
                                  <a16:creationId xmlns:a16="http://schemas.microsoft.com/office/drawing/2014/main" id="{29124C7D-6023-4537-9018-6731183E57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7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0DFDDCD-E6DD-4181-B0A0-75774041FC0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7" name="TextBox 76">
                                <a:extLst>
                                  <a:ext uri="{FF2B5EF4-FFF2-40B4-BE49-F238E27FC236}">
                                    <a16:creationId xmlns:a16="http://schemas.microsoft.com/office/drawing/2014/main" id="{4A4ADDE4-6623-4FE8-AFFE-C9A473960E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0" name="Group 69">
                              <a:extLst>
                                <a:ext uri="{FF2B5EF4-FFF2-40B4-BE49-F238E27FC236}">
                                  <a16:creationId xmlns:a16="http://schemas.microsoft.com/office/drawing/2014/main" id="{9316E4D4-22E9-44C3-9E89-2687AFFB9E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74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0F7F9DC-DAD0-4915-AEA3-AA717064AD2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5" name="TextBox 74">
                                <a:extLst>
                                  <a:ext uri="{FF2B5EF4-FFF2-40B4-BE49-F238E27FC236}">
                                    <a16:creationId xmlns:a16="http://schemas.microsoft.com/office/drawing/2014/main" id="{7A92606D-6574-4C5B-9031-5B47BE5CB4D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5E53FED2-2A29-477C-812A-E0FB0A5866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7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6694D08-C562-4941-98DE-07693E600FF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54CF7BEC-148A-4D27-9EFF-9E20572823B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pic>
                        <p:nvPicPr>
                          <p:cNvPr id="63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88398D0E-F3F8-40E9-B40D-B7A27F9E4B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55956" y="3124276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7FE3A217-2DEC-49F3-AD85-16656497E3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50639" y="5880019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67" name="Straight Arrow Connector 66">
                            <a:extLst>
                              <a:ext uri="{FF2B5EF4-FFF2-40B4-BE49-F238E27FC236}">
                                <a16:creationId xmlns:a16="http://schemas.microsoft.com/office/drawing/2014/main" id="{1F4C40E8-7739-4D3A-88C9-98A09006DD21}"/>
                              </a:ext>
                            </a:extLst>
                          </p:cNvPr>
                          <p:cNvCxnSpPr>
                            <a:cxnSpLocks/>
                            <a:endCxn id="49" idx="3"/>
                          </p:cNvCxnSpPr>
                          <p:nvPr/>
                        </p:nvCxnSpPr>
                        <p:spPr>
                          <a:xfrm flipH="1">
                            <a:off x="14392859" y="9156814"/>
                            <a:ext cx="945468" cy="36112"/>
                          </a:xfrm>
                          <a:prstGeom prst="straightConnector1">
                            <a:avLst/>
                          </a:prstGeom>
                          <a:ln w="57150" cap="rnd">
                            <a:solidFill>
                              <a:srgbClr val="2287D6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8E052FE6-C32F-4AD2-A683-CB155C437B4A}"/>
                            </a:ext>
                          </a:extLst>
                        </p:cNvPr>
                        <p:cNvCxnSpPr>
                          <a:cxnSpLocks/>
                          <a:endCxn id="37" idx="3"/>
                        </p:cNvCxnSpPr>
                        <p:nvPr/>
                      </p:nvCxnSpPr>
                      <p:spPr>
                        <a:xfrm flipH="1">
                          <a:off x="14392859" y="6432890"/>
                          <a:ext cx="945469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Arrow Connector 41">
                          <a:extLst>
                            <a:ext uri="{FF2B5EF4-FFF2-40B4-BE49-F238E27FC236}">
                              <a16:creationId xmlns:a16="http://schemas.microsoft.com/office/drawing/2014/main" id="{2A0738C9-0A5E-4161-A612-5B65B9453786}"/>
                            </a:ext>
                          </a:extLst>
                        </p:cNvPr>
                        <p:cNvCxnSpPr>
                          <a:cxnSpLocks/>
                          <a:endCxn id="48" idx="3"/>
                        </p:cNvCxnSpPr>
                        <p:nvPr/>
                      </p:nvCxnSpPr>
                      <p:spPr>
                        <a:xfrm flipH="1">
                          <a:off x="14490459" y="3703142"/>
                          <a:ext cx="785463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CBCC95A-CCC3-4833-B882-E9EBB8F12BE0}"/>
                    </a:ext>
                  </a:extLst>
                </p:cNvPr>
                <p:cNvGrpSpPr/>
                <p:nvPr/>
              </p:nvGrpSpPr>
              <p:grpSpPr>
                <a:xfrm>
                  <a:off x="19252771" y="31176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F8A3B0E4-93E0-47D7-B4BB-B67231C5463E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E09F34-ADC2-4F77-9341-66ED3980A00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hord 112">
                    <a:extLst>
                      <a:ext uri="{FF2B5EF4-FFF2-40B4-BE49-F238E27FC236}">
                        <a16:creationId xmlns:a16="http://schemas.microsoft.com/office/drawing/2014/main" id="{F2BAA550-009A-43D9-8696-441C65C99A0D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B26EA12-AA11-4160-BBA6-EAE02A52471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153394A-8D37-41BC-8CBF-3C6739968972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74519EF-C5F2-4C2B-8D4D-605517596089}"/>
                    </a:ext>
                  </a:extLst>
                </p:cNvPr>
                <p:cNvGrpSpPr/>
                <p:nvPr/>
              </p:nvGrpSpPr>
              <p:grpSpPr>
                <a:xfrm>
                  <a:off x="19323161" y="6290556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E93E3F3D-83C3-47B5-8654-79EFEF5F6CDA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7FED9F4-52C4-4DF3-9921-DA3CBE59AE28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hord 118">
                    <a:extLst>
                      <a:ext uri="{FF2B5EF4-FFF2-40B4-BE49-F238E27FC236}">
                        <a16:creationId xmlns:a16="http://schemas.microsoft.com/office/drawing/2014/main" id="{0B9D6915-2F7E-4E19-B57E-974B4E19B3A4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7872F5A-9862-4338-9DF2-E68C58A3301D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70635C35-6A0F-419C-9B8D-D4BD0F432439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B109AED-20D4-4983-86D3-F4D8688CEC57}"/>
                    </a:ext>
                  </a:extLst>
                </p:cNvPr>
                <p:cNvGrpSpPr/>
                <p:nvPr/>
              </p:nvGrpSpPr>
              <p:grpSpPr>
                <a:xfrm>
                  <a:off x="19339876" y="95233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CDB81030-DFC3-4A3C-9730-3FFA9A1E55DD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527E8DC0-0BC0-48E0-8DF0-6A4FC69F62F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hord 124">
                    <a:extLst>
                      <a:ext uri="{FF2B5EF4-FFF2-40B4-BE49-F238E27FC236}">
                        <a16:creationId xmlns:a16="http://schemas.microsoft.com/office/drawing/2014/main" id="{00A6B141-1278-4E43-AAAE-48AB984F5A15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6EB88432-1B15-47AA-BA38-B83826CBA7E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EC60491-37BF-4188-9550-D0FC5046CD18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8" descr="Káº¿t quáº£ hÃ¬nh áº£nh cho bag icon outline">
                <a:extLst>
                  <a:ext uri="{FF2B5EF4-FFF2-40B4-BE49-F238E27FC236}">
                    <a16:creationId xmlns:a16="http://schemas.microsoft.com/office/drawing/2014/main" id="{D35316E2-CEAD-4201-B252-6D661DBD18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76278" y="9983761"/>
                <a:ext cx="1314650" cy="13866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2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7A0D72-435D-4965-B718-3903B94D4238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A488C-C693-4C92-98EE-483E07A23F16}"/>
                </a:ext>
              </a:extLst>
            </p:cNvPr>
            <p:cNvGrpSpPr/>
            <p:nvPr/>
          </p:nvGrpSpPr>
          <p:grpSpPr>
            <a:xfrm>
              <a:off x="2567261" y="3271600"/>
              <a:ext cx="19535804" cy="9759373"/>
              <a:chOff x="1288919" y="3078967"/>
              <a:chExt cx="16310755" cy="8148257"/>
            </a:xfrm>
          </p:grpSpPr>
          <p:pic>
            <p:nvPicPr>
              <p:cNvPr id="31" name="Picture 2" descr="HÃ¬nh áº£nh cÃ³ liÃªn quan">
                <a:extLst>
                  <a:ext uri="{FF2B5EF4-FFF2-40B4-BE49-F238E27FC236}">
                    <a16:creationId xmlns:a16="http://schemas.microsoft.com/office/drawing/2014/main" id="{8F4EC24F-FBCE-4BCE-A34D-55A5A2AA5857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2497" y="3377780"/>
                <a:ext cx="1556006" cy="1167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9F4AB3-51CB-4A37-8F07-4D05D5F59D2B}"/>
                  </a:ext>
                </a:extLst>
              </p:cNvPr>
              <p:cNvGrpSpPr/>
              <p:nvPr/>
            </p:nvGrpSpPr>
            <p:grpSpPr>
              <a:xfrm>
                <a:off x="1288919" y="3078967"/>
                <a:ext cx="16310755" cy="8148257"/>
                <a:chOff x="1412002" y="3155782"/>
                <a:chExt cx="16310755" cy="8148257"/>
              </a:xfrm>
            </p:grpSpPr>
            <p:pic>
              <p:nvPicPr>
                <p:cNvPr id="33" name="Picture 2" descr="HÃ¬nh áº£nh cÃ³ liÃªn quan">
                  <a:extLst>
                    <a:ext uri="{FF2B5EF4-FFF2-40B4-BE49-F238E27FC236}">
                      <a16:creationId xmlns:a16="http://schemas.microsoft.com/office/drawing/2014/main" id="{E3998105-673D-452F-A699-F11476320C42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363" y="6145468"/>
                  <a:ext cx="1556006" cy="1167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4351974-C2A1-4C3F-A3EA-C5491E34AF92}"/>
                    </a:ext>
                  </a:extLst>
                </p:cNvPr>
                <p:cNvGrpSpPr/>
                <p:nvPr/>
              </p:nvGrpSpPr>
              <p:grpSpPr>
                <a:xfrm>
                  <a:off x="1412002" y="3155782"/>
                  <a:ext cx="16310755" cy="8148257"/>
                  <a:chOff x="766916" y="2979680"/>
                  <a:chExt cx="17203992" cy="8148257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B9EAD3F4-9E3C-497F-8A47-7BCDA4C8B0C4}"/>
                      </a:ext>
                    </a:extLst>
                  </p:cNvPr>
                  <p:cNvSpPr/>
                  <p:nvPr/>
                </p:nvSpPr>
                <p:spPr>
                  <a:xfrm>
                    <a:off x="12796353" y="5739716"/>
                    <a:ext cx="1596506" cy="1386348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EDD84C9-A238-409D-B8BC-CFC58642706B}"/>
                      </a:ext>
                    </a:extLst>
                  </p:cNvPr>
                  <p:cNvCxnSpPr>
                    <a:stCxn id="47" idx="3"/>
                    <a:endCxn id="37" idx="1"/>
                  </p:cNvCxnSpPr>
                  <p:nvPr/>
                </p:nvCxnSpPr>
                <p:spPr>
                  <a:xfrm>
                    <a:off x="11635081" y="6432890"/>
                    <a:ext cx="116127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B3AC16C-7E77-404B-ACE4-43185E735B32}"/>
                      </a:ext>
                    </a:extLst>
                  </p:cNvPr>
                  <p:cNvGrpSpPr/>
                  <p:nvPr/>
                </p:nvGrpSpPr>
                <p:grpSpPr>
                  <a:xfrm>
                    <a:off x="766916" y="2979680"/>
                    <a:ext cx="17203992" cy="8148257"/>
                    <a:chOff x="766916" y="2979680"/>
                    <a:chExt cx="17203992" cy="814825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7A8D41-F96C-4D99-923F-6502791F0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6916" y="2979680"/>
                      <a:ext cx="17203992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BE3D16BD-8EB1-485C-B128-9FF68BA8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3009968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6DE5A5D-9961-4C72-9C35-564190B8B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7" y="8463640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3A05ED3A-8B87-47CA-9C85-F17CDFF4F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5739716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5CAEADD3-56F0-400D-9AE2-43960CD49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93953" y="3009968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19023182-3454-48C1-92F5-096EBECC9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8499752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22BEE8B-6635-484E-8C01-89F6CEC399C6}"/>
                          </a:ext>
                        </a:extLst>
                      </p:cNvPr>
                      <p:cNvCxnSpPr>
                        <a:stCxn id="104" idx="3"/>
                        <a:endCxn id="45" idx="1"/>
                      </p:cNvCxnSpPr>
                      <p:nvPr/>
                    </p:nvCxnSpPr>
                    <p:spPr>
                      <a:xfrm flipV="1">
                        <a:off x="3531007" y="3703142"/>
                        <a:ext cx="1161271" cy="2755743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CAA56A1A-E434-4AD8-A594-BB1873A14463}"/>
                          </a:ext>
                        </a:extLst>
                      </p:cNvPr>
                      <p:cNvCxnSpPr>
                        <a:stCxn id="104" idx="3"/>
                        <a:endCxn id="47" idx="1"/>
                      </p:cNvCxnSpPr>
                      <p:nvPr/>
                    </p:nvCxnSpPr>
                    <p:spPr>
                      <a:xfrm flipV="1">
                        <a:off x="3531007" y="6432890"/>
                        <a:ext cx="1161271" cy="25995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AABC2A5D-254A-4D32-92FC-2DD3CA5CB016}"/>
                          </a:ext>
                        </a:extLst>
                      </p:cNvPr>
                      <p:cNvCxnSpPr>
                        <a:stCxn id="104" idx="3"/>
                      </p:cNvCxnSpPr>
                      <p:nvPr/>
                    </p:nvCxnSpPr>
                    <p:spPr>
                      <a:xfrm>
                        <a:off x="3531007" y="6458885"/>
                        <a:ext cx="1161270" cy="2743737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46C415A1-3C0A-4144-8FCE-16EA9CD32A25}"/>
                          </a:ext>
                        </a:extLst>
                      </p:cNvPr>
                      <p:cNvCxnSpPr>
                        <a:cxnSpLocks/>
                        <a:stCxn id="45" idx="3"/>
                        <a:endCxn id="48" idx="1"/>
                      </p:cNvCxnSpPr>
                      <p:nvPr/>
                    </p:nvCxnSpPr>
                    <p:spPr>
                      <a:xfrm>
                        <a:off x="11635081" y="3703142"/>
                        <a:ext cx="12588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4300419A-72E7-4ADE-B7DF-5854D27D2646}"/>
                          </a:ext>
                        </a:extLst>
                      </p:cNvPr>
                      <p:cNvCxnSpPr>
                        <a:stCxn id="46" idx="3"/>
                      </p:cNvCxnSpPr>
                      <p:nvPr/>
                    </p:nvCxnSpPr>
                    <p:spPr>
                      <a:xfrm>
                        <a:off x="11635080" y="9156814"/>
                        <a:ext cx="1175408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40E4D25C-53F0-4E92-AC9D-5681F6E1D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7301" y="2979680"/>
                        <a:ext cx="2273706" cy="6958409"/>
                        <a:chOff x="1257301" y="2979680"/>
                        <a:chExt cx="2273706" cy="6958409"/>
                      </a:xfrm>
                    </p:grpSpPr>
                    <p:sp>
                      <p:nvSpPr>
                        <p:cNvPr id="104" name="Rectangle: Rounded Corners 103">
                          <a:extLst>
                            <a:ext uri="{FF2B5EF4-FFF2-40B4-BE49-F238E27FC236}">
                              <a16:creationId xmlns:a16="http://schemas.microsoft.com/office/drawing/2014/main" id="{F1E2E802-B556-4569-B3A7-B2E6FA8C5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7301" y="2979680"/>
                          <a:ext cx="2273706" cy="6958409"/>
                        </a:xfrm>
                        <a:prstGeom prst="roundRect">
                          <a:avLst/>
                        </a:prstGeom>
                        <a:noFill/>
                        <a:ln w="57150">
                          <a:solidFill>
                            <a:srgbClr val="2287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453928ED-3331-44B9-85F2-A4DDC2B60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4409" y="3298874"/>
                          <a:ext cx="1178611" cy="6322498"/>
                          <a:chOff x="1794409" y="3298874"/>
                          <a:chExt cx="1178611" cy="6322498"/>
                        </a:xfrm>
                      </p:grpSpPr>
                      <p:pic>
                        <p:nvPicPr>
                          <p:cNvPr id="10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A3F0386-4875-432F-B2E5-C02D153FC5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3298874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7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15F42AE-6F5A-45F5-9492-616EBC29C6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5061679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67354204-2893-4588-8716-03150BDD8D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6761953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9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2BB2C04-CBA8-4632-80F1-B1C40FCC3C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8463640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1DE57DA-FE2A-4B9D-8B28-7017B941F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916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lấy đồ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C559500-AD50-4DA7-AFD0-3C958121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2362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xử lí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DA7B80C-19E1-404B-8C65-93968551D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13290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xử lí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AE32AF73-973B-4D97-9522-CF847DF91E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08276" y="10519463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Máy giặt</a:t>
                        </a:r>
                      </a:p>
                    </p:txBody>
                  </p: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E9CF47BF-F8EF-4434-BFD3-4FFD2DAF3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3034205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44611067-D66E-45EE-844D-A12B87B5CD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10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0DF0D82C-0020-4E08-8A6B-51EB934D1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C7CF4B0C-2D9D-4BEA-AA31-363FF46647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2143DCAC-681E-4086-8EBD-CF8088185F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10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122A9D2E-D07D-4075-B37B-BCB861EFD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7671D17E-8A24-4B3C-BA43-888A049B03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11B82732-C842-4292-8133-3FF596087B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9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A58264F-F5AB-4F4E-930A-FF87B14CC8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B03FE130-4D61-4BBE-B931-299F2955E7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361EA33-08EE-4D99-9E0A-257AB3F4AC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9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9409EEF-B7AF-4F14-BAA9-99DDE99C8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C8B1F476-D4BA-4116-87D9-17C8A78CC3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B4E110AF-58E9-4BDE-AFD3-306F9B8BD4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50859" y="578756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8D878EE6-6C25-4A19-B439-856FDDAA90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9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2DD233E-09C2-477C-B6D2-D7E883413E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8317A1D9-6E2B-4C7B-8974-9DED444AFB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C1E345D9-D339-4471-AE1E-EB45F4EB1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8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3812E3EC-D4EF-47D4-BEA9-2B80D14DFE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45FEC81F-4865-4971-86D6-DBC4D035C5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72FDE96D-242D-4D5B-8EEE-AE0EDFCCC7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8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C8F0BBC-C798-46DF-B2CD-B9C30DD658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7" name="TextBox 86">
                            <a:extLst>
                              <a:ext uri="{FF2B5EF4-FFF2-40B4-BE49-F238E27FC236}">
                                <a16:creationId xmlns:a16="http://schemas.microsoft.com/office/drawing/2014/main" id="{F7129050-ECCD-4834-A9CD-D161F226C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914D4BB8-291F-4483-BA16-CF92185C4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8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BB15ABB7-F6BA-4C4B-8907-B168AED7A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568B7F42-A6CB-489C-B667-32459C0CB6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B51724F7-2EF2-4874-9564-588906927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8554710"/>
                        <a:ext cx="6039777" cy="1182384"/>
                        <a:chOff x="5207767" y="3034205"/>
                        <a:chExt cx="6039777" cy="1182384"/>
                      </a:xfrm>
                    </p:grpSpPr>
                    <p:pic>
                      <p:nvPicPr>
                        <p:cNvPr id="78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31CEF7F-0512-44A8-A423-71958C3329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9812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6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20DFDDCD-E6DD-4181-B0A0-75774041FC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2624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4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A0F7F9DC-DAD0-4915-AEA3-AA717064A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4955" y="3058857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2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6694D08-C562-4941-98DE-07693E600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67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63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88398D0E-F3F8-40E9-B40D-B7A27F9E4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956" y="3124276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7FE3A217-2DEC-49F3-AD85-16656497E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639" y="5888704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5788CF09-B46C-4719-8538-C0ED96A68C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029875" y="8723086"/>
                        <a:ext cx="1165776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BC16A428-9DCB-477A-851E-36131BABF9A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037919" y="8723086"/>
                        <a:ext cx="1149688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FF0000"/>
                        </a:solidFill>
                        <a:round/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1F4C40E8-7739-4D3A-88C9-98A09006DD21}"/>
                          </a:ext>
                        </a:extLst>
                      </p:cNvPr>
                      <p:cNvCxnSpPr>
                        <a:cxnSpLocks/>
                        <a:endCxn id="49" idx="3"/>
                      </p:cNvCxnSpPr>
                      <p:nvPr/>
                    </p:nvCxnSpPr>
                    <p:spPr>
                      <a:xfrm flipH="1">
                        <a:off x="14392859" y="9156814"/>
                        <a:ext cx="945468" cy="36112"/>
                      </a:xfrm>
                      <a:prstGeom prst="straightConnector1">
                        <a:avLst/>
                      </a:prstGeom>
                      <a:ln w="57150" cap="rnd">
                        <a:solidFill>
                          <a:srgbClr val="2287D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8E052FE6-C32F-4AD2-A683-CB155C437B4A}"/>
                        </a:ext>
                      </a:extLst>
                    </p:cNvPr>
                    <p:cNvCxnSpPr>
                      <a:cxnSpLocks/>
                      <a:endCxn id="37" idx="3"/>
                    </p:cNvCxnSpPr>
                    <p:nvPr/>
                  </p:nvCxnSpPr>
                  <p:spPr>
                    <a:xfrm flipH="1">
                      <a:off x="14392859" y="6432890"/>
                      <a:ext cx="945469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2A0738C9-0A5E-4161-A612-5B65B9453786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H="1">
                      <a:off x="14490459" y="3703142"/>
                      <a:ext cx="785463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BCC95A-CCC3-4833-B882-E9EBB8F12BE0}"/>
                </a:ext>
              </a:extLst>
            </p:cNvPr>
            <p:cNvGrpSpPr/>
            <p:nvPr/>
          </p:nvGrpSpPr>
          <p:grpSpPr>
            <a:xfrm>
              <a:off x="19252771" y="3117637"/>
              <a:ext cx="1920012" cy="2153904"/>
              <a:chOff x="16929100" y="10967000"/>
              <a:chExt cx="1069968" cy="120030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F8A3B0E4-93E0-47D7-B4BB-B67231C5463E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9F34-ADC2-4F77-9341-66ED3980A00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>
                <a:extLst>
                  <a:ext uri="{FF2B5EF4-FFF2-40B4-BE49-F238E27FC236}">
                    <a16:creationId xmlns:a16="http://schemas.microsoft.com/office/drawing/2014/main" id="{F2BAA550-009A-43D9-8696-441C65C99A0D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26EA12-AA11-4160-BBA6-EAE02A52471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153394A-8D37-41BC-8CBF-3C6739968972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74519EF-C5F2-4C2B-8D4D-605517596089}"/>
                </a:ext>
              </a:extLst>
            </p:cNvPr>
            <p:cNvGrpSpPr/>
            <p:nvPr/>
          </p:nvGrpSpPr>
          <p:grpSpPr>
            <a:xfrm>
              <a:off x="19323161" y="6290556"/>
              <a:ext cx="1920012" cy="2153904"/>
              <a:chOff x="16929100" y="10967000"/>
              <a:chExt cx="1069968" cy="1200309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93E3F3D-83C3-47B5-8654-79EFEF5F6CDA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7FED9F4-52C4-4DF3-9921-DA3CBE59AE28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0B9D6915-2F7E-4E19-B57E-974B4E19B3A4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7872F5A-9862-4338-9DF2-E68C58A3301D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0635C35-6A0F-419C-9B8D-D4BD0F432439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B109AED-20D4-4983-86D3-F4D8688CEC57}"/>
                </a:ext>
              </a:extLst>
            </p:cNvPr>
            <p:cNvGrpSpPr/>
            <p:nvPr/>
          </p:nvGrpSpPr>
          <p:grpSpPr>
            <a:xfrm>
              <a:off x="19339876" y="9523337"/>
              <a:ext cx="1920012" cy="2153904"/>
              <a:chOff x="16929100" y="10967000"/>
              <a:chExt cx="1069968" cy="120030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DB81030-DFC3-4A3C-9730-3FFA9A1E55DD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7E8DC0-0BC0-48E0-8DF0-6A4FC69F62F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hord 124">
                <a:extLst>
                  <a:ext uri="{FF2B5EF4-FFF2-40B4-BE49-F238E27FC236}">
                    <a16:creationId xmlns:a16="http://schemas.microsoft.com/office/drawing/2014/main" id="{00A6B141-1278-4E43-AAAE-48AB984F5A15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B88432-1B15-47AA-BA38-B83826CBA7E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C60491-37BF-4188-9550-D0FC5046CD18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CEF3B-A3A4-47AD-A0B0-BD09B6FC00CC}"/>
              </a:ext>
            </a:extLst>
          </p:cNvPr>
          <p:cNvCxnSpPr>
            <a:cxnSpLocks/>
          </p:cNvCxnSpPr>
          <p:nvPr/>
        </p:nvCxnSpPr>
        <p:spPr>
          <a:xfrm flipH="1" flipV="1">
            <a:off x="11834433" y="7929011"/>
            <a:ext cx="161826" cy="231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F34E3-A818-43FD-B7B1-77FDE779D036}"/>
              </a:ext>
            </a:extLst>
          </p:cNvPr>
          <p:cNvCxnSpPr>
            <a:stCxn id="74" idx="0"/>
            <a:endCxn id="90" idx="2"/>
          </p:cNvCxnSpPr>
          <p:nvPr/>
        </p:nvCxnSpPr>
        <p:spPr>
          <a:xfrm flipV="1">
            <a:off x="10160503" y="8021314"/>
            <a:ext cx="3585973" cy="1957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26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55673" y="1695235"/>
            <a:ext cx="611385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AAECF-8578-4025-BF3D-F367CAC33856}"/>
              </a:ext>
            </a:extLst>
          </p:cNvPr>
          <p:cNvGrpSpPr/>
          <p:nvPr/>
        </p:nvGrpSpPr>
        <p:grpSpPr>
          <a:xfrm>
            <a:off x="3004892" y="3947720"/>
            <a:ext cx="17130189" cy="7008512"/>
            <a:chOff x="1734416" y="3803858"/>
            <a:chExt cx="17130189" cy="7008512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846" y="7946198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ight Arrow 47"/>
            <p:cNvSpPr/>
            <p:nvPr/>
          </p:nvSpPr>
          <p:spPr>
            <a:xfrm>
              <a:off x="8769417" y="861170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89644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42249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AAE211-A980-4C6B-8303-447041985607}"/>
                </a:ext>
              </a:extLst>
            </p:cNvPr>
            <p:cNvGrpSpPr/>
            <p:nvPr/>
          </p:nvGrpSpPr>
          <p:grpSpPr>
            <a:xfrm>
              <a:off x="6254447" y="3891724"/>
              <a:ext cx="1482357" cy="2493714"/>
              <a:chOff x="19394181" y="8286114"/>
              <a:chExt cx="1482357" cy="24937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526058" y="10256480"/>
                <a:ext cx="1218603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NHÁP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0BA8A8-7361-43B4-AEB5-18EF08E67D73}"/>
                  </a:ext>
                </a:extLst>
              </p:cNvPr>
              <p:cNvGrpSpPr/>
              <p:nvPr/>
            </p:nvGrpSpPr>
            <p:grpSpPr>
              <a:xfrm>
                <a:off x="19394181" y="8286114"/>
                <a:ext cx="1482357" cy="1482357"/>
                <a:chOff x="19394181" y="8286114"/>
                <a:chExt cx="1482357" cy="148235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Shape 2643"/>
                <p:cNvSpPr/>
                <p:nvPr/>
              </p:nvSpPr>
              <p:spPr>
                <a:xfrm>
                  <a:off x="19946563" y="8700246"/>
                  <a:ext cx="414497" cy="7599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0" y="1473"/>
                      </a:moveTo>
                      <a:lnTo>
                        <a:pt x="9900" y="1473"/>
                      </a:lnTo>
                      <a:cubicBezTo>
                        <a:pt x="9403" y="1473"/>
                        <a:pt x="9000" y="1692"/>
                        <a:pt x="9000" y="1964"/>
                      </a:cubicBezTo>
                      <a:cubicBezTo>
                        <a:pt x="9000" y="2235"/>
                        <a:pt x="9403" y="2455"/>
                        <a:pt x="9900" y="2455"/>
                      </a:cubicBezTo>
                      <a:lnTo>
                        <a:pt x="11700" y="2455"/>
                      </a:lnTo>
                      <a:cubicBezTo>
                        <a:pt x="12197" y="2455"/>
                        <a:pt x="12600" y="2235"/>
                        <a:pt x="12600" y="1964"/>
                      </a:cubicBezTo>
                      <a:cubicBezTo>
                        <a:pt x="12600" y="1692"/>
                        <a:pt x="12197" y="1473"/>
                        <a:pt x="11700" y="1473"/>
                      </a:cubicBezTo>
                      <a:moveTo>
                        <a:pt x="19800" y="2945"/>
                      </a:moveTo>
                      <a:lnTo>
                        <a:pt x="1800" y="2945"/>
                      </a:lnTo>
                      <a:lnTo>
                        <a:pt x="1800" y="1964"/>
                      </a:lnTo>
                      <a:cubicBezTo>
                        <a:pt x="1800" y="1422"/>
                        <a:pt x="2605" y="982"/>
                        <a:pt x="3600" y="982"/>
                      </a:cubicBezTo>
                      <a:lnTo>
                        <a:pt x="18000" y="982"/>
                      </a:lnTo>
                      <a:cubicBezTo>
                        <a:pt x="18993" y="982"/>
                        <a:pt x="19800" y="1422"/>
                        <a:pt x="19800" y="1964"/>
                      </a:cubicBezTo>
                      <a:cubicBezTo>
                        <a:pt x="19800" y="1964"/>
                        <a:pt x="19800" y="2945"/>
                        <a:pt x="19800" y="2945"/>
                      </a:cubicBezTo>
                      <a:close/>
                      <a:moveTo>
                        <a:pt x="19800" y="17673"/>
                      </a:moveTo>
                      <a:lnTo>
                        <a:pt x="1800" y="17673"/>
                      </a:lnTo>
                      <a:lnTo>
                        <a:pt x="1800" y="3927"/>
                      </a:lnTo>
                      <a:lnTo>
                        <a:pt x="19800" y="3927"/>
                      </a:lnTo>
                      <a:cubicBezTo>
                        <a:pt x="19800" y="3927"/>
                        <a:pt x="19800" y="17673"/>
                        <a:pt x="19800" y="17673"/>
                      </a:cubicBezTo>
                      <a:close/>
                      <a:moveTo>
                        <a:pt x="19800" y="19636"/>
                      </a:moveTo>
                      <a:cubicBezTo>
                        <a:pt x="19800" y="20179"/>
                        <a:pt x="18993" y="20618"/>
                        <a:pt x="18000" y="20618"/>
                      </a:cubicBezTo>
                      <a:lnTo>
                        <a:pt x="3600" y="20618"/>
                      </a:lnTo>
                      <a:cubicBezTo>
                        <a:pt x="2605" y="20618"/>
                        <a:pt x="1800" y="20179"/>
                        <a:pt x="1800" y="19636"/>
                      </a:cubicBezTo>
                      <a:lnTo>
                        <a:pt x="1800" y="18655"/>
                      </a:lnTo>
                      <a:lnTo>
                        <a:pt x="19800" y="18655"/>
                      </a:lnTo>
                      <a:cubicBezTo>
                        <a:pt x="19800" y="18655"/>
                        <a:pt x="19800" y="19636"/>
                        <a:pt x="19800" y="19636"/>
                      </a:cubicBezTo>
                      <a:close/>
                      <a:moveTo>
                        <a:pt x="18000" y="0"/>
                      </a:moveTo>
                      <a:lnTo>
                        <a:pt x="3600" y="0"/>
                      </a:lnTo>
                      <a:cubicBezTo>
                        <a:pt x="1612" y="0"/>
                        <a:pt x="0" y="879"/>
                        <a:pt x="0" y="1964"/>
                      </a:cubicBezTo>
                      <a:lnTo>
                        <a:pt x="0" y="19636"/>
                      </a:lnTo>
                      <a:cubicBezTo>
                        <a:pt x="0" y="20721"/>
                        <a:pt x="1612" y="21600"/>
                        <a:pt x="3600" y="21600"/>
                      </a:cubicBezTo>
                      <a:lnTo>
                        <a:pt x="18000" y="21600"/>
                      </a:lnTo>
                      <a:cubicBezTo>
                        <a:pt x="19988" y="21600"/>
                        <a:pt x="21600" y="20721"/>
                        <a:pt x="21600" y="19636"/>
                      </a:cubicBezTo>
                      <a:lnTo>
                        <a:pt x="21600" y="1964"/>
                      </a:lnTo>
                      <a:cubicBezTo>
                        <a:pt x="21600" y="879"/>
                        <a:pt x="19988" y="0"/>
                        <a:pt x="18000" y="0"/>
                      </a:cubicBezTo>
                      <a:moveTo>
                        <a:pt x="10800" y="20127"/>
                      </a:moveTo>
                      <a:cubicBezTo>
                        <a:pt x="11297" y="20127"/>
                        <a:pt x="11700" y="19908"/>
                        <a:pt x="11700" y="19636"/>
                      </a:cubicBezTo>
                      <a:cubicBezTo>
                        <a:pt x="11700" y="19366"/>
                        <a:pt x="11297" y="19145"/>
                        <a:pt x="10800" y="19145"/>
                      </a:cubicBezTo>
                      <a:cubicBezTo>
                        <a:pt x="10303" y="19145"/>
                        <a:pt x="9900" y="19366"/>
                        <a:pt x="9900" y="19636"/>
                      </a:cubicBezTo>
                      <a:cubicBezTo>
                        <a:pt x="9900" y="19908"/>
                        <a:pt x="10303" y="20127"/>
                        <a:pt x="10800" y="20127"/>
                      </a:cubicBezTo>
                    </a:path>
                  </a:pathLst>
                </a:custGeom>
                <a:noFill/>
                <a:ln w="12700">
                  <a:solidFill>
                    <a:schemeClr val="accent3"/>
                  </a:solidFill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0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5730414" y="3859854"/>
              <a:ext cx="3134191" cy="2450683"/>
              <a:chOff x="11302588" y="3804986"/>
              <a:chExt cx="3134191" cy="245068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302588" y="5732321"/>
                <a:ext cx="313419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242F0F-4224-4F1A-8CED-A9527D2BAE95}"/>
                </a:ext>
              </a:extLst>
            </p:cNvPr>
            <p:cNvGrpSpPr/>
            <p:nvPr/>
          </p:nvGrpSpPr>
          <p:grpSpPr>
            <a:xfrm>
              <a:off x="16121337" y="8285785"/>
              <a:ext cx="2610138" cy="2526585"/>
              <a:chOff x="1119649" y="8317841"/>
              <a:chExt cx="2610138" cy="252658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119649" y="10321078"/>
                <a:ext cx="2610138" cy="523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661649" y="831784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6157469" y="8048955"/>
              <a:ext cx="2255747" cy="2762653"/>
              <a:chOff x="17385855" y="3784424"/>
              <a:chExt cx="2255747" cy="276265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385855" y="6023729"/>
                <a:ext cx="225574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ight Arrow 47">
              <a:extLst>
                <a:ext uri="{FF2B5EF4-FFF2-40B4-BE49-F238E27FC236}">
                  <a16:creationId xmlns:a16="http://schemas.microsoft.com/office/drawing/2014/main" id="{0E09AD2F-5D81-4D7A-B804-EDE4681B9270}"/>
                </a:ext>
              </a:extLst>
            </p:cNvPr>
            <p:cNvSpPr/>
            <p:nvPr/>
          </p:nvSpPr>
          <p:spPr>
            <a:xfrm>
              <a:off x="14143669" y="8739343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0686703" y="8285785"/>
              <a:ext cx="3051797" cy="2493713"/>
              <a:chOff x="1362316" y="8024601"/>
              <a:chExt cx="3051797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362316" y="9994966"/>
                <a:ext cx="305179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HOÀN TẤT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7D109-2C52-4803-A5F3-B8A40DD61C64}"/>
                </a:ext>
              </a:extLst>
            </p:cNvPr>
            <p:cNvGrpSpPr/>
            <p:nvPr/>
          </p:nvGrpSpPr>
          <p:grpSpPr>
            <a:xfrm>
              <a:off x="10999260" y="3803858"/>
              <a:ext cx="2711000" cy="2556975"/>
              <a:chOff x="6738769" y="3717118"/>
              <a:chExt cx="2711000" cy="255697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5FA6C34-7D1F-4132-BF03-F104A7115CBE}"/>
                  </a:ext>
                </a:extLst>
              </p:cNvPr>
              <p:cNvGrpSpPr/>
              <p:nvPr/>
            </p:nvGrpSpPr>
            <p:grpSpPr>
              <a:xfrm>
                <a:off x="6738769" y="3717118"/>
                <a:ext cx="2711000" cy="2556975"/>
                <a:chOff x="18816416" y="8286114"/>
                <a:chExt cx="2711000" cy="2556975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711B54-E112-48AF-B230-7DA698645B02}"/>
                    </a:ext>
                  </a:extLst>
                </p:cNvPr>
                <p:cNvSpPr txBox="1"/>
                <p:nvPr/>
              </p:nvSpPr>
              <p:spPr>
                <a:xfrm>
                  <a:off x="18816416" y="10319741"/>
                  <a:ext cx="27110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ĐÃ XÁC NHẬN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8D4342C-D264-48BC-9F92-8515709210CF}"/>
                    </a:ext>
                  </a:extLst>
                </p:cNvPr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Google Shape;811;p38">
                <a:extLst>
                  <a:ext uri="{FF2B5EF4-FFF2-40B4-BE49-F238E27FC236}">
                    <a16:creationId xmlns:a16="http://schemas.microsoft.com/office/drawing/2014/main" id="{466D1BAB-ED9B-4FBB-B7D0-B98127F3CD7E}"/>
                  </a:ext>
                </a:extLst>
              </p:cNvPr>
              <p:cNvSpPr/>
              <p:nvPr/>
            </p:nvSpPr>
            <p:spPr>
              <a:xfrm>
                <a:off x="7737636" y="4138200"/>
                <a:ext cx="640152" cy="640191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16267" extrusionOk="0">
                    <a:moveTo>
                      <a:pt x="11503" y="5349"/>
                    </a:moveTo>
                    <a:lnTo>
                      <a:pt x="11650" y="5398"/>
                    </a:lnTo>
                    <a:lnTo>
                      <a:pt x="11796" y="5447"/>
                    </a:lnTo>
                    <a:lnTo>
                      <a:pt x="11919" y="5545"/>
                    </a:lnTo>
                    <a:lnTo>
                      <a:pt x="12065" y="5691"/>
                    </a:lnTo>
                    <a:lnTo>
                      <a:pt x="12163" y="5838"/>
                    </a:lnTo>
                    <a:lnTo>
                      <a:pt x="12212" y="6033"/>
                    </a:lnTo>
                    <a:lnTo>
                      <a:pt x="12236" y="6229"/>
                    </a:lnTo>
                    <a:lnTo>
                      <a:pt x="12236" y="6375"/>
                    </a:lnTo>
                    <a:lnTo>
                      <a:pt x="12187" y="6522"/>
                    </a:lnTo>
                    <a:lnTo>
                      <a:pt x="12138" y="6644"/>
                    </a:lnTo>
                    <a:lnTo>
                      <a:pt x="12041" y="6766"/>
                    </a:lnTo>
                    <a:lnTo>
                      <a:pt x="7938" y="10893"/>
                    </a:lnTo>
                    <a:lnTo>
                      <a:pt x="7816" y="11015"/>
                    </a:lnTo>
                    <a:lnTo>
                      <a:pt x="7645" y="11113"/>
                    </a:lnTo>
                    <a:lnTo>
                      <a:pt x="7474" y="11186"/>
                    </a:lnTo>
                    <a:lnTo>
                      <a:pt x="7303" y="11211"/>
                    </a:lnTo>
                    <a:lnTo>
                      <a:pt x="7083" y="11211"/>
                    </a:lnTo>
                    <a:lnTo>
                      <a:pt x="6912" y="11162"/>
                    </a:lnTo>
                    <a:lnTo>
                      <a:pt x="6765" y="11064"/>
                    </a:lnTo>
                    <a:lnTo>
                      <a:pt x="6619" y="10967"/>
                    </a:lnTo>
                    <a:lnTo>
                      <a:pt x="4567" y="8915"/>
                    </a:lnTo>
                    <a:lnTo>
                      <a:pt x="4470" y="8769"/>
                    </a:lnTo>
                    <a:lnTo>
                      <a:pt x="4372" y="8622"/>
                    </a:lnTo>
                    <a:lnTo>
                      <a:pt x="4323" y="8451"/>
                    </a:lnTo>
                    <a:lnTo>
                      <a:pt x="4323" y="8280"/>
                    </a:lnTo>
                    <a:lnTo>
                      <a:pt x="4323" y="8109"/>
                    </a:lnTo>
                    <a:lnTo>
                      <a:pt x="4372" y="7938"/>
                    </a:lnTo>
                    <a:lnTo>
                      <a:pt x="4470" y="7792"/>
                    </a:lnTo>
                    <a:lnTo>
                      <a:pt x="4567" y="7670"/>
                    </a:lnTo>
                    <a:lnTo>
                      <a:pt x="4714" y="7547"/>
                    </a:lnTo>
                    <a:lnTo>
                      <a:pt x="4860" y="7474"/>
                    </a:lnTo>
                    <a:lnTo>
                      <a:pt x="5031" y="7425"/>
                    </a:lnTo>
                    <a:lnTo>
                      <a:pt x="5202" y="7401"/>
                    </a:lnTo>
                    <a:lnTo>
                      <a:pt x="5373" y="7425"/>
                    </a:lnTo>
                    <a:lnTo>
                      <a:pt x="5520" y="7474"/>
                    </a:lnTo>
                    <a:lnTo>
                      <a:pt x="5691" y="7547"/>
                    </a:lnTo>
                    <a:lnTo>
                      <a:pt x="5813" y="7670"/>
                    </a:lnTo>
                    <a:lnTo>
                      <a:pt x="7181" y="9013"/>
                    </a:lnTo>
                    <a:lnTo>
                      <a:pt x="10673" y="5667"/>
                    </a:lnTo>
                    <a:lnTo>
                      <a:pt x="10820" y="5520"/>
                    </a:lnTo>
                    <a:lnTo>
                      <a:pt x="10991" y="5423"/>
                    </a:lnTo>
                    <a:lnTo>
                      <a:pt x="11161" y="5374"/>
                    </a:lnTo>
                    <a:lnTo>
                      <a:pt x="11357" y="5349"/>
                    </a:lnTo>
                    <a:close/>
                    <a:moveTo>
                      <a:pt x="7718" y="1"/>
                    </a:moveTo>
                    <a:lnTo>
                      <a:pt x="7303" y="50"/>
                    </a:lnTo>
                    <a:lnTo>
                      <a:pt x="6887" y="98"/>
                    </a:lnTo>
                    <a:lnTo>
                      <a:pt x="6497" y="172"/>
                    </a:lnTo>
                    <a:lnTo>
                      <a:pt x="6106" y="245"/>
                    </a:lnTo>
                    <a:lnTo>
                      <a:pt x="5715" y="367"/>
                    </a:lnTo>
                    <a:lnTo>
                      <a:pt x="5349" y="489"/>
                    </a:lnTo>
                    <a:lnTo>
                      <a:pt x="4958" y="636"/>
                    </a:lnTo>
                    <a:lnTo>
                      <a:pt x="4616" y="807"/>
                    </a:lnTo>
                    <a:lnTo>
                      <a:pt x="4250" y="978"/>
                    </a:lnTo>
                    <a:lnTo>
                      <a:pt x="3908" y="1173"/>
                    </a:lnTo>
                    <a:lnTo>
                      <a:pt x="3590" y="1393"/>
                    </a:lnTo>
                    <a:lnTo>
                      <a:pt x="3273" y="1613"/>
                    </a:lnTo>
                    <a:lnTo>
                      <a:pt x="2955" y="1857"/>
                    </a:lnTo>
                    <a:lnTo>
                      <a:pt x="2662" y="2125"/>
                    </a:lnTo>
                    <a:lnTo>
                      <a:pt x="2394" y="2394"/>
                    </a:lnTo>
                    <a:lnTo>
                      <a:pt x="2125" y="2663"/>
                    </a:lnTo>
                    <a:lnTo>
                      <a:pt x="1856" y="2956"/>
                    </a:lnTo>
                    <a:lnTo>
                      <a:pt x="1612" y="3273"/>
                    </a:lnTo>
                    <a:lnTo>
                      <a:pt x="1392" y="3591"/>
                    </a:lnTo>
                    <a:lnTo>
                      <a:pt x="1172" y="3908"/>
                    </a:lnTo>
                    <a:lnTo>
                      <a:pt x="977" y="4250"/>
                    </a:lnTo>
                    <a:lnTo>
                      <a:pt x="806" y="4617"/>
                    </a:lnTo>
                    <a:lnTo>
                      <a:pt x="635" y="4959"/>
                    </a:lnTo>
                    <a:lnTo>
                      <a:pt x="489" y="5349"/>
                    </a:lnTo>
                    <a:lnTo>
                      <a:pt x="366" y="5716"/>
                    </a:lnTo>
                    <a:lnTo>
                      <a:pt x="244" y="6106"/>
                    </a:lnTo>
                    <a:lnTo>
                      <a:pt x="171" y="6497"/>
                    </a:lnTo>
                    <a:lnTo>
                      <a:pt x="98" y="6888"/>
                    </a:lnTo>
                    <a:lnTo>
                      <a:pt x="49" y="7303"/>
                    </a:lnTo>
                    <a:lnTo>
                      <a:pt x="0" y="7718"/>
                    </a:lnTo>
                    <a:lnTo>
                      <a:pt x="0" y="8134"/>
                    </a:lnTo>
                    <a:lnTo>
                      <a:pt x="0" y="8549"/>
                    </a:lnTo>
                    <a:lnTo>
                      <a:pt x="49" y="8964"/>
                    </a:lnTo>
                    <a:lnTo>
                      <a:pt x="98" y="9379"/>
                    </a:lnTo>
                    <a:lnTo>
                      <a:pt x="171" y="9770"/>
                    </a:lnTo>
                    <a:lnTo>
                      <a:pt x="244" y="10161"/>
                    </a:lnTo>
                    <a:lnTo>
                      <a:pt x="366" y="10551"/>
                    </a:lnTo>
                    <a:lnTo>
                      <a:pt x="489" y="10918"/>
                    </a:lnTo>
                    <a:lnTo>
                      <a:pt x="635" y="11309"/>
                    </a:lnTo>
                    <a:lnTo>
                      <a:pt x="806" y="11650"/>
                    </a:lnTo>
                    <a:lnTo>
                      <a:pt x="977" y="12017"/>
                    </a:lnTo>
                    <a:lnTo>
                      <a:pt x="1172" y="12359"/>
                    </a:lnTo>
                    <a:lnTo>
                      <a:pt x="1392" y="12676"/>
                    </a:lnTo>
                    <a:lnTo>
                      <a:pt x="1612" y="12994"/>
                    </a:lnTo>
                    <a:lnTo>
                      <a:pt x="1856" y="13311"/>
                    </a:lnTo>
                    <a:lnTo>
                      <a:pt x="2125" y="13604"/>
                    </a:lnTo>
                    <a:lnTo>
                      <a:pt x="2394" y="13873"/>
                    </a:lnTo>
                    <a:lnTo>
                      <a:pt x="2662" y="14142"/>
                    </a:lnTo>
                    <a:lnTo>
                      <a:pt x="2955" y="14410"/>
                    </a:lnTo>
                    <a:lnTo>
                      <a:pt x="3273" y="14655"/>
                    </a:lnTo>
                    <a:lnTo>
                      <a:pt x="3590" y="14874"/>
                    </a:lnTo>
                    <a:lnTo>
                      <a:pt x="3908" y="15094"/>
                    </a:lnTo>
                    <a:lnTo>
                      <a:pt x="4250" y="15290"/>
                    </a:lnTo>
                    <a:lnTo>
                      <a:pt x="4616" y="15460"/>
                    </a:lnTo>
                    <a:lnTo>
                      <a:pt x="4958" y="15631"/>
                    </a:lnTo>
                    <a:lnTo>
                      <a:pt x="5349" y="15778"/>
                    </a:lnTo>
                    <a:lnTo>
                      <a:pt x="5715" y="15900"/>
                    </a:lnTo>
                    <a:lnTo>
                      <a:pt x="6106" y="16022"/>
                    </a:lnTo>
                    <a:lnTo>
                      <a:pt x="6497" y="16095"/>
                    </a:lnTo>
                    <a:lnTo>
                      <a:pt x="6887" y="16169"/>
                    </a:lnTo>
                    <a:lnTo>
                      <a:pt x="7303" y="16218"/>
                    </a:lnTo>
                    <a:lnTo>
                      <a:pt x="7718" y="16266"/>
                    </a:lnTo>
                    <a:lnTo>
                      <a:pt x="8548" y="16266"/>
                    </a:lnTo>
                    <a:lnTo>
                      <a:pt x="8963" y="16218"/>
                    </a:lnTo>
                    <a:lnTo>
                      <a:pt x="9379" y="16169"/>
                    </a:lnTo>
                    <a:lnTo>
                      <a:pt x="9769" y="16095"/>
                    </a:lnTo>
                    <a:lnTo>
                      <a:pt x="10160" y="16022"/>
                    </a:lnTo>
                    <a:lnTo>
                      <a:pt x="10551" y="15900"/>
                    </a:lnTo>
                    <a:lnTo>
                      <a:pt x="10942" y="15778"/>
                    </a:lnTo>
                    <a:lnTo>
                      <a:pt x="11308" y="15631"/>
                    </a:lnTo>
                    <a:lnTo>
                      <a:pt x="11650" y="15460"/>
                    </a:lnTo>
                    <a:lnTo>
                      <a:pt x="12016" y="15290"/>
                    </a:lnTo>
                    <a:lnTo>
                      <a:pt x="12358" y="15094"/>
                    </a:lnTo>
                    <a:lnTo>
                      <a:pt x="12676" y="14874"/>
                    </a:lnTo>
                    <a:lnTo>
                      <a:pt x="12993" y="14655"/>
                    </a:lnTo>
                    <a:lnTo>
                      <a:pt x="13311" y="14410"/>
                    </a:lnTo>
                    <a:lnTo>
                      <a:pt x="13604" y="14142"/>
                    </a:lnTo>
                    <a:lnTo>
                      <a:pt x="13872" y="13873"/>
                    </a:lnTo>
                    <a:lnTo>
                      <a:pt x="14166" y="13604"/>
                    </a:lnTo>
                    <a:lnTo>
                      <a:pt x="14410" y="13311"/>
                    </a:lnTo>
                    <a:lnTo>
                      <a:pt x="14654" y="12994"/>
                    </a:lnTo>
                    <a:lnTo>
                      <a:pt x="14874" y="12676"/>
                    </a:lnTo>
                    <a:lnTo>
                      <a:pt x="15094" y="12359"/>
                    </a:lnTo>
                    <a:lnTo>
                      <a:pt x="15289" y="12017"/>
                    </a:lnTo>
                    <a:lnTo>
                      <a:pt x="15460" y="11650"/>
                    </a:lnTo>
                    <a:lnTo>
                      <a:pt x="15631" y="11309"/>
                    </a:lnTo>
                    <a:lnTo>
                      <a:pt x="15777" y="10918"/>
                    </a:lnTo>
                    <a:lnTo>
                      <a:pt x="15900" y="10551"/>
                    </a:lnTo>
                    <a:lnTo>
                      <a:pt x="16022" y="10161"/>
                    </a:lnTo>
                    <a:lnTo>
                      <a:pt x="16095" y="9770"/>
                    </a:lnTo>
                    <a:lnTo>
                      <a:pt x="16168" y="9379"/>
                    </a:lnTo>
                    <a:lnTo>
                      <a:pt x="16217" y="8964"/>
                    </a:lnTo>
                    <a:lnTo>
                      <a:pt x="16266" y="8549"/>
                    </a:lnTo>
                    <a:lnTo>
                      <a:pt x="16266" y="8134"/>
                    </a:lnTo>
                    <a:lnTo>
                      <a:pt x="16266" y="7718"/>
                    </a:lnTo>
                    <a:lnTo>
                      <a:pt x="16217" y="7303"/>
                    </a:lnTo>
                    <a:lnTo>
                      <a:pt x="16168" y="6888"/>
                    </a:lnTo>
                    <a:lnTo>
                      <a:pt x="16095" y="6497"/>
                    </a:lnTo>
                    <a:lnTo>
                      <a:pt x="16022" y="6106"/>
                    </a:lnTo>
                    <a:lnTo>
                      <a:pt x="15900" y="5716"/>
                    </a:lnTo>
                    <a:lnTo>
                      <a:pt x="15777" y="5349"/>
                    </a:lnTo>
                    <a:lnTo>
                      <a:pt x="15631" y="4959"/>
                    </a:lnTo>
                    <a:lnTo>
                      <a:pt x="15460" y="4617"/>
                    </a:lnTo>
                    <a:lnTo>
                      <a:pt x="15289" y="4250"/>
                    </a:lnTo>
                    <a:lnTo>
                      <a:pt x="15094" y="3908"/>
                    </a:lnTo>
                    <a:lnTo>
                      <a:pt x="14874" y="3591"/>
                    </a:lnTo>
                    <a:lnTo>
                      <a:pt x="14654" y="3273"/>
                    </a:lnTo>
                    <a:lnTo>
                      <a:pt x="14410" y="2956"/>
                    </a:lnTo>
                    <a:lnTo>
                      <a:pt x="14166" y="2663"/>
                    </a:lnTo>
                    <a:lnTo>
                      <a:pt x="13872" y="2394"/>
                    </a:lnTo>
                    <a:lnTo>
                      <a:pt x="13604" y="2125"/>
                    </a:lnTo>
                    <a:lnTo>
                      <a:pt x="13311" y="1857"/>
                    </a:lnTo>
                    <a:lnTo>
                      <a:pt x="12993" y="1613"/>
                    </a:lnTo>
                    <a:lnTo>
                      <a:pt x="12676" y="1393"/>
                    </a:lnTo>
                    <a:lnTo>
                      <a:pt x="12358" y="1173"/>
                    </a:lnTo>
                    <a:lnTo>
                      <a:pt x="12016" y="978"/>
                    </a:lnTo>
                    <a:lnTo>
                      <a:pt x="11650" y="807"/>
                    </a:lnTo>
                    <a:lnTo>
                      <a:pt x="11308" y="636"/>
                    </a:lnTo>
                    <a:lnTo>
                      <a:pt x="10942" y="489"/>
                    </a:lnTo>
                    <a:lnTo>
                      <a:pt x="10551" y="367"/>
                    </a:lnTo>
                    <a:lnTo>
                      <a:pt x="10160" y="245"/>
                    </a:lnTo>
                    <a:lnTo>
                      <a:pt x="9769" y="172"/>
                    </a:lnTo>
                    <a:lnTo>
                      <a:pt x="9379" y="98"/>
                    </a:lnTo>
                    <a:lnTo>
                      <a:pt x="8963" y="50"/>
                    </a:lnTo>
                    <a:lnTo>
                      <a:pt x="8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5B9B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1931815" y="8623643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406;p40">
              <a:extLst>
                <a:ext uri="{FF2B5EF4-FFF2-40B4-BE49-F238E27FC236}">
                  <a16:creationId xmlns:a16="http://schemas.microsoft.com/office/drawing/2014/main" id="{F660A5D1-3240-4186-B933-915395866307}"/>
                </a:ext>
              </a:extLst>
            </p:cNvPr>
            <p:cNvSpPr/>
            <p:nvPr/>
          </p:nvSpPr>
          <p:spPr>
            <a:xfrm>
              <a:off x="17142165" y="8837248"/>
              <a:ext cx="568482" cy="510327"/>
            </a:xfrm>
            <a:custGeom>
              <a:avLst/>
              <a:gdLst/>
              <a:ahLst/>
              <a:cxnLst/>
              <a:rect l="l" t="t" r="r" b="b"/>
              <a:pathLst>
                <a:path w="16706" h="14997" extrusionOk="0">
                  <a:moveTo>
                    <a:pt x="4299" y="0"/>
                  </a:moveTo>
                  <a:lnTo>
                    <a:pt x="3859" y="25"/>
                  </a:lnTo>
                  <a:lnTo>
                    <a:pt x="3444" y="74"/>
                  </a:lnTo>
                  <a:lnTo>
                    <a:pt x="3029" y="196"/>
                  </a:lnTo>
                  <a:lnTo>
                    <a:pt x="2614" y="342"/>
                  </a:lnTo>
                  <a:lnTo>
                    <a:pt x="2247" y="513"/>
                  </a:lnTo>
                  <a:lnTo>
                    <a:pt x="1905" y="733"/>
                  </a:lnTo>
                  <a:lnTo>
                    <a:pt x="1563" y="977"/>
                  </a:lnTo>
                  <a:lnTo>
                    <a:pt x="1270" y="1246"/>
                  </a:lnTo>
                  <a:lnTo>
                    <a:pt x="977" y="1563"/>
                  </a:lnTo>
                  <a:lnTo>
                    <a:pt x="733" y="1881"/>
                  </a:lnTo>
                  <a:lnTo>
                    <a:pt x="513" y="2247"/>
                  </a:lnTo>
                  <a:lnTo>
                    <a:pt x="342" y="2614"/>
                  </a:lnTo>
                  <a:lnTo>
                    <a:pt x="196" y="3004"/>
                  </a:lnTo>
                  <a:lnTo>
                    <a:pt x="98" y="3420"/>
                  </a:lnTo>
                  <a:lnTo>
                    <a:pt x="25" y="3859"/>
                  </a:lnTo>
                  <a:lnTo>
                    <a:pt x="0" y="4299"/>
                  </a:lnTo>
                  <a:lnTo>
                    <a:pt x="0" y="4592"/>
                  </a:lnTo>
                  <a:lnTo>
                    <a:pt x="25" y="4885"/>
                  </a:lnTo>
                  <a:lnTo>
                    <a:pt x="122" y="5447"/>
                  </a:lnTo>
                  <a:lnTo>
                    <a:pt x="245" y="6008"/>
                  </a:lnTo>
                  <a:lnTo>
                    <a:pt x="440" y="6546"/>
                  </a:lnTo>
                  <a:lnTo>
                    <a:pt x="660" y="7059"/>
                  </a:lnTo>
                  <a:lnTo>
                    <a:pt x="928" y="7547"/>
                  </a:lnTo>
                  <a:lnTo>
                    <a:pt x="1197" y="8011"/>
                  </a:lnTo>
                  <a:lnTo>
                    <a:pt x="1515" y="8475"/>
                  </a:lnTo>
                  <a:lnTo>
                    <a:pt x="1856" y="8915"/>
                  </a:lnTo>
                  <a:lnTo>
                    <a:pt x="2198" y="9330"/>
                  </a:lnTo>
                  <a:lnTo>
                    <a:pt x="2565" y="9745"/>
                  </a:lnTo>
                  <a:lnTo>
                    <a:pt x="2931" y="10136"/>
                  </a:lnTo>
                  <a:lnTo>
                    <a:pt x="3639" y="10869"/>
                  </a:lnTo>
                  <a:lnTo>
                    <a:pt x="4299" y="11528"/>
                  </a:lnTo>
                  <a:lnTo>
                    <a:pt x="4861" y="12065"/>
                  </a:lnTo>
                  <a:lnTo>
                    <a:pt x="5496" y="12627"/>
                  </a:lnTo>
                  <a:lnTo>
                    <a:pt x="6839" y="13775"/>
                  </a:lnTo>
                  <a:lnTo>
                    <a:pt x="7913" y="14654"/>
                  </a:lnTo>
                  <a:lnTo>
                    <a:pt x="8353" y="14996"/>
                  </a:lnTo>
                  <a:lnTo>
                    <a:pt x="8793" y="14654"/>
                  </a:lnTo>
                  <a:lnTo>
                    <a:pt x="9843" y="13799"/>
                  </a:lnTo>
                  <a:lnTo>
                    <a:pt x="11186" y="12651"/>
                  </a:lnTo>
                  <a:lnTo>
                    <a:pt x="11821" y="12090"/>
                  </a:lnTo>
                  <a:lnTo>
                    <a:pt x="12407" y="11528"/>
                  </a:lnTo>
                  <a:lnTo>
                    <a:pt x="13067" y="10869"/>
                  </a:lnTo>
                  <a:lnTo>
                    <a:pt x="13775" y="10136"/>
                  </a:lnTo>
                  <a:lnTo>
                    <a:pt x="14141" y="9745"/>
                  </a:lnTo>
                  <a:lnTo>
                    <a:pt x="14508" y="9330"/>
                  </a:lnTo>
                  <a:lnTo>
                    <a:pt x="14850" y="8915"/>
                  </a:lnTo>
                  <a:lnTo>
                    <a:pt x="15191" y="8475"/>
                  </a:lnTo>
                  <a:lnTo>
                    <a:pt x="15509" y="8011"/>
                  </a:lnTo>
                  <a:lnTo>
                    <a:pt x="15778" y="7547"/>
                  </a:lnTo>
                  <a:lnTo>
                    <a:pt x="16046" y="7059"/>
                  </a:lnTo>
                  <a:lnTo>
                    <a:pt x="16266" y="6546"/>
                  </a:lnTo>
                  <a:lnTo>
                    <a:pt x="16461" y="6008"/>
                  </a:lnTo>
                  <a:lnTo>
                    <a:pt x="16584" y="5447"/>
                  </a:lnTo>
                  <a:lnTo>
                    <a:pt x="16681" y="4885"/>
                  </a:lnTo>
                  <a:lnTo>
                    <a:pt x="16706" y="4592"/>
                  </a:lnTo>
                  <a:lnTo>
                    <a:pt x="16706" y="4299"/>
                  </a:lnTo>
                  <a:lnTo>
                    <a:pt x="16681" y="3859"/>
                  </a:lnTo>
                  <a:lnTo>
                    <a:pt x="16608" y="3420"/>
                  </a:lnTo>
                  <a:lnTo>
                    <a:pt x="16510" y="3004"/>
                  </a:lnTo>
                  <a:lnTo>
                    <a:pt x="16364" y="2614"/>
                  </a:lnTo>
                  <a:lnTo>
                    <a:pt x="16193" y="2247"/>
                  </a:lnTo>
                  <a:lnTo>
                    <a:pt x="15973" y="1881"/>
                  </a:lnTo>
                  <a:lnTo>
                    <a:pt x="15729" y="1563"/>
                  </a:lnTo>
                  <a:lnTo>
                    <a:pt x="15436" y="1246"/>
                  </a:lnTo>
                  <a:lnTo>
                    <a:pt x="15143" y="977"/>
                  </a:lnTo>
                  <a:lnTo>
                    <a:pt x="14801" y="733"/>
                  </a:lnTo>
                  <a:lnTo>
                    <a:pt x="14459" y="513"/>
                  </a:lnTo>
                  <a:lnTo>
                    <a:pt x="14092" y="342"/>
                  </a:lnTo>
                  <a:lnTo>
                    <a:pt x="13677" y="196"/>
                  </a:lnTo>
                  <a:lnTo>
                    <a:pt x="13262" y="74"/>
                  </a:lnTo>
                  <a:lnTo>
                    <a:pt x="12847" y="25"/>
                  </a:lnTo>
                  <a:lnTo>
                    <a:pt x="12407" y="0"/>
                  </a:lnTo>
                  <a:lnTo>
                    <a:pt x="12065" y="0"/>
                  </a:lnTo>
                  <a:lnTo>
                    <a:pt x="11723" y="49"/>
                  </a:lnTo>
                  <a:lnTo>
                    <a:pt x="11381" y="122"/>
                  </a:lnTo>
                  <a:lnTo>
                    <a:pt x="11064" y="196"/>
                  </a:lnTo>
                  <a:lnTo>
                    <a:pt x="10746" y="318"/>
                  </a:lnTo>
                  <a:lnTo>
                    <a:pt x="10453" y="464"/>
                  </a:lnTo>
                  <a:lnTo>
                    <a:pt x="10160" y="611"/>
                  </a:lnTo>
                  <a:lnTo>
                    <a:pt x="9892" y="806"/>
                  </a:lnTo>
                  <a:lnTo>
                    <a:pt x="9647" y="1002"/>
                  </a:lnTo>
                  <a:lnTo>
                    <a:pt x="9403" y="1221"/>
                  </a:lnTo>
                  <a:lnTo>
                    <a:pt x="9183" y="1466"/>
                  </a:lnTo>
                  <a:lnTo>
                    <a:pt x="8964" y="1710"/>
                  </a:lnTo>
                  <a:lnTo>
                    <a:pt x="8793" y="1979"/>
                  </a:lnTo>
                  <a:lnTo>
                    <a:pt x="8622" y="2272"/>
                  </a:lnTo>
                  <a:lnTo>
                    <a:pt x="8475" y="2565"/>
                  </a:lnTo>
                  <a:lnTo>
                    <a:pt x="8353" y="2858"/>
                  </a:lnTo>
                  <a:lnTo>
                    <a:pt x="8231" y="2565"/>
                  </a:lnTo>
                  <a:lnTo>
                    <a:pt x="8084" y="2272"/>
                  </a:lnTo>
                  <a:lnTo>
                    <a:pt x="7913" y="1979"/>
                  </a:lnTo>
                  <a:lnTo>
                    <a:pt x="7742" y="1710"/>
                  </a:lnTo>
                  <a:lnTo>
                    <a:pt x="7523" y="1466"/>
                  </a:lnTo>
                  <a:lnTo>
                    <a:pt x="7303" y="1221"/>
                  </a:lnTo>
                  <a:lnTo>
                    <a:pt x="7059" y="1002"/>
                  </a:lnTo>
                  <a:lnTo>
                    <a:pt x="6814" y="806"/>
                  </a:lnTo>
                  <a:lnTo>
                    <a:pt x="6546" y="611"/>
                  </a:lnTo>
                  <a:lnTo>
                    <a:pt x="6253" y="464"/>
                  </a:lnTo>
                  <a:lnTo>
                    <a:pt x="5960" y="318"/>
                  </a:lnTo>
                  <a:lnTo>
                    <a:pt x="5642" y="196"/>
                  </a:lnTo>
                  <a:lnTo>
                    <a:pt x="5325" y="122"/>
                  </a:lnTo>
                  <a:lnTo>
                    <a:pt x="4983" y="49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6972535" y="4249088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560;p40">
              <a:extLst>
                <a:ext uri="{FF2B5EF4-FFF2-40B4-BE49-F238E27FC236}">
                  <a16:creationId xmlns:a16="http://schemas.microsoft.com/office/drawing/2014/main" id="{98A18B31-FD7A-4714-B2C0-9C30A63B0AA7}"/>
                </a:ext>
              </a:extLst>
            </p:cNvPr>
            <p:cNvSpPr/>
            <p:nvPr/>
          </p:nvSpPr>
          <p:spPr>
            <a:xfrm>
              <a:off x="1742342" y="4038227"/>
              <a:ext cx="1449328" cy="1295167"/>
            </a:xfrm>
            <a:custGeom>
              <a:avLst/>
              <a:gdLst/>
              <a:ahLst/>
              <a:cxnLst/>
              <a:rect l="l" t="t" r="r" b="b"/>
              <a:pathLst>
                <a:path w="16414" h="16413" extrusionOk="0">
                  <a:moveTo>
                    <a:pt x="10088" y="5080"/>
                  </a:moveTo>
                  <a:lnTo>
                    <a:pt x="10234" y="5105"/>
                  </a:lnTo>
                  <a:lnTo>
                    <a:pt x="10307" y="5129"/>
                  </a:lnTo>
                  <a:lnTo>
                    <a:pt x="10356" y="5178"/>
                  </a:lnTo>
                  <a:lnTo>
                    <a:pt x="11235" y="6057"/>
                  </a:lnTo>
                  <a:lnTo>
                    <a:pt x="11284" y="6106"/>
                  </a:lnTo>
                  <a:lnTo>
                    <a:pt x="11309" y="6179"/>
                  </a:lnTo>
                  <a:lnTo>
                    <a:pt x="11333" y="6326"/>
                  </a:lnTo>
                  <a:lnTo>
                    <a:pt x="11309" y="6473"/>
                  </a:lnTo>
                  <a:lnTo>
                    <a:pt x="11284" y="6546"/>
                  </a:lnTo>
                  <a:lnTo>
                    <a:pt x="11235" y="6595"/>
                  </a:lnTo>
                  <a:lnTo>
                    <a:pt x="9892" y="7938"/>
                  </a:lnTo>
                  <a:lnTo>
                    <a:pt x="9843" y="7987"/>
                  </a:lnTo>
                  <a:lnTo>
                    <a:pt x="9819" y="8060"/>
                  </a:lnTo>
                  <a:lnTo>
                    <a:pt x="9795" y="8207"/>
                  </a:lnTo>
                  <a:lnTo>
                    <a:pt x="9819" y="8353"/>
                  </a:lnTo>
                  <a:lnTo>
                    <a:pt x="9843" y="8426"/>
                  </a:lnTo>
                  <a:lnTo>
                    <a:pt x="9892" y="8475"/>
                  </a:lnTo>
                  <a:lnTo>
                    <a:pt x="11235" y="9818"/>
                  </a:lnTo>
                  <a:lnTo>
                    <a:pt x="11284" y="9867"/>
                  </a:lnTo>
                  <a:lnTo>
                    <a:pt x="11309" y="9941"/>
                  </a:lnTo>
                  <a:lnTo>
                    <a:pt x="11333" y="10087"/>
                  </a:lnTo>
                  <a:lnTo>
                    <a:pt x="11309" y="10234"/>
                  </a:lnTo>
                  <a:lnTo>
                    <a:pt x="11284" y="10307"/>
                  </a:lnTo>
                  <a:lnTo>
                    <a:pt x="11235" y="10356"/>
                  </a:lnTo>
                  <a:lnTo>
                    <a:pt x="10356" y="11235"/>
                  </a:lnTo>
                  <a:lnTo>
                    <a:pt x="10307" y="11284"/>
                  </a:lnTo>
                  <a:lnTo>
                    <a:pt x="10234" y="11308"/>
                  </a:lnTo>
                  <a:lnTo>
                    <a:pt x="10088" y="11333"/>
                  </a:lnTo>
                  <a:lnTo>
                    <a:pt x="9941" y="11308"/>
                  </a:lnTo>
                  <a:lnTo>
                    <a:pt x="9868" y="11284"/>
                  </a:lnTo>
                  <a:lnTo>
                    <a:pt x="9819" y="11235"/>
                  </a:lnTo>
                  <a:lnTo>
                    <a:pt x="8476" y="9892"/>
                  </a:lnTo>
                  <a:lnTo>
                    <a:pt x="8427" y="9843"/>
                  </a:lnTo>
                  <a:lnTo>
                    <a:pt x="8354" y="9818"/>
                  </a:lnTo>
                  <a:lnTo>
                    <a:pt x="8207" y="9794"/>
                  </a:lnTo>
                  <a:lnTo>
                    <a:pt x="8061" y="9818"/>
                  </a:lnTo>
                  <a:lnTo>
                    <a:pt x="7987" y="9843"/>
                  </a:lnTo>
                  <a:lnTo>
                    <a:pt x="7938" y="9892"/>
                  </a:lnTo>
                  <a:lnTo>
                    <a:pt x="6595" y="11235"/>
                  </a:lnTo>
                  <a:lnTo>
                    <a:pt x="6546" y="11284"/>
                  </a:lnTo>
                  <a:lnTo>
                    <a:pt x="6473" y="11308"/>
                  </a:lnTo>
                  <a:lnTo>
                    <a:pt x="6326" y="11333"/>
                  </a:lnTo>
                  <a:lnTo>
                    <a:pt x="6180" y="11308"/>
                  </a:lnTo>
                  <a:lnTo>
                    <a:pt x="6107" y="11284"/>
                  </a:lnTo>
                  <a:lnTo>
                    <a:pt x="6058" y="11235"/>
                  </a:lnTo>
                  <a:lnTo>
                    <a:pt x="5179" y="10356"/>
                  </a:lnTo>
                  <a:lnTo>
                    <a:pt x="5130" y="10307"/>
                  </a:lnTo>
                  <a:lnTo>
                    <a:pt x="5105" y="10234"/>
                  </a:lnTo>
                  <a:lnTo>
                    <a:pt x="5081" y="10087"/>
                  </a:lnTo>
                  <a:lnTo>
                    <a:pt x="5105" y="9941"/>
                  </a:lnTo>
                  <a:lnTo>
                    <a:pt x="5130" y="9867"/>
                  </a:lnTo>
                  <a:lnTo>
                    <a:pt x="5179" y="9818"/>
                  </a:lnTo>
                  <a:lnTo>
                    <a:pt x="6522" y="8475"/>
                  </a:lnTo>
                  <a:lnTo>
                    <a:pt x="6571" y="8426"/>
                  </a:lnTo>
                  <a:lnTo>
                    <a:pt x="6595" y="8353"/>
                  </a:lnTo>
                  <a:lnTo>
                    <a:pt x="6620" y="8207"/>
                  </a:lnTo>
                  <a:lnTo>
                    <a:pt x="6595" y="8060"/>
                  </a:lnTo>
                  <a:lnTo>
                    <a:pt x="6571" y="7987"/>
                  </a:lnTo>
                  <a:lnTo>
                    <a:pt x="6522" y="7938"/>
                  </a:lnTo>
                  <a:lnTo>
                    <a:pt x="5179" y="6595"/>
                  </a:lnTo>
                  <a:lnTo>
                    <a:pt x="5130" y="6546"/>
                  </a:lnTo>
                  <a:lnTo>
                    <a:pt x="5105" y="6473"/>
                  </a:lnTo>
                  <a:lnTo>
                    <a:pt x="5081" y="6326"/>
                  </a:lnTo>
                  <a:lnTo>
                    <a:pt x="5105" y="6179"/>
                  </a:lnTo>
                  <a:lnTo>
                    <a:pt x="5130" y="6106"/>
                  </a:lnTo>
                  <a:lnTo>
                    <a:pt x="5179" y="6057"/>
                  </a:lnTo>
                  <a:lnTo>
                    <a:pt x="6058" y="5178"/>
                  </a:lnTo>
                  <a:lnTo>
                    <a:pt x="6107" y="5129"/>
                  </a:lnTo>
                  <a:lnTo>
                    <a:pt x="6180" y="5105"/>
                  </a:lnTo>
                  <a:lnTo>
                    <a:pt x="6326" y="5080"/>
                  </a:lnTo>
                  <a:lnTo>
                    <a:pt x="6473" y="5105"/>
                  </a:lnTo>
                  <a:lnTo>
                    <a:pt x="6546" y="5129"/>
                  </a:lnTo>
                  <a:lnTo>
                    <a:pt x="6595" y="5178"/>
                  </a:lnTo>
                  <a:lnTo>
                    <a:pt x="7938" y="6521"/>
                  </a:lnTo>
                  <a:lnTo>
                    <a:pt x="7987" y="6570"/>
                  </a:lnTo>
                  <a:lnTo>
                    <a:pt x="8061" y="6595"/>
                  </a:lnTo>
                  <a:lnTo>
                    <a:pt x="8207" y="6619"/>
                  </a:lnTo>
                  <a:lnTo>
                    <a:pt x="8354" y="6595"/>
                  </a:lnTo>
                  <a:lnTo>
                    <a:pt x="8427" y="6570"/>
                  </a:lnTo>
                  <a:lnTo>
                    <a:pt x="8476" y="6521"/>
                  </a:lnTo>
                  <a:lnTo>
                    <a:pt x="9819" y="5178"/>
                  </a:lnTo>
                  <a:lnTo>
                    <a:pt x="9868" y="5129"/>
                  </a:lnTo>
                  <a:lnTo>
                    <a:pt x="9941" y="5105"/>
                  </a:lnTo>
                  <a:lnTo>
                    <a:pt x="10088" y="5080"/>
                  </a:lnTo>
                  <a:close/>
                  <a:moveTo>
                    <a:pt x="5130" y="0"/>
                  </a:moveTo>
                  <a:lnTo>
                    <a:pt x="4934" y="25"/>
                  </a:lnTo>
                  <a:lnTo>
                    <a:pt x="4739" y="74"/>
                  </a:lnTo>
                  <a:lnTo>
                    <a:pt x="4568" y="171"/>
                  </a:lnTo>
                  <a:lnTo>
                    <a:pt x="4397" y="293"/>
                  </a:lnTo>
                  <a:lnTo>
                    <a:pt x="294" y="4397"/>
                  </a:lnTo>
                  <a:lnTo>
                    <a:pt x="172" y="4568"/>
                  </a:lnTo>
                  <a:lnTo>
                    <a:pt x="74" y="4738"/>
                  </a:lnTo>
                  <a:lnTo>
                    <a:pt x="25" y="4934"/>
                  </a:lnTo>
                  <a:lnTo>
                    <a:pt x="1" y="5129"/>
                  </a:lnTo>
                  <a:lnTo>
                    <a:pt x="1" y="11284"/>
                  </a:lnTo>
                  <a:lnTo>
                    <a:pt x="25" y="11479"/>
                  </a:lnTo>
                  <a:lnTo>
                    <a:pt x="74" y="11675"/>
                  </a:lnTo>
                  <a:lnTo>
                    <a:pt x="172" y="11846"/>
                  </a:lnTo>
                  <a:lnTo>
                    <a:pt x="294" y="12017"/>
                  </a:lnTo>
                  <a:lnTo>
                    <a:pt x="4397" y="16120"/>
                  </a:lnTo>
                  <a:lnTo>
                    <a:pt x="4568" y="16242"/>
                  </a:lnTo>
                  <a:lnTo>
                    <a:pt x="4739" y="16339"/>
                  </a:lnTo>
                  <a:lnTo>
                    <a:pt x="4934" y="16388"/>
                  </a:lnTo>
                  <a:lnTo>
                    <a:pt x="5130" y="16413"/>
                  </a:lnTo>
                  <a:lnTo>
                    <a:pt x="11284" y="16413"/>
                  </a:lnTo>
                  <a:lnTo>
                    <a:pt x="11480" y="16388"/>
                  </a:lnTo>
                  <a:lnTo>
                    <a:pt x="11675" y="16339"/>
                  </a:lnTo>
                  <a:lnTo>
                    <a:pt x="11846" y="16242"/>
                  </a:lnTo>
                  <a:lnTo>
                    <a:pt x="12017" y="16120"/>
                  </a:lnTo>
                  <a:lnTo>
                    <a:pt x="16120" y="12017"/>
                  </a:lnTo>
                  <a:lnTo>
                    <a:pt x="16242" y="11846"/>
                  </a:lnTo>
                  <a:lnTo>
                    <a:pt x="16340" y="11675"/>
                  </a:lnTo>
                  <a:lnTo>
                    <a:pt x="16389" y="11479"/>
                  </a:lnTo>
                  <a:lnTo>
                    <a:pt x="16413" y="11284"/>
                  </a:lnTo>
                  <a:lnTo>
                    <a:pt x="16413" y="5129"/>
                  </a:lnTo>
                  <a:lnTo>
                    <a:pt x="16389" y="4934"/>
                  </a:lnTo>
                  <a:lnTo>
                    <a:pt x="16340" y="4738"/>
                  </a:lnTo>
                  <a:lnTo>
                    <a:pt x="16242" y="4568"/>
                  </a:lnTo>
                  <a:lnTo>
                    <a:pt x="16120" y="4397"/>
                  </a:lnTo>
                  <a:lnTo>
                    <a:pt x="12017" y="293"/>
                  </a:lnTo>
                  <a:lnTo>
                    <a:pt x="11846" y="171"/>
                  </a:lnTo>
                  <a:lnTo>
                    <a:pt x="11675" y="74"/>
                  </a:lnTo>
                  <a:lnTo>
                    <a:pt x="11480" y="25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A90CAC-E28C-40E0-BC18-4DC80F7A54E2}"/>
                </a:ext>
              </a:extLst>
            </p:cNvPr>
            <p:cNvSpPr txBox="1"/>
            <p:nvPr/>
          </p:nvSpPr>
          <p:spPr>
            <a:xfrm>
              <a:off x="1734416" y="5837485"/>
              <a:ext cx="138211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BỊ HỦY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05" name="Right Arrow 48">
              <a:extLst>
                <a:ext uri="{FF2B5EF4-FFF2-40B4-BE49-F238E27FC236}">
                  <a16:creationId xmlns:a16="http://schemas.microsoft.com/office/drawing/2014/main" id="{DF2F886B-06E0-477E-833F-A55CC408FFA4}"/>
                </a:ext>
              </a:extLst>
            </p:cNvPr>
            <p:cNvSpPr/>
            <p:nvPr/>
          </p:nvSpPr>
          <p:spPr>
            <a:xfrm rot="10800000">
              <a:off x="3646895" y="425059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6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46857" y="1695235"/>
            <a:ext cx="613149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1417125" y="843936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1417125" y="440663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33E9EC-6023-40A6-A727-0C9748121372}"/>
              </a:ext>
            </a:extLst>
          </p:cNvPr>
          <p:cNvGrpSpPr/>
          <p:nvPr/>
        </p:nvGrpSpPr>
        <p:grpSpPr>
          <a:xfrm>
            <a:off x="7417741" y="8188477"/>
            <a:ext cx="2675732" cy="2819244"/>
            <a:chOff x="7205118" y="8002194"/>
            <a:chExt cx="2675732" cy="2819244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322" y="8002194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7205118" y="8104951"/>
              <a:ext cx="2675732" cy="2716487"/>
              <a:chOff x="17163028" y="3784424"/>
              <a:chExt cx="2675732" cy="271648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163028" y="5546547"/>
                <a:ext cx="2675732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7D109-2C52-4803-A5F3-B8A40DD61C64}"/>
              </a:ext>
            </a:extLst>
          </p:cNvPr>
          <p:cNvGrpSpPr/>
          <p:nvPr/>
        </p:nvGrpSpPr>
        <p:grpSpPr>
          <a:xfrm>
            <a:off x="14004986" y="3794229"/>
            <a:ext cx="3251211" cy="2556975"/>
            <a:chOff x="6468666" y="3717118"/>
            <a:chExt cx="3251211" cy="255697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5FA6C34-7D1F-4132-BF03-F104A7115CBE}"/>
                </a:ext>
              </a:extLst>
            </p:cNvPr>
            <p:cNvGrpSpPr/>
            <p:nvPr/>
          </p:nvGrpSpPr>
          <p:grpSpPr>
            <a:xfrm>
              <a:off x="6468666" y="3717118"/>
              <a:ext cx="3251211" cy="2556975"/>
              <a:chOff x="18546313" y="8286114"/>
              <a:chExt cx="3251211" cy="255697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711B54-E112-48AF-B230-7DA698645B02}"/>
                  </a:ext>
                </a:extLst>
              </p:cNvPr>
              <p:cNvSpPr txBox="1"/>
              <p:nvPr/>
            </p:nvSpPr>
            <p:spPr>
              <a:xfrm>
                <a:off x="18546313" y="10319741"/>
                <a:ext cx="325121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LẤY QUẦN ÁO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D4342C-D264-48BC-9F92-8515709210CF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Google Shape;811;p38">
              <a:extLst>
                <a:ext uri="{FF2B5EF4-FFF2-40B4-BE49-F238E27FC236}">
                  <a16:creationId xmlns:a16="http://schemas.microsoft.com/office/drawing/2014/main" id="{466D1BAB-ED9B-4FBB-B7D0-B98127F3CD7E}"/>
                </a:ext>
              </a:extLst>
            </p:cNvPr>
            <p:cNvSpPr/>
            <p:nvPr/>
          </p:nvSpPr>
          <p:spPr>
            <a:xfrm>
              <a:off x="7737636" y="4138200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D13869-7326-4AE4-9A08-C3A373A5CE9C}"/>
              </a:ext>
            </a:extLst>
          </p:cNvPr>
          <p:cNvGrpSpPr/>
          <p:nvPr/>
        </p:nvGrpSpPr>
        <p:grpSpPr>
          <a:xfrm>
            <a:off x="13947587" y="8188477"/>
            <a:ext cx="3292889" cy="2493713"/>
            <a:chOff x="11836635" y="8341781"/>
            <a:chExt cx="3292889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1836635" y="8341781"/>
              <a:ext cx="3292889" cy="2493713"/>
              <a:chOff x="1241772" y="8024601"/>
              <a:chExt cx="3292889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241772" y="9994966"/>
                <a:ext cx="3292889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3202291" y="8679639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549458-6822-407C-BE89-6A8CFFF0FAC3}"/>
              </a:ext>
            </a:extLst>
          </p:cNvPr>
          <p:cNvGrpSpPr/>
          <p:nvPr/>
        </p:nvGrpSpPr>
        <p:grpSpPr>
          <a:xfrm>
            <a:off x="7348338" y="3915850"/>
            <a:ext cx="2634054" cy="2716487"/>
            <a:chOff x="17250756" y="3915850"/>
            <a:chExt cx="2634054" cy="27164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7250756" y="3915850"/>
              <a:ext cx="2634054" cy="2716487"/>
              <a:chOff x="11552454" y="3804986"/>
              <a:chExt cx="2634054" cy="27164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552454" y="5567109"/>
                <a:ext cx="2634054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LẤY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8243011" y="4305084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495515" y="1695235"/>
            <a:ext cx="5434185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THÀNH PHẦN CHÍNH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936D5D-7D39-4C1F-A33A-43AF76AD01A0}"/>
              </a:ext>
            </a:extLst>
          </p:cNvPr>
          <p:cNvCxnSpPr/>
          <p:nvPr/>
        </p:nvCxnSpPr>
        <p:spPr>
          <a:xfrm flipH="1">
            <a:off x="14576182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11A934-08AC-4BF4-A3F4-9040B371F397}"/>
              </a:ext>
            </a:extLst>
          </p:cNvPr>
          <p:cNvCxnSpPr/>
          <p:nvPr/>
        </p:nvCxnSpPr>
        <p:spPr>
          <a:xfrm flipH="1">
            <a:off x="9301994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871110-D0B5-4A0A-A1C9-4AA6191FE67E}"/>
              </a:ext>
            </a:extLst>
          </p:cNvPr>
          <p:cNvGrpSpPr/>
          <p:nvPr/>
        </p:nvGrpSpPr>
        <p:grpSpPr>
          <a:xfrm>
            <a:off x="15213769" y="4344933"/>
            <a:ext cx="3966370" cy="4993261"/>
            <a:chOff x="12865104" y="4815762"/>
            <a:chExt cx="3966370" cy="4993261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73F1F32-282C-42E8-982D-223F0413ADB0}"/>
                </a:ext>
              </a:extLst>
            </p:cNvPr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p, phân bổ và theo dõi tình trạng xử lí đơn hàng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018B61-4B3C-4044-9BB0-950BD17A32A9}"/>
                </a:ext>
              </a:extLst>
            </p:cNvPr>
            <p:cNvSpPr txBox="1"/>
            <p:nvPr/>
          </p:nvSpPr>
          <p:spPr>
            <a:xfrm>
              <a:off x="12919698" y="7451234"/>
              <a:ext cx="3911776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LÍ PHÂN CÔNG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40FE35-C6D5-403A-BA0E-BE317F59E508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2FAFFAB-0736-43B1-9FBA-74E61C432668}"/>
                  </a:ext>
                </a:extLst>
              </p:cNvPr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hape 2622">
                <a:extLst>
                  <a:ext uri="{FF2B5EF4-FFF2-40B4-BE49-F238E27FC236}">
                    <a16:creationId xmlns:a16="http://schemas.microsoft.com/office/drawing/2014/main" id="{9E8735C6-0BAF-4E68-A56F-F37E2B800B64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2E492-70EE-4A95-822D-6D084E5C8547}"/>
              </a:ext>
            </a:extLst>
          </p:cNvPr>
          <p:cNvGrpSpPr/>
          <p:nvPr/>
        </p:nvGrpSpPr>
        <p:grpSpPr>
          <a:xfrm>
            <a:off x="4726272" y="4344933"/>
            <a:ext cx="3793628" cy="4480234"/>
            <a:chOff x="4726272" y="4344933"/>
            <a:chExt cx="3793628" cy="448023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13CE7E-9255-4DB9-9735-17065BDD3592}"/>
                </a:ext>
              </a:extLst>
            </p:cNvPr>
            <p:cNvGrpSpPr/>
            <p:nvPr/>
          </p:nvGrpSpPr>
          <p:grpSpPr>
            <a:xfrm>
              <a:off x="4726272" y="4344933"/>
              <a:ext cx="3793628" cy="4480234"/>
              <a:chOff x="2377607" y="4815762"/>
              <a:chExt cx="3793628" cy="4480234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B9079730-9B2C-4873-871A-B4F77325D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607" y="8099961"/>
                <a:ext cx="3793628" cy="1196035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Dựa trên trạng thái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để quản lí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EE111C-3897-465B-950D-00A7CAC41FE1}"/>
                  </a:ext>
                </a:extLst>
              </p:cNvPr>
              <p:cNvSpPr txBox="1"/>
              <p:nvPr/>
            </p:nvSpPr>
            <p:spPr>
              <a:xfrm>
                <a:off x="2406061" y="7451234"/>
                <a:ext cx="374493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Đ</a:t>
                </a:r>
                <a:r>
                  <a:rPr lang="vi-VN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Ơ</a:t>
                </a:r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 HÀNG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AD72EB7-3C21-4D66-AD48-8E224B039088}"/>
                  </a:ext>
                </a:extLst>
              </p:cNvPr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oogle Shape;591;p40">
              <a:extLst>
                <a:ext uri="{FF2B5EF4-FFF2-40B4-BE49-F238E27FC236}">
                  <a16:creationId xmlns:a16="http://schemas.microsoft.com/office/drawing/2014/main" id="{975E62E8-C876-47A6-BE90-0A0FA90336F5}"/>
                </a:ext>
              </a:extLst>
            </p:cNvPr>
            <p:cNvGrpSpPr/>
            <p:nvPr/>
          </p:nvGrpSpPr>
          <p:grpSpPr>
            <a:xfrm>
              <a:off x="6111456" y="4934009"/>
              <a:ext cx="1078783" cy="980484"/>
              <a:chOff x="4562200" y="4968250"/>
              <a:chExt cx="549550" cy="499475"/>
            </a:xfrm>
            <a:noFill/>
          </p:grpSpPr>
          <p:sp>
            <p:nvSpPr>
              <p:cNvPr id="95" name="Google Shape;592;p40">
                <a:extLst>
                  <a:ext uri="{FF2B5EF4-FFF2-40B4-BE49-F238E27FC236}">
                    <a16:creationId xmlns:a16="http://schemas.microsoft.com/office/drawing/2014/main" id="{272FAD6D-BC23-42A9-85A0-7ECF0BBBB6A4}"/>
                  </a:ext>
                </a:extLst>
              </p:cNvPr>
              <p:cNvSpPr/>
              <p:nvPr/>
            </p:nvSpPr>
            <p:spPr>
              <a:xfrm>
                <a:off x="4842450" y="5242400"/>
                <a:ext cx="213125" cy="22532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9013" extrusionOk="0">
                    <a:moveTo>
                      <a:pt x="8524" y="1"/>
                    </a:moveTo>
                    <a:lnTo>
                      <a:pt x="2272" y="3542"/>
                    </a:lnTo>
                    <a:lnTo>
                      <a:pt x="2150" y="3591"/>
                    </a:lnTo>
                    <a:lnTo>
                      <a:pt x="2028" y="3615"/>
                    </a:lnTo>
                    <a:lnTo>
                      <a:pt x="1906" y="3591"/>
                    </a:lnTo>
                    <a:lnTo>
                      <a:pt x="1808" y="3566"/>
                    </a:lnTo>
                    <a:lnTo>
                      <a:pt x="1735" y="3517"/>
                    </a:lnTo>
                    <a:lnTo>
                      <a:pt x="1662" y="3444"/>
                    </a:lnTo>
                    <a:lnTo>
                      <a:pt x="1588" y="3371"/>
                    </a:lnTo>
                    <a:lnTo>
                      <a:pt x="1" y="440"/>
                    </a:lnTo>
                    <a:lnTo>
                      <a:pt x="1" y="9013"/>
                    </a:lnTo>
                    <a:lnTo>
                      <a:pt x="8524" y="4104"/>
                    </a:lnTo>
                    <a:lnTo>
                      <a:pt x="8524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3;p40">
                <a:extLst>
                  <a:ext uri="{FF2B5EF4-FFF2-40B4-BE49-F238E27FC236}">
                    <a16:creationId xmlns:a16="http://schemas.microsoft.com/office/drawing/2014/main" id="{6569476B-13D7-41AD-A4B9-1C26CD059532}"/>
                  </a:ext>
                </a:extLst>
              </p:cNvPr>
              <p:cNvSpPr/>
              <p:nvPr/>
            </p:nvSpPr>
            <p:spPr>
              <a:xfrm>
                <a:off x="4617775" y="5241800"/>
                <a:ext cx="212500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9037" extrusionOk="0">
                    <a:moveTo>
                      <a:pt x="0" y="0"/>
                    </a:moveTo>
                    <a:lnTo>
                      <a:pt x="0" y="4128"/>
                    </a:lnTo>
                    <a:lnTo>
                      <a:pt x="8499" y="9037"/>
                    </a:lnTo>
                    <a:lnTo>
                      <a:pt x="8499" y="586"/>
                    </a:lnTo>
                    <a:lnTo>
                      <a:pt x="6961" y="3395"/>
                    </a:lnTo>
                    <a:lnTo>
                      <a:pt x="6887" y="3468"/>
                    </a:lnTo>
                    <a:lnTo>
                      <a:pt x="6814" y="3541"/>
                    </a:lnTo>
                    <a:lnTo>
                      <a:pt x="6741" y="3590"/>
                    </a:lnTo>
                    <a:lnTo>
                      <a:pt x="6643" y="3615"/>
                    </a:lnTo>
                    <a:lnTo>
                      <a:pt x="6521" y="3639"/>
                    </a:lnTo>
                    <a:lnTo>
                      <a:pt x="6399" y="3615"/>
                    </a:lnTo>
                    <a:lnTo>
                      <a:pt x="6277" y="35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94;p40">
                <a:extLst>
                  <a:ext uri="{FF2B5EF4-FFF2-40B4-BE49-F238E27FC236}">
                    <a16:creationId xmlns:a16="http://schemas.microsoft.com/office/drawing/2014/main" id="{07A0D26D-1AD5-45AB-AC18-7B93308C3A76}"/>
                  </a:ext>
                </a:extLst>
              </p:cNvPr>
              <p:cNvSpPr/>
              <p:nvPr/>
            </p:nvSpPr>
            <p:spPr>
              <a:xfrm>
                <a:off x="4631200" y="4968250"/>
                <a:ext cx="411550" cy="236325"/>
              </a:xfrm>
              <a:custGeom>
                <a:avLst/>
                <a:gdLst/>
                <a:ahLst/>
                <a:cxnLst/>
                <a:rect l="l" t="t" r="r" b="b"/>
                <a:pathLst>
                  <a:path w="16462" h="9453" extrusionOk="0">
                    <a:moveTo>
                      <a:pt x="8182" y="1"/>
                    </a:moveTo>
                    <a:lnTo>
                      <a:pt x="0" y="4763"/>
                    </a:lnTo>
                    <a:lnTo>
                      <a:pt x="8231" y="9452"/>
                    </a:lnTo>
                    <a:lnTo>
                      <a:pt x="16462" y="4763"/>
                    </a:lnTo>
                    <a:lnTo>
                      <a:pt x="8182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95;p40">
                <a:extLst>
                  <a:ext uri="{FF2B5EF4-FFF2-40B4-BE49-F238E27FC236}">
                    <a16:creationId xmlns:a16="http://schemas.microsoft.com/office/drawing/2014/main" id="{BB5A3BDC-9673-4074-959D-01D67E922585}"/>
                  </a:ext>
                </a:extLst>
              </p:cNvPr>
              <p:cNvSpPr/>
              <p:nvPr/>
            </p:nvSpPr>
            <p:spPr>
              <a:xfrm>
                <a:off x="4562200" y="5094025"/>
                <a:ext cx="274800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2" h="9062" extrusionOk="0">
                    <a:moveTo>
                      <a:pt x="2248" y="1"/>
                    </a:moveTo>
                    <a:lnTo>
                      <a:pt x="1" y="4079"/>
                    </a:lnTo>
                    <a:lnTo>
                      <a:pt x="8744" y="9062"/>
                    </a:lnTo>
                    <a:lnTo>
                      <a:pt x="10991" y="4983"/>
                    </a:lnTo>
                    <a:lnTo>
                      <a:pt x="2248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96;p40">
                <a:extLst>
                  <a:ext uri="{FF2B5EF4-FFF2-40B4-BE49-F238E27FC236}">
                    <a16:creationId xmlns:a16="http://schemas.microsoft.com/office/drawing/2014/main" id="{4998C569-A3CF-4414-9C01-00A7ACE060A0}"/>
                  </a:ext>
                </a:extLst>
              </p:cNvPr>
              <p:cNvSpPr/>
              <p:nvPr/>
            </p:nvSpPr>
            <p:spPr>
              <a:xfrm>
                <a:off x="4836975" y="5094025"/>
                <a:ext cx="27477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1" h="9062" extrusionOk="0">
                    <a:moveTo>
                      <a:pt x="8743" y="1"/>
                    </a:moveTo>
                    <a:lnTo>
                      <a:pt x="0" y="4983"/>
                    </a:lnTo>
                    <a:lnTo>
                      <a:pt x="2247" y="9062"/>
                    </a:lnTo>
                    <a:lnTo>
                      <a:pt x="10990" y="4079"/>
                    </a:lnTo>
                    <a:lnTo>
                      <a:pt x="8743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BC2A0-09AE-41FF-A05F-C0A2BE1CFAD9}"/>
              </a:ext>
            </a:extLst>
          </p:cNvPr>
          <p:cNvGrpSpPr/>
          <p:nvPr/>
        </p:nvGrpSpPr>
        <p:grpSpPr>
          <a:xfrm>
            <a:off x="10076292" y="4344933"/>
            <a:ext cx="3807091" cy="4513172"/>
            <a:chOff x="10076292" y="4344933"/>
            <a:chExt cx="3807091" cy="45131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F5793E-441A-4B72-808A-49A6196D874C}"/>
                </a:ext>
              </a:extLst>
            </p:cNvPr>
            <p:cNvGrpSpPr/>
            <p:nvPr/>
          </p:nvGrpSpPr>
          <p:grpSpPr>
            <a:xfrm>
              <a:off x="10076292" y="4344933"/>
              <a:ext cx="3807091" cy="4513172"/>
              <a:chOff x="7727627" y="4815762"/>
              <a:chExt cx="3807091" cy="4513172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E245281D-6B7A-4759-B36C-93D3E68D26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1090" y="8132834"/>
                <a:ext cx="3793628" cy="1196100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Dựa trên trạng thái để quản lí, cập nhật thông tin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1E6080-C06F-4767-A6C2-758C68C83425}"/>
                  </a:ext>
                </a:extLst>
              </p:cNvPr>
              <p:cNvSpPr txBox="1"/>
              <p:nvPr/>
            </p:nvSpPr>
            <p:spPr>
              <a:xfrm>
                <a:off x="7727627" y="7484105"/>
                <a:ext cx="376577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BIÊN NHẬN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B6ECC34-E240-4B4D-BFB9-A83D1B90488C}"/>
                  </a:ext>
                </a:extLst>
              </p:cNvPr>
              <p:cNvSpPr/>
              <p:nvPr/>
            </p:nvSpPr>
            <p:spPr>
              <a:xfrm>
                <a:off x="850388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oogle Shape;596;p38">
              <a:extLst>
                <a:ext uri="{FF2B5EF4-FFF2-40B4-BE49-F238E27FC236}">
                  <a16:creationId xmlns:a16="http://schemas.microsoft.com/office/drawing/2014/main" id="{B7A98977-F43B-453D-AA94-512F1ADE2515}"/>
                </a:ext>
              </a:extLst>
            </p:cNvPr>
            <p:cNvGrpSpPr/>
            <p:nvPr/>
          </p:nvGrpSpPr>
          <p:grpSpPr>
            <a:xfrm>
              <a:off x="11502386" y="4868034"/>
              <a:ext cx="869779" cy="1123259"/>
              <a:chOff x="584925" y="238125"/>
              <a:chExt cx="415200" cy="525100"/>
            </a:xfrm>
            <a:noFill/>
          </p:grpSpPr>
          <p:sp>
            <p:nvSpPr>
              <p:cNvPr id="109" name="Google Shape;597;p38">
                <a:extLst>
                  <a:ext uri="{FF2B5EF4-FFF2-40B4-BE49-F238E27FC236}">
                    <a16:creationId xmlns:a16="http://schemas.microsoft.com/office/drawing/2014/main" id="{79BDAC2C-80C1-4E11-8BD9-157315EAFADC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98;p38">
                <a:extLst>
                  <a:ext uri="{FF2B5EF4-FFF2-40B4-BE49-F238E27FC236}">
                    <a16:creationId xmlns:a16="http://schemas.microsoft.com/office/drawing/2014/main" id="{6F2CEFC0-BE4B-488E-AD6F-E7D0C6927138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99;p38">
                <a:extLst>
                  <a:ext uri="{FF2B5EF4-FFF2-40B4-BE49-F238E27FC236}">
                    <a16:creationId xmlns:a16="http://schemas.microsoft.com/office/drawing/2014/main" id="{88358EE9-8998-4918-9191-C9EFC2949977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00;p38">
                <a:extLst>
                  <a:ext uri="{FF2B5EF4-FFF2-40B4-BE49-F238E27FC236}">
                    <a16:creationId xmlns:a16="http://schemas.microsoft.com/office/drawing/2014/main" id="{D718C611-95C2-41AB-BD22-26ADE081ED29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01;p38">
                <a:extLst>
                  <a:ext uri="{FF2B5EF4-FFF2-40B4-BE49-F238E27FC236}">
                    <a16:creationId xmlns:a16="http://schemas.microsoft.com/office/drawing/2014/main" id="{8E693603-E808-4295-A29C-DC77C683448E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02;p38">
                <a:extLst>
                  <a:ext uri="{FF2B5EF4-FFF2-40B4-BE49-F238E27FC236}">
                    <a16:creationId xmlns:a16="http://schemas.microsoft.com/office/drawing/2014/main" id="{2D4B0377-F098-4F0B-961E-633835D60029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87144" y="1695235"/>
            <a:ext cx="665092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7F45B1-65BD-41AB-998F-6F9C2931CB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8237" y="3417882"/>
            <a:ext cx="18062220" cy="8115357"/>
          </a:xfrm>
          <a:prstGeom prst="rect">
            <a:avLst/>
          </a:prstGeom>
          <a:effectLst>
            <a:outerShdw blurRad="660400" dist="2667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87144" y="1695235"/>
            <a:ext cx="665092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AB789-B88B-4726-B541-A565EE328EB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" b="4399"/>
          <a:stretch/>
        </p:blipFill>
        <p:spPr bwMode="auto">
          <a:xfrm>
            <a:off x="4188167" y="2895545"/>
            <a:ext cx="16007664" cy="10616575"/>
          </a:xfrm>
          <a:prstGeom prst="rect">
            <a:avLst/>
          </a:prstGeom>
          <a:noFill/>
          <a:ln>
            <a:noFill/>
          </a:ln>
          <a:effectLst>
            <a:outerShdw blurRad="1270000" dist="800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02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78330" y="1695235"/>
            <a:ext cx="666856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E23C4-75C5-4598-928E-502798C094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6204" y="3630695"/>
            <a:ext cx="18339490" cy="8317158"/>
          </a:xfrm>
          <a:prstGeom prst="rect">
            <a:avLst/>
          </a:prstGeom>
          <a:effectLst>
            <a:outerShdw blurRad="584200" dist="2286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2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78330" y="1695235"/>
            <a:ext cx="666856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86B9A-7FAA-4E52-9576-860ED954CA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84" y="2609174"/>
            <a:ext cx="15071860" cy="11106826"/>
          </a:xfrm>
          <a:prstGeom prst="rect">
            <a:avLst/>
          </a:prstGeom>
          <a:noFill/>
          <a:ln>
            <a:noFill/>
          </a:ln>
          <a:effectLst>
            <a:outerShdw blurRad="622300" dist="5207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78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788562" y="1695235"/>
            <a:ext cx="684809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PHÂN CÔNG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65720-5E68-44C3-9192-9367A921C7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75" y="2895545"/>
            <a:ext cx="15904027" cy="14551994"/>
          </a:xfrm>
          <a:prstGeom prst="rect">
            <a:avLst/>
          </a:prstGeom>
          <a:noFill/>
          <a:ln>
            <a:noFill/>
          </a:ln>
          <a:effectLst>
            <a:outerShdw blurRad="711200" dist="406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44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5" y="4872569"/>
            <a:ext cx="835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/>
              <a:t>MÔ TẢ NGẮN GỌN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5" y="4872569"/>
            <a:ext cx="83537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1982757-BDBE-41A8-96FD-FC53E76973F8}"/>
              </a:ext>
            </a:extLst>
          </p:cNvPr>
          <p:cNvSpPr/>
          <p:nvPr/>
        </p:nvSpPr>
        <p:spPr>
          <a:xfrm>
            <a:off x="5126182" y="3389350"/>
            <a:ext cx="14713527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6BEE6-E62A-44DA-BEBB-CE80A8AD5171}"/>
              </a:ext>
            </a:extLst>
          </p:cNvPr>
          <p:cNvSpPr/>
          <p:nvPr/>
        </p:nvSpPr>
        <p:spPr>
          <a:xfrm>
            <a:off x="7758545" y="5481696"/>
            <a:ext cx="91440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Giải thuật hàng đợi nhiều trạm phục vụ chỉ hỗ trợ xử lí cho mỗi đơn hàng với thời gian cố định.</a:t>
            </a:r>
            <a:endParaRPr lang="en-US" sz="3600"/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Giao diện</a:t>
            </a:r>
            <a:r>
              <a:rPr lang="en-US" sz="3600"/>
              <a:t> website</a:t>
            </a:r>
            <a:r>
              <a:rPr lang="vi-VN" sz="3600"/>
              <a:t> xây dựng chủ yếu sử dụng bảng để hiển thị dữ liệu nên việc hiển thị trên các thiết bị có màn hình nhỏ chưa được tối ưu hóa.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/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/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6569157" y="5714733"/>
            <a:ext cx="4730154" cy="38734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thiết.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5806461" y="4956352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14053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14640"/>
            <a:ext cx="743793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BD74AD-52CE-4197-9F37-A1E5903CC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6350" y="0"/>
            <a:ext cx="24377650" cy="13716001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24084" y="5457627"/>
            <a:ext cx="12335841" cy="280074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Goals, strategies</a:t>
            </a:r>
          </a:p>
          <a:p>
            <a:pPr algn="ctr"/>
            <a:r>
              <a:rPr lang="en-US" sz="8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content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  <a:endParaRPr lang="id-ID" sz="8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59549" y="4857362"/>
            <a:ext cx="224260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POSTGRAPHILE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179702" y="8405792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622589" y="8599780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44F3CA-42DC-4397-BA38-7D1F34632D97}"/>
              </a:ext>
            </a:extLst>
          </p:cNvPr>
          <p:cNvGrpSpPr/>
          <p:nvPr/>
        </p:nvGrpSpPr>
        <p:grpSpPr>
          <a:xfrm>
            <a:off x="21318063" y="8428390"/>
            <a:ext cx="2610138" cy="2919517"/>
            <a:chOff x="21318063" y="8428390"/>
            <a:chExt cx="2610138" cy="291951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D7BB344-05DE-4C9A-8BFD-F5AC82354C26}"/>
                </a:ext>
              </a:extLst>
            </p:cNvPr>
            <p:cNvGrpSpPr/>
            <p:nvPr/>
          </p:nvGrpSpPr>
          <p:grpSpPr>
            <a:xfrm>
              <a:off x="21318063" y="8428390"/>
              <a:ext cx="2610138" cy="2919517"/>
              <a:chOff x="18830292" y="8286114"/>
              <a:chExt cx="2610138" cy="291951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DF3EF20-94A1-4251-B34B-9D72A3DCF90F}"/>
                  </a:ext>
                </a:extLst>
              </p:cNvPr>
              <p:cNvSpPr txBox="1"/>
              <p:nvPr/>
            </p:nvSpPr>
            <p:spPr>
              <a:xfrm>
                <a:off x="18830292" y="10251267"/>
                <a:ext cx="2610138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XÁC NHẬN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93F8997-DE41-4866-89D7-4631AAAF35FC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Google Shape;811;p38">
              <a:extLst>
                <a:ext uri="{FF2B5EF4-FFF2-40B4-BE49-F238E27FC236}">
                  <a16:creationId xmlns:a16="http://schemas.microsoft.com/office/drawing/2014/main" id="{8004B8D1-549D-4E53-9228-BEC1AB520D32}"/>
                </a:ext>
              </a:extLst>
            </p:cNvPr>
            <p:cNvSpPr/>
            <p:nvPr/>
          </p:nvSpPr>
          <p:spPr>
            <a:xfrm>
              <a:off x="22345094" y="8849472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21548</TotalTime>
  <Words>1428</Words>
  <Application>Microsoft Office PowerPoint</Application>
  <PresentationFormat>Custom</PresentationFormat>
  <Paragraphs>266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3137</cp:revision>
  <dcterms:created xsi:type="dcterms:W3CDTF">2014-11-12T21:47:38Z</dcterms:created>
  <dcterms:modified xsi:type="dcterms:W3CDTF">2018-12-07T17:08:49Z</dcterms:modified>
  <cp:category/>
</cp:coreProperties>
</file>