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Oswald"/>
      <p:regular r:id="rId35"/>
      <p:bold r:id="rId36"/>
    </p:embeddedFont>
    <p:embeddedFont>
      <p:font typeface="Source Sans Pr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841F512-F8CA-4345-BA0C-7AF0D4F430F8}">
  <a:tblStyle styleId="{F841F512-F8CA-4345-BA0C-7AF0D4F430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SansPr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Oswald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SourceSansPro-regular.fntdata"/><Relationship Id="rId14" Type="http://schemas.openxmlformats.org/officeDocument/2006/relationships/slide" Target="slides/slide9.xml"/><Relationship Id="rId36" Type="http://schemas.openxmlformats.org/officeDocument/2006/relationships/font" Target="fonts/Oswald-bold.fntdata"/><Relationship Id="rId17" Type="http://schemas.openxmlformats.org/officeDocument/2006/relationships/slide" Target="slides/slide12.xml"/><Relationship Id="rId39" Type="http://schemas.openxmlformats.org/officeDocument/2006/relationships/font" Target="fonts/SourceSansPro-italic.fntdata"/><Relationship Id="rId16" Type="http://schemas.openxmlformats.org/officeDocument/2006/relationships/slide" Target="slides/slide11.xml"/><Relationship Id="rId38" Type="http://schemas.openxmlformats.org/officeDocument/2006/relationships/font" Target="fonts/SourceSansPr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d2061351b_175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d2061351b_17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g14616f3966_184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5" name="Google Shape;1075;g14616f3966_184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rect b="b" l="l" r="r" t="t"/>
            <a:pathLst>
              <a:path extrusionOk="0" h="126905" w="368426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rect b="b" l="l" r="r" t="t"/>
            <a:pathLst>
              <a:path extrusionOk="0" h="121652" w="368426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2"/>
          <p:cNvSpPr txBox="1"/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ll graph">
  <p:cSld name="BLANK_2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1"/>
          <p:cNvSpPr/>
          <p:nvPr/>
        </p:nvSpPr>
        <p:spPr>
          <a:xfrm>
            <a:off x="-20075" y="636775"/>
            <a:ext cx="9203950" cy="4550900"/>
          </a:xfrm>
          <a:custGeom>
            <a:rect b="b" l="l" r="r" t="t"/>
            <a:pathLst>
              <a:path extrusionOk="0" h="182036" w="368158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419" name="Google Shape;419;p11"/>
          <p:cNvSpPr/>
          <p:nvPr/>
        </p:nvSpPr>
        <p:spPr>
          <a:xfrm>
            <a:off x="-33475" y="768100"/>
            <a:ext cx="9210650" cy="4406200"/>
          </a:xfrm>
          <a:custGeom>
            <a:rect b="b" l="l" r="r" t="t"/>
            <a:pathLst>
              <a:path extrusionOk="0" h="176248" w="368426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20" name="Google Shape;420;p11"/>
          <p:cNvSpPr/>
          <p:nvPr/>
        </p:nvSpPr>
        <p:spPr>
          <a:xfrm rot="8100000">
            <a:off x="1847981" y="44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11"/>
          <p:cNvSpPr/>
          <p:nvPr/>
        </p:nvSpPr>
        <p:spPr>
          <a:xfrm rot="8100000">
            <a:off x="6038981" y="72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11"/>
          <p:cNvSpPr/>
          <p:nvPr/>
        </p:nvSpPr>
        <p:spPr>
          <a:xfrm rot="8100000">
            <a:off x="7181981" y="76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3" name="Google Shape;423;p11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424" name="Google Shape;424;p11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5" name="Google Shape;425;p11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6" name="Google Shape;426;p11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27" name="Google Shape;427;p11"/>
          <p:cNvGrpSpPr/>
          <p:nvPr/>
        </p:nvGrpSpPr>
        <p:grpSpPr>
          <a:xfrm>
            <a:off x="-42837" y="633488"/>
            <a:ext cx="9229575" cy="642787"/>
            <a:chOff x="-42837" y="4443488"/>
            <a:chExt cx="9229575" cy="642787"/>
          </a:xfrm>
        </p:grpSpPr>
        <p:sp>
          <p:nvSpPr>
            <p:cNvPr id="428" name="Google Shape;428;p11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1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1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1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1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1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1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3" name="Google Shape;453;p11"/>
          <p:cNvSpPr/>
          <p:nvPr/>
        </p:nvSpPr>
        <p:spPr>
          <a:xfrm>
            <a:off x="2990700" y="77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11"/>
          <p:cNvSpPr/>
          <p:nvPr/>
        </p:nvSpPr>
        <p:spPr>
          <a:xfrm>
            <a:off x="1085700" y="106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11"/>
          <p:cNvSpPr/>
          <p:nvPr/>
        </p:nvSpPr>
        <p:spPr>
          <a:xfrm>
            <a:off x="4895700" y="70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11"/>
          <p:cNvSpPr/>
          <p:nvPr/>
        </p:nvSpPr>
        <p:spPr>
          <a:xfrm rot="8100000">
            <a:off x="8699949" y="51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1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letely blank">
  <p:cSld name="BLANK_1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2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-26775" y="2008375"/>
            <a:ext cx="9210650" cy="3172625"/>
          </a:xfrm>
          <a:custGeom>
            <a:rect b="b" l="l" r="r" t="t"/>
            <a:pathLst>
              <a:path extrusionOk="0" h="126905" w="368426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76" name="Google Shape;76;p3"/>
          <p:cNvSpPr/>
          <p:nvPr/>
        </p:nvSpPr>
        <p:spPr>
          <a:xfrm>
            <a:off x="-26775" y="2139700"/>
            <a:ext cx="9210650" cy="3041300"/>
          </a:xfrm>
          <a:custGeom>
            <a:rect b="b" l="l" r="r" t="t"/>
            <a:pathLst>
              <a:path extrusionOk="0" h="121652" w="368426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7" name="Google Shape;77;p3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1" name="Google Shape;81;p3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2" name="Google Shape;82;p3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3" name="Google Shape;83;p3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84" name="Google Shape;84;p3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85" name="Google Shape;85;p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3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"/>
          <p:cNvSpPr txBox="1"/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5" name="Google Shape;115;p3"/>
          <p:cNvSpPr txBox="1"/>
          <p:nvPr>
            <p:ph idx="1" type="subTitle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6" name="Google Shape;116;p3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>
            <p:ph idx="1" type="body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◉"/>
              <a:defRPr i="1" sz="3000"/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Char char="◉"/>
              <a:defRPr i="1" sz="3000"/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i="1" sz="3000"/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/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i="1" sz="3000"/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/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9pPr>
          </a:lstStyle>
          <a:p/>
        </p:txBody>
      </p:sp>
      <p:sp>
        <p:nvSpPr>
          <p:cNvPr id="119" name="Google Shape;119;p4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00CEF6"/>
                </a:solidFill>
              </a:rPr>
              <a:t>“</a:t>
            </a:r>
            <a:endParaRPr sz="9600">
              <a:solidFill>
                <a:srgbClr val="00CEF6"/>
              </a:solidFill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21" name="Google Shape;121;p4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22" name="Google Shape;122;p4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6" name="Google Shape;126;p4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7" name="Google Shape;127;p4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8" name="Google Shape;128;p4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29" name="Google Shape;129;p4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30" name="Google Shape;130;p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" name="Google Shape;155;p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4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62" name="Google Shape;162;p5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3" name="Google Shape;163;p5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64" name="Google Shape;164;p5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5" name="Google Shape;165;p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5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5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8" name="Google Shape;168;p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9" name="Google Shape;169;p5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70" name="Google Shape;170;p5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71" name="Google Shape;171;p5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72" name="Google Shape;172;p5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73" name="Google Shape;173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Google Shape;198;p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5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05" name="Google Shape;205;p6"/>
          <p:cNvSpPr txBox="1"/>
          <p:nvPr>
            <p:ph idx="1" type="body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6" name="Google Shape;206;p6"/>
          <p:cNvSpPr txBox="1"/>
          <p:nvPr>
            <p:ph idx="2" type="body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7" name="Google Shape;207;p6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08" name="Google Shape;208;p6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9" name="Google Shape;209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2" name="Google Shape;212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3" name="Google Shape;213;p6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4" name="Google Shape;214;p6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5" name="Google Shape;215;p6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16" name="Google Shape;216;p6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217" name="Google Shape;217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2" name="Google Shape;242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6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49" name="Google Shape;249;p7"/>
          <p:cNvSpPr txBox="1"/>
          <p:nvPr>
            <p:ph idx="1" type="body"/>
          </p:nvPr>
        </p:nvSpPr>
        <p:spPr>
          <a:xfrm>
            <a:off x="705900" y="1626600"/>
            <a:ext cx="2471700" cy="329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50" name="Google Shape;250;p7"/>
          <p:cNvSpPr txBox="1"/>
          <p:nvPr>
            <p:ph idx="2" type="body"/>
          </p:nvPr>
        </p:nvSpPr>
        <p:spPr>
          <a:xfrm>
            <a:off x="3304125" y="1626600"/>
            <a:ext cx="2471700" cy="329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51" name="Google Shape;251;p7"/>
          <p:cNvSpPr txBox="1"/>
          <p:nvPr>
            <p:ph idx="3" type="body"/>
          </p:nvPr>
        </p:nvSpPr>
        <p:spPr>
          <a:xfrm>
            <a:off x="5902350" y="1626600"/>
            <a:ext cx="2471700" cy="329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52" name="Google Shape;252;p7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53" name="Google Shape;253;p7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54" name="Google Shape;254;p7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7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7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7" name="Google Shape;257;p7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8" name="Google Shape;258;p7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59" name="Google Shape;259;p7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60" name="Google Shape;260;p7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61" name="Google Shape;261;p7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262" name="Google Shape;262;p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7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7" name="Google Shape;287;p7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7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7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7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7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94" name="Google Shape;294;p8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95" name="Google Shape;295;p8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6" name="Google Shape;296;p8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8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8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9" name="Google Shape;299;p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00" name="Google Shape;300;p8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01" name="Google Shape;301;p8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02" name="Google Shape;302;p8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03" name="Google Shape;303;p8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304" name="Google Shape;304;p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9" name="Google Shape;329;p8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8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8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8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8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9"/>
          <p:cNvSpPr txBox="1"/>
          <p:nvPr>
            <p:ph idx="1" type="body"/>
          </p:nvPr>
        </p:nvSpPr>
        <p:spPr>
          <a:xfrm>
            <a:off x="457200" y="3852828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rgbClr val="00CEF6"/>
              </a:buClr>
              <a:buSzPts val="1400"/>
              <a:buNone/>
              <a:defRPr sz="1400">
                <a:solidFill>
                  <a:srgbClr val="00CEF6"/>
                </a:solidFill>
              </a:defRPr>
            </a:lvl1pPr>
          </a:lstStyle>
          <a:p/>
        </p:txBody>
      </p:sp>
      <p:sp>
        <p:nvSpPr>
          <p:cNvPr id="336" name="Google Shape;336;p9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37" name="Google Shape;337;p9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38" name="Google Shape;338;p9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9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9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1" name="Google Shape;341;p9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42" name="Google Shape;342;p9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43" name="Google Shape;343;p9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44" name="Google Shape;344;p9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45" name="Google Shape;345;p9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346" name="Google Shape;346;p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1" name="Google Shape;371;p9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9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9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9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9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10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sp>
        <p:nvSpPr>
          <p:cNvPr id="30" name="Google Shape;30;p1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1" name="Google Shape;31;p1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" name="Google Shape;32;p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slidemodel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7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fontsquirrel.com/fonts/oswald" TargetMode="External"/><Relationship Id="rId4" Type="http://schemas.openxmlformats.org/officeDocument/2006/relationships/hyperlink" Target="https://www.fontsquirrel.com/fonts/source-sans-pro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/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2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>
                <a:solidFill>
                  <a:srgbClr val="3C78D8"/>
                </a:solidFill>
              </a:rPr>
              <a:t>PICTURE</a:t>
            </a:r>
            <a:r>
              <a:rPr lang="en"/>
              <a:t> IS WORTH A THOUSAND WORDS</a:t>
            </a:r>
            <a:endParaRPr/>
          </a:p>
        </p:txBody>
      </p:sp>
      <p:sp>
        <p:nvSpPr>
          <p:cNvPr id="541" name="Google Shape;541;p22"/>
          <p:cNvSpPr txBox="1"/>
          <p:nvPr>
            <p:ph idx="1" type="body"/>
          </p:nvPr>
        </p:nvSpPr>
        <p:spPr>
          <a:xfrm>
            <a:off x="442975" y="1641300"/>
            <a:ext cx="2580300" cy="24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image.</a:t>
            </a:r>
            <a:endParaRPr sz="1800"/>
          </a:p>
        </p:txBody>
      </p:sp>
      <p:pic>
        <p:nvPicPr>
          <p:cNvPr id="542" name="Google Shape;5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9150" y="1493700"/>
            <a:ext cx="2765700" cy="2765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3" name="Google Shape;543;p22"/>
          <p:cNvSpPr txBox="1"/>
          <p:nvPr>
            <p:ph idx="1" type="body"/>
          </p:nvPr>
        </p:nvSpPr>
        <p:spPr>
          <a:xfrm>
            <a:off x="6120725" y="1641300"/>
            <a:ext cx="2580300" cy="24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Namely making it possible to absorb large amounts of data quickly.</a:t>
            </a:r>
            <a:endParaRPr sz="1800"/>
          </a:p>
        </p:txBody>
      </p:sp>
      <p:sp>
        <p:nvSpPr>
          <p:cNvPr id="544" name="Google Shape;544;p22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3"/>
          <p:cNvSpPr txBox="1"/>
          <p:nvPr>
            <p:ph idx="4294967295" type="title"/>
          </p:nvPr>
        </p:nvSpPr>
        <p:spPr>
          <a:xfrm>
            <a:off x="0" y="1881750"/>
            <a:ext cx="9144000" cy="138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8324A"/>
                </a:solidFill>
              </a:rPr>
              <a:t>WANT BIG IMPACT?</a:t>
            </a:r>
            <a:endParaRPr sz="3600">
              <a:solidFill>
                <a:srgbClr val="28324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>
                <a:solidFill>
                  <a:srgbClr val="28324A"/>
                </a:solidFill>
              </a:rPr>
              <a:t>USE BIG IMAGE.</a:t>
            </a:r>
            <a:endParaRPr sz="3600">
              <a:solidFill>
                <a:srgbClr val="28324A"/>
              </a:solidFill>
            </a:endParaRPr>
          </a:p>
        </p:txBody>
      </p:sp>
      <p:sp>
        <p:nvSpPr>
          <p:cNvPr id="550" name="Google Shape;550;p23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4"/>
          <p:cNvSpPr txBox="1"/>
          <p:nvPr>
            <p:ph type="title"/>
          </p:nvPr>
        </p:nvSpPr>
        <p:spPr>
          <a:xfrm>
            <a:off x="1047750" y="0"/>
            <a:ext cx="6996600" cy="94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</a:t>
            </a:r>
            <a:r>
              <a:rPr lang="en">
                <a:solidFill>
                  <a:srgbClr val="3C78D8"/>
                </a:solidFill>
              </a:rPr>
              <a:t>CHARTS</a:t>
            </a:r>
            <a:r>
              <a:rPr lang="en"/>
              <a:t> TO EXPLAIN YOUR IDEAS</a:t>
            </a:r>
            <a:endParaRPr/>
          </a:p>
        </p:txBody>
      </p:sp>
      <p:grpSp>
        <p:nvGrpSpPr>
          <p:cNvPr id="556" name="Google Shape;556;p24"/>
          <p:cNvGrpSpPr/>
          <p:nvPr/>
        </p:nvGrpSpPr>
        <p:grpSpPr>
          <a:xfrm>
            <a:off x="3099624" y="949849"/>
            <a:ext cx="2944752" cy="3170450"/>
            <a:chOff x="2768474" y="949849"/>
            <a:chExt cx="2944752" cy="3170450"/>
          </a:xfrm>
        </p:grpSpPr>
        <p:sp>
          <p:nvSpPr>
            <p:cNvPr id="557" name="Google Shape;557;p24"/>
            <p:cNvSpPr/>
            <p:nvPr/>
          </p:nvSpPr>
          <p:spPr>
            <a:xfrm rot="5400000">
              <a:off x="2768474" y="949849"/>
              <a:ext cx="1706700" cy="1706700"/>
            </a:xfrm>
            <a:prstGeom prst="teardrop">
              <a:avLst>
                <a:gd fmla="val 100000" name="adj"/>
              </a:avLst>
            </a:prstGeom>
            <a:solidFill>
              <a:srgbClr val="00CE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4"/>
            <p:cNvSpPr/>
            <p:nvPr/>
          </p:nvSpPr>
          <p:spPr>
            <a:xfrm flipH="1" rot="5400000">
              <a:off x="3109874" y="2754999"/>
              <a:ext cx="1365300" cy="1365300"/>
            </a:xfrm>
            <a:prstGeom prst="teardrop">
              <a:avLst>
                <a:gd fmla="val 100000" name="adj"/>
              </a:avLst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4"/>
            <p:cNvSpPr/>
            <p:nvPr/>
          </p:nvSpPr>
          <p:spPr>
            <a:xfrm rot="10800000">
              <a:off x="4573417" y="1713349"/>
              <a:ext cx="943200" cy="943200"/>
            </a:xfrm>
            <a:prstGeom prst="teardrop">
              <a:avLst>
                <a:gd fmla="val 100000" name="adj"/>
              </a:avLst>
            </a:prstGeom>
            <a:solidFill>
              <a:srgbClr val="AFF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4"/>
            <p:cNvSpPr/>
            <p:nvPr/>
          </p:nvSpPr>
          <p:spPr>
            <a:xfrm flipH="1">
              <a:off x="4573526" y="2754999"/>
              <a:ext cx="1139700" cy="1139700"/>
            </a:xfrm>
            <a:prstGeom prst="teardrop">
              <a:avLst>
                <a:gd fmla="val 100000" name="adj"/>
              </a:avLst>
            </a:pr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1" name="Google Shape;561;p24"/>
          <p:cNvSpPr/>
          <p:nvPr/>
        </p:nvSpPr>
        <p:spPr>
          <a:xfrm>
            <a:off x="3485050" y="1567267"/>
            <a:ext cx="929494" cy="548374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2" name="Google Shape;562;p24"/>
          <p:cNvGrpSpPr/>
          <p:nvPr/>
        </p:nvGrpSpPr>
        <p:grpSpPr>
          <a:xfrm>
            <a:off x="3844549" y="3126202"/>
            <a:ext cx="599842" cy="589958"/>
            <a:chOff x="1244325" y="4999400"/>
            <a:chExt cx="444525" cy="437200"/>
          </a:xfrm>
        </p:grpSpPr>
        <p:sp>
          <p:nvSpPr>
            <p:cNvPr id="563" name="Google Shape;563;p24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4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4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4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4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8" name="Google Shape;568;p24"/>
          <p:cNvGrpSpPr/>
          <p:nvPr/>
        </p:nvGrpSpPr>
        <p:grpSpPr>
          <a:xfrm>
            <a:off x="5266889" y="3113863"/>
            <a:ext cx="409140" cy="420402"/>
            <a:chOff x="2605300" y="5003050"/>
            <a:chExt cx="418900" cy="430475"/>
          </a:xfrm>
        </p:grpSpPr>
        <p:sp>
          <p:nvSpPr>
            <p:cNvPr id="569" name="Google Shape;569;p24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4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4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2" name="Google Shape;572;p24"/>
          <p:cNvSpPr/>
          <p:nvPr/>
        </p:nvSpPr>
        <p:spPr>
          <a:xfrm>
            <a:off x="5213649" y="2080225"/>
            <a:ext cx="300114" cy="273023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2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5"/>
          <p:cNvSpPr/>
          <p:nvPr/>
        </p:nvSpPr>
        <p:spPr>
          <a:xfrm>
            <a:off x="3021959" y="1214200"/>
            <a:ext cx="2903100" cy="2903100"/>
          </a:xfrm>
          <a:prstGeom prst="ellipse">
            <a:avLst/>
          </a:prstGeom>
          <a:noFill/>
          <a:ln cap="flat" cmpd="sng" w="9525">
            <a:solidFill>
              <a:srgbClr val="7F7F7F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25"/>
          <p:cNvSpPr txBox="1"/>
          <p:nvPr>
            <p:ph type="title"/>
          </p:nvPr>
        </p:nvSpPr>
        <p:spPr>
          <a:xfrm>
            <a:off x="1073700" y="0"/>
            <a:ext cx="6996600" cy="94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USE </a:t>
            </a:r>
            <a:r>
              <a:rPr lang="en">
                <a:solidFill>
                  <a:srgbClr val="3C78D8"/>
                </a:solidFill>
              </a:rPr>
              <a:t>DIAGRAMS</a:t>
            </a:r>
            <a:r>
              <a:rPr lang="en"/>
              <a:t> TO EXPLAIN COMPLEX IDEAS</a:t>
            </a:r>
            <a:endParaRPr/>
          </a:p>
        </p:txBody>
      </p:sp>
      <p:sp>
        <p:nvSpPr>
          <p:cNvPr id="580" name="Google Shape;580;p25"/>
          <p:cNvSpPr/>
          <p:nvPr/>
        </p:nvSpPr>
        <p:spPr>
          <a:xfrm rot="2700000">
            <a:off x="2658025" y="1637234"/>
            <a:ext cx="2481945" cy="907501"/>
          </a:xfrm>
          <a:prstGeom prst="roundRect">
            <a:avLst>
              <a:gd fmla="val 5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81" name="Google Shape;581;p25"/>
          <p:cNvSpPr/>
          <p:nvPr/>
        </p:nvSpPr>
        <p:spPr>
          <a:xfrm rot="2700000">
            <a:off x="3807808" y="2787016"/>
            <a:ext cx="2481945" cy="907501"/>
          </a:xfrm>
          <a:prstGeom prst="roundRect">
            <a:avLst>
              <a:gd fmla="val 50000" name="adj"/>
            </a:avLst>
          </a:prstGeom>
          <a:solidFill>
            <a:srgbClr val="28324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82" name="Google Shape;582;p25"/>
          <p:cNvSpPr/>
          <p:nvPr/>
        </p:nvSpPr>
        <p:spPr>
          <a:xfrm rot="-2700000">
            <a:off x="2657772" y="2786947"/>
            <a:ext cx="2481945" cy="907501"/>
          </a:xfrm>
          <a:prstGeom prst="roundRect">
            <a:avLst>
              <a:gd fmla="val 50000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83" name="Google Shape;583;p25"/>
          <p:cNvSpPr/>
          <p:nvPr/>
        </p:nvSpPr>
        <p:spPr>
          <a:xfrm rot="-2700000">
            <a:off x="3807555" y="1637165"/>
            <a:ext cx="2481945" cy="907501"/>
          </a:xfrm>
          <a:prstGeom prst="roundRect">
            <a:avLst>
              <a:gd fmla="val 5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84" name="Google Shape;584;p25"/>
          <p:cNvSpPr/>
          <p:nvPr/>
        </p:nvSpPr>
        <p:spPr>
          <a:xfrm>
            <a:off x="3633789" y="1814998"/>
            <a:ext cx="1694400" cy="1694400"/>
          </a:xfrm>
          <a:prstGeom prst="ellipse">
            <a:avLst/>
          </a:prstGeom>
          <a:noFill/>
          <a:ln cap="flat" cmpd="sng" w="76200">
            <a:solidFill>
              <a:srgbClr val="7F7F7F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p25"/>
          <p:cNvSpPr/>
          <p:nvPr/>
        </p:nvSpPr>
        <p:spPr>
          <a:xfrm>
            <a:off x="3632411" y="1824888"/>
            <a:ext cx="840300" cy="841500"/>
          </a:xfrm>
          <a:custGeom>
            <a:rect b="b" l="l" r="r" t="t"/>
            <a:pathLst>
              <a:path extrusionOk="0" h="120000" w="120000">
                <a:moveTo>
                  <a:pt x="120000" y="0"/>
                </a:moveTo>
                <a:cubicBezTo>
                  <a:pt x="53743" y="0"/>
                  <a:pt x="0" y="53743"/>
                  <a:pt x="0" y="120000"/>
                </a:cubicBezTo>
                <a:cubicBezTo>
                  <a:pt x="120000" y="120000"/>
                  <a:pt x="120000" y="120000"/>
                  <a:pt x="120000" y="120000"/>
                </a:cubicBezTo>
                <a:lnTo>
                  <a:pt x="120000" y="0"/>
                </a:lnTo>
                <a:close/>
              </a:path>
            </a:pathLst>
          </a:custGeom>
          <a:solidFill>
            <a:srgbClr val="8EC4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25"/>
          <p:cNvSpPr/>
          <p:nvPr/>
        </p:nvSpPr>
        <p:spPr>
          <a:xfrm>
            <a:off x="3632411" y="2666172"/>
            <a:ext cx="840300" cy="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cubicBezTo>
                  <a:pt x="0" y="66256"/>
                  <a:pt x="53743" y="120000"/>
                  <a:pt x="120000" y="120000"/>
                </a:cubicBezTo>
                <a:cubicBezTo>
                  <a:pt x="120000" y="0"/>
                  <a:pt x="120000" y="0"/>
                  <a:pt x="12000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3468B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25"/>
          <p:cNvSpPr/>
          <p:nvPr/>
        </p:nvSpPr>
        <p:spPr>
          <a:xfrm>
            <a:off x="4472916" y="1824888"/>
            <a:ext cx="841500" cy="84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cubicBezTo>
                  <a:pt x="0" y="120000"/>
                  <a:pt x="0" y="120000"/>
                  <a:pt x="0" y="120000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120000" y="53743"/>
                  <a:pt x="66256" y="0"/>
                  <a:pt x="0" y="0"/>
                </a:cubicBezTo>
                <a:close/>
              </a:path>
            </a:pathLst>
          </a:custGeom>
          <a:solidFill>
            <a:srgbClr val="00A7C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25"/>
          <p:cNvSpPr/>
          <p:nvPr/>
        </p:nvSpPr>
        <p:spPr>
          <a:xfrm>
            <a:off x="4472916" y="2666172"/>
            <a:ext cx="841500" cy="8403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cubicBezTo>
                  <a:pt x="66256" y="120000"/>
                  <a:pt x="120000" y="66256"/>
                  <a:pt x="120000" y="0"/>
                </a:cubicBezTo>
                <a:cubicBezTo>
                  <a:pt x="0" y="0"/>
                  <a:pt x="0" y="0"/>
                  <a:pt x="0" y="0"/>
                </a:cubicBezTo>
                <a:lnTo>
                  <a:pt x="0" y="120000"/>
                </a:lnTo>
                <a:close/>
              </a:path>
            </a:pathLst>
          </a:custGeom>
          <a:solidFill>
            <a:srgbClr val="1F273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25"/>
          <p:cNvSpPr/>
          <p:nvPr/>
        </p:nvSpPr>
        <p:spPr>
          <a:xfrm>
            <a:off x="3852560" y="2045785"/>
            <a:ext cx="1240800" cy="1240800"/>
          </a:xfrm>
          <a:prstGeom prst="ellipse">
            <a:avLst/>
          </a:prstGeom>
          <a:gradFill>
            <a:gsLst>
              <a:gs pos="0">
                <a:srgbClr val="FFFFFF"/>
              </a:gs>
              <a:gs pos="81000">
                <a:srgbClr val="EEEEEE"/>
              </a:gs>
              <a:gs pos="100000">
                <a:srgbClr val="D8D8D8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1" anchor="ctr" bIns="45700" lIns="91425" spcFirstLastPara="1" rIns="91425" wrap="square" tIns="10058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Sample text</a:t>
            </a:r>
            <a:endParaRPr b="0" i="0" sz="1000" u="none" cap="none" strike="noStrike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90" name="Google Shape;590;p25"/>
          <p:cNvSpPr txBox="1"/>
          <p:nvPr/>
        </p:nvSpPr>
        <p:spPr>
          <a:xfrm rot="-2700000">
            <a:off x="2867939" y="3520645"/>
            <a:ext cx="1142967" cy="324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desired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text here.</a:t>
            </a:r>
            <a:endParaRPr b="0" i="0" sz="8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91" name="Google Shape;591;p25"/>
          <p:cNvSpPr/>
          <p:nvPr/>
        </p:nvSpPr>
        <p:spPr>
          <a:xfrm>
            <a:off x="3751657" y="1311701"/>
            <a:ext cx="123900" cy="123900"/>
          </a:xfrm>
          <a:prstGeom prst="ellipse">
            <a:avLst/>
          </a:prstGeom>
          <a:solidFill>
            <a:srgbClr val="AFF000"/>
          </a:solidFill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25"/>
          <p:cNvSpPr/>
          <p:nvPr/>
        </p:nvSpPr>
        <p:spPr>
          <a:xfrm>
            <a:off x="5066754" y="1311701"/>
            <a:ext cx="123900" cy="123900"/>
          </a:xfrm>
          <a:prstGeom prst="ellipse">
            <a:avLst/>
          </a:prstGeom>
          <a:solidFill>
            <a:srgbClr val="00CEF6"/>
          </a:solidFill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25"/>
          <p:cNvSpPr/>
          <p:nvPr/>
        </p:nvSpPr>
        <p:spPr>
          <a:xfrm>
            <a:off x="5708039" y="1943931"/>
            <a:ext cx="123900" cy="123900"/>
          </a:xfrm>
          <a:prstGeom prst="ellipse">
            <a:avLst/>
          </a:prstGeom>
          <a:solidFill>
            <a:srgbClr val="00CEF6"/>
          </a:solidFill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25"/>
          <p:cNvSpPr/>
          <p:nvPr/>
        </p:nvSpPr>
        <p:spPr>
          <a:xfrm>
            <a:off x="5708039" y="3251593"/>
            <a:ext cx="123900" cy="123900"/>
          </a:xfrm>
          <a:prstGeom prst="ellipse">
            <a:avLst/>
          </a:prstGeom>
          <a:solidFill>
            <a:srgbClr val="28324A"/>
          </a:solidFill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25"/>
          <p:cNvSpPr/>
          <p:nvPr/>
        </p:nvSpPr>
        <p:spPr>
          <a:xfrm>
            <a:off x="3751657" y="3890258"/>
            <a:ext cx="123900" cy="123900"/>
          </a:xfrm>
          <a:prstGeom prst="ellipse">
            <a:avLst/>
          </a:prstGeom>
          <a:solidFill>
            <a:srgbClr val="3C78D8"/>
          </a:solidFill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25"/>
          <p:cNvSpPr/>
          <p:nvPr/>
        </p:nvSpPr>
        <p:spPr>
          <a:xfrm>
            <a:off x="5066754" y="3890258"/>
            <a:ext cx="123900" cy="123900"/>
          </a:xfrm>
          <a:prstGeom prst="ellipse">
            <a:avLst/>
          </a:prstGeom>
          <a:solidFill>
            <a:srgbClr val="28324A"/>
          </a:solidFill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25"/>
          <p:cNvSpPr/>
          <p:nvPr/>
        </p:nvSpPr>
        <p:spPr>
          <a:xfrm>
            <a:off x="3108648" y="1943931"/>
            <a:ext cx="123900" cy="123900"/>
          </a:xfrm>
          <a:prstGeom prst="ellipse">
            <a:avLst/>
          </a:prstGeom>
          <a:solidFill>
            <a:srgbClr val="AFF000"/>
          </a:solidFill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25"/>
          <p:cNvSpPr/>
          <p:nvPr/>
        </p:nvSpPr>
        <p:spPr>
          <a:xfrm>
            <a:off x="3108648" y="3251593"/>
            <a:ext cx="123900" cy="123900"/>
          </a:xfrm>
          <a:prstGeom prst="ellipse">
            <a:avLst/>
          </a:prstGeom>
          <a:solidFill>
            <a:srgbClr val="3C78D8"/>
          </a:solidFill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25"/>
          <p:cNvSpPr/>
          <p:nvPr/>
        </p:nvSpPr>
        <p:spPr>
          <a:xfrm rot="5400000">
            <a:off x="5645948" y="2403249"/>
            <a:ext cx="525300" cy="5253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25"/>
          <p:cNvSpPr/>
          <p:nvPr/>
        </p:nvSpPr>
        <p:spPr>
          <a:xfrm rot="5400000">
            <a:off x="2776349" y="2403249"/>
            <a:ext cx="525300" cy="5253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25"/>
          <p:cNvSpPr/>
          <p:nvPr/>
        </p:nvSpPr>
        <p:spPr>
          <a:xfrm>
            <a:off x="4211009" y="968449"/>
            <a:ext cx="525300" cy="5253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25"/>
          <p:cNvSpPr/>
          <p:nvPr/>
        </p:nvSpPr>
        <p:spPr>
          <a:xfrm>
            <a:off x="4211009" y="3838047"/>
            <a:ext cx="525300" cy="5253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25"/>
          <p:cNvSpPr txBox="1"/>
          <p:nvPr/>
        </p:nvSpPr>
        <p:spPr>
          <a:xfrm rot="-2700000">
            <a:off x="4935249" y="1481512"/>
            <a:ext cx="1151028" cy="324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desired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text here.</a:t>
            </a:r>
            <a:endParaRPr b="0" i="0" sz="8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04" name="Google Shape;604;p25"/>
          <p:cNvSpPr txBox="1"/>
          <p:nvPr/>
        </p:nvSpPr>
        <p:spPr>
          <a:xfrm rot="2700000">
            <a:off x="2857863" y="1504386"/>
            <a:ext cx="1170969" cy="324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desired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text here.</a:t>
            </a:r>
            <a:endParaRPr b="0" i="0" sz="8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05" name="Google Shape;605;p25"/>
          <p:cNvSpPr txBox="1"/>
          <p:nvPr/>
        </p:nvSpPr>
        <p:spPr>
          <a:xfrm rot="2700000">
            <a:off x="4890331" y="3529022"/>
            <a:ext cx="1166726" cy="324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desired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text here.</a:t>
            </a:r>
            <a:endParaRPr b="0" i="0" sz="8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06" name="Google Shape;606;p25"/>
          <p:cNvSpPr txBox="1"/>
          <p:nvPr/>
        </p:nvSpPr>
        <p:spPr>
          <a:xfrm>
            <a:off x="3161100" y="477043"/>
            <a:ext cx="28218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Diagram featured by </a:t>
            </a:r>
            <a:r>
              <a:rPr b="1" lang="en" sz="900" u="sng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http://slidemodel.com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607" name="Google Shape;607;p25"/>
          <p:cNvGrpSpPr/>
          <p:nvPr/>
        </p:nvGrpSpPr>
        <p:grpSpPr>
          <a:xfrm>
            <a:off x="6242653" y="1106489"/>
            <a:ext cx="1932506" cy="647163"/>
            <a:chOff x="8578272" y="1488369"/>
            <a:chExt cx="2810100" cy="941054"/>
          </a:xfrm>
        </p:grpSpPr>
        <p:sp>
          <p:nvSpPr>
            <p:cNvPr id="608" name="Google Shape;608;p25"/>
            <p:cNvSpPr txBox="1"/>
            <p:nvPr/>
          </p:nvSpPr>
          <p:spPr>
            <a:xfrm>
              <a:off x="8578272" y="1844723"/>
              <a:ext cx="28008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100" u="none" cap="none" strike="noStrike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This is a sample text.</a:t>
              </a:r>
              <a:endParaRPr sz="1100"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100" u="none" cap="none" strike="noStrike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Insert your desired text here.</a:t>
              </a:r>
              <a:endParaRPr b="0" i="0" sz="1100" u="none" cap="none" strike="noStrike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09" name="Google Shape;609;p25"/>
            <p:cNvSpPr txBox="1"/>
            <p:nvPr/>
          </p:nvSpPr>
          <p:spPr>
            <a:xfrm>
              <a:off x="8578272" y="1488369"/>
              <a:ext cx="2810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800" u="none" cap="none" strike="noStrike">
                  <a:solidFill>
                    <a:srgbClr val="00CEF6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Sample text</a:t>
              </a:r>
              <a:endParaRPr b="0" i="0" sz="1800" u="none" cap="none" strike="noStrike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610" name="Google Shape;610;p25"/>
          <p:cNvGrpSpPr/>
          <p:nvPr/>
        </p:nvGrpSpPr>
        <p:grpSpPr>
          <a:xfrm>
            <a:off x="6243032" y="3261424"/>
            <a:ext cx="1932498" cy="647073"/>
            <a:chOff x="6426462" y="3475458"/>
            <a:chExt cx="2133000" cy="714209"/>
          </a:xfrm>
        </p:grpSpPr>
        <p:sp>
          <p:nvSpPr>
            <p:cNvPr id="611" name="Google Shape;611;p25"/>
            <p:cNvSpPr txBox="1"/>
            <p:nvPr/>
          </p:nvSpPr>
          <p:spPr>
            <a:xfrm>
              <a:off x="6426462" y="3745967"/>
              <a:ext cx="2126100" cy="44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100" u="none" cap="none" strike="noStrike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This is a sample text.</a:t>
              </a:r>
              <a:endParaRPr sz="1100"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100" u="none" cap="none" strike="noStrike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Insert your desired text here.</a:t>
              </a:r>
              <a:endParaRPr b="0" i="0" sz="1100" u="none" cap="none" strike="noStrike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12" name="Google Shape;612;p25"/>
            <p:cNvSpPr txBox="1"/>
            <p:nvPr/>
          </p:nvSpPr>
          <p:spPr>
            <a:xfrm>
              <a:off x="6426462" y="3475458"/>
              <a:ext cx="2133000" cy="30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800" u="none" cap="none" strike="noStrike">
                  <a:solidFill>
                    <a:srgbClr val="28324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Sample text</a:t>
              </a:r>
              <a:endParaRPr b="0" i="0" sz="1800" u="none" cap="none" strike="noStrik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613" name="Google Shape;613;p25"/>
          <p:cNvGrpSpPr/>
          <p:nvPr/>
        </p:nvGrpSpPr>
        <p:grpSpPr>
          <a:xfrm>
            <a:off x="770511" y="1106489"/>
            <a:ext cx="1932506" cy="647163"/>
            <a:chOff x="8578272" y="1488369"/>
            <a:chExt cx="2810100" cy="941054"/>
          </a:xfrm>
        </p:grpSpPr>
        <p:sp>
          <p:nvSpPr>
            <p:cNvPr id="614" name="Google Shape;614;p25"/>
            <p:cNvSpPr txBox="1"/>
            <p:nvPr/>
          </p:nvSpPr>
          <p:spPr>
            <a:xfrm>
              <a:off x="8578272" y="1844723"/>
              <a:ext cx="28008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100" u="none" cap="none" strike="noStrike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This is a sample text.</a:t>
              </a:r>
              <a:endParaRPr sz="1100"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100" u="none" cap="none" strike="noStrike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Insert your desired text here.</a:t>
              </a:r>
              <a:endParaRPr b="0" i="0" sz="1100" u="none" cap="none" strike="noStrike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15" name="Google Shape;615;p25"/>
            <p:cNvSpPr txBox="1"/>
            <p:nvPr/>
          </p:nvSpPr>
          <p:spPr>
            <a:xfrm>
              <a:off x="8578272" y="1488369"/>
              <a:ext cx="2810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800" u="none" cap="none" strike="noStrike">
                  <a:solidFill>
                    <a:srgbClr val="8EC4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Sample text</a:t>
              </a:r>
              <a:endParaRPr b="0" i="0" sz="1800" u="none" cap="none" strike="noStrike">
                <a:solidFill>
                  <a:srgbClr val="8EC4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616" name="Google Shape;616;p25"/>
          <p:cNvGrpSpPr/>
          <p:nvPr/>
        </p:nvGrpSpPr>
        <p:grpSpPr>
          <a:xfrm>
            <a:off x="770598" y="3261424"/>
            <a:ext cx="1932498" cy="647073"/>
            <a:chOff x="386249" y="3475458"/>
            <a:chExt cx="2133000" cy="714209"/>
          </a:xfrm>
        </p:grpSpPr>
        <p:sp>
          <p:nvSpPr>
            <p:cNvPr id="617" name="Google Shape;617;p25"/>
            <p:cNvSpPr txBox="1"/>
            <p:nvPr/>
          </p:nvSpPr>
          <p:spPr>
            <a:xfrm>
              <a:off x="386249" y="3745967"/>
              <a:ext cx="2126100" cy="44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100" u="none" cap="none" strike="noStrike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This is a sample text.</a:t>
              </a:r>
              <a:endParaRPr sz="1100"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100" u="none" cap="none" strike="noStrike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Insert your desired text here.</a:t>
              </a:r>
              <a:endParaRPr b="0" i="0" sz="1100" u="none" cap="none" strike="noStrike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18" name="Google Shape;618;p25"/>
            <p:cNvSpPr txBox="1"/>
            <p:nvPr/>
          </p:nvSpPr>
          <p:spPr>
            <a:xfrm>
              <a:off x="386249" y="3475458"/>
              <a:ext cx="2133000" cy="30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800" u="none" cap="none" strike="noStrike">
                  <a:solidFill>
                    <a:srgbClr val="3468BC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Sample text</a:t>
              </a:r>
              <a:endParaRPr b="0" i="0" sz="1800" u="none" cap="none" strike="noStrike">
                <a:solidFill>
                  <a:srgbClr val="3468BC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619" name="Google Shape;619;p25"/>
          <p:cNvGrpSpPr/>
          <p:nvPr/>
        </p:nvGrpSpPr>
        <p:grpSpPr>
          <a:xfrm>
            <a:off x="2909642" y="2503144"/>
            <a:ext cx="258711" cy="313123"/>
            <a:chOff x="584925" y="922575"/>
            <a:chExt cx="415200" cy="502525"/>
          </a:xfrm>
        </p:grpSpPr>
        <p:sp>
          <p:nvSpPr>
            <p:cNvPr id="620" name="Google Shape;620;p25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5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5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3" name="Google Shape;623;p25"/>
          <p:cNvGrpSpPr/>
          <p:nvPr/>
        </p:nvGrpSpPr>
        <p:grpSpPr>
          <a:xfrm>
            <a:off x="5777555" y="2570201"/>
            <a:ext cx="280800" cy="188721"/>
            <a:chOff x="1241275" y="3718400"/>
            <a:chExt cx="450650" cy="302875"/>
          </a:xfrm>
        </p:grpSpPr>
        <p:sp>
          <p:nvSpPr>
            <p:cNvPr id="624" name="Google Shape;624;p25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5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5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5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8" name="Google Shape;628;p25"/>
          <p:cNvGrpSpPr/>
          <p:nvPr/>
        </p:nvGrpSpPr>
        <p:grpSpPr>
          <a:xfrm>
            <a:off x="4334567" y="3993553"/>
            <a:ext cx="273167" cy="218007"/>
            <a:chOff x="1921475" y="3695200"/>
            <a:chExt cx="438400" cy="349875"/>
          </a:xfrm>
        </p:grpSpPr>
        <p:sp>
          <p:nvSpPr>
            <p:cNvPr id="629" name="Google Shape;629;p25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5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5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2" name="Google Shape;632;p25"/>
          <p:cNvGrpSpPr/>
          <p:nvPr/>
        </p:nvGrpSpPr>
        <p:grpSpPr>
          <a:xfrm>
            <a:off x="4333653" y="1123861"/>
            <a:ext cx="282295" cy="206978"/>
            <a:chOff x="4610450" y="3703750"/>
            <a:chExt cx="453050" cy="332175"/>
          </a:xfrm>
        </p:grpSpPr>
        <p:sp>
          <p:nvSpPr>
            <p:cNvPr id="633" name="Google Shape;633;p25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5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5" name="Google Shape;635;p25"/>
          <p:cNvGrpSpPr/>
          <p:nvPr/>
        </p:nvGrpSpPr>
        <p:grpSpPr>
          <a:xfrm>
            <a:off x="4290253" y="2353334"/>
            <a:ext cx="367377" cy="598937"/>
            <a:chOff x="6730350" y="2315900"/>
            <a:chExt cx="257700" cy="420100"/>
          </a:xfrm>
        </p:grpSpPr>
        <p:sp>
          <p:nvSpPr>
            <p:cNvPr id="636" name="Google Shape;636;p25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5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5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5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5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1" name="Google Shape;641;p25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26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</a:t>
            </a:r>
            <a:r>
              <a:rPr lang="en">
                <a:solidFill>
                  <a:srgbClr val="3C78D8"/>
                </a:solidFill>
              </a:rPr>
              <a:t>TABLES</a:t>
            </a:r>
            <a:r>
              <a:rPr lang="en"/>
              <a:t> TO COMPARE DATA</a:t>
            </a:r>
            <a:endParaRPr/>
          </a:p>
        </p:txBody>
      </p:sp>
      <p:graphicFrame>
        <p:nvGraphicFramePr>
          <p:cNvPr id="647" name="Google Shape;647;p26"/>
          <p:cNvGraphicFramePr/>
          <p:nvPr/>
        </p:nvGraphicFramePr>
        <p:xfrm>
          <a:off x="15224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{F841F512-F8CA-4345-BA0C-7AF0D4F430F8}</a:tableStyleId>
              </a:tblPr>
              <a:tblGrid>
                <a:gridCol w="1524800"/>
                <a:gridCol w="1524800"/>
                <a:gridCol w="1524800"/>
                <a:gridCol w="1524800"/>
              </a:tblGrid>
              <a:tr h="582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EF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endParaRPr b="1" sz="110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EF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</a:t>
                      </a:r>
                      <a:endParaRPr b="1" sz="110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EF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</a:t>
                      </a:r>
                      <a:endParaRPr b="1" sz="110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EF6"/>
                    </a:solidFill>
                  </a:tcPr>
                </a:tc>
              </a:tr>
              <a:tr h="582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Yellow</a:t>
                      </a:r>
                      <a:endParaRPr sz="1100">
                        <a:solidFill>
                          <a:srgbClr val="3C78D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78D8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78D8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20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78D8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78D8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2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Blue</a:t>
                      </a:r>
                      <a:endParaRPr sz="1100">
                        <a:solidFill>
                          <a:srgbClr val="3C78D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78D8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78D8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30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78D8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78D8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15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78D8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78D8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78D8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78D8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2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Orange</a:t>
                      </a:r>
                      <a:endParaRPr sz="1100">
                        <a:solidFill>
                          <a:srgbClr val="3C78D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78D8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78D8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24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78D8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16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78D8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48" name="Google Shape;648;p26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27"/>
          <p:cNvSpPr/>
          <p:nvPr/>
        </p:nvSpPr>
        <p:spPr>
          <a:xfrm>
            <a:off x="807244" y="790176"/>
            <a:ext cx="7529513" cy="3586894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CEF6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27"/>
          <p:cNvSpPr txBox="1"/>
          <p:nvPr>
            <p:ph type="title"/>
          </p:nvPr>
        </p:nvSpPr>
        <p:spPr>
          <a:xfrm>
            <a:off x="1047750" y="245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655" name="Google Shape;655;p27"/>
          <p:cNvSpPr/>
          <p:nvPr/>
        </p:nvSpPr>
        <p:spPr>
          <a:xfrm>
            <a:off x="2073621" y="1625043"/>
            <a:ext cx="6198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our office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56" name="Google Shape;656;p27"/>
          <p:cNvSpPr/>
          <p:nvPr/>
        </p:nvSpPr>
        <p:spPr>
          <a:xfrm rot="8100000">
            <a:off x="1417704" y="1853735"/>
            <a:ext cx="126431" cy="126431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27"/>
          <p:cNvSpPr/>
          <p:nvPr/>
        </p:nvSpPr>
        <p:spPr>
          <a:xfrm rot="8100000">
            <a:off x="2860329" y="3383135"/>
            <a:ext cx="126431" cy="126431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27"/>
          <p:cNvSpPr/>
          <p:nvPr/>
        </p:nvSpPr>
        <p:spPr>
          <a:xfrm rot="8100000">
            <a:off x="3915304" y="1663085"/>
            <a:ext cx="126431" cy="126431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27"/>
          <p:cNvSpPr/>
          <p:nvPr/>
        </p:nvSpPr>
        <p:spPr>
          <a:xfrm rot="8100000">
            <a:off x="4553704" y="3561935"/>
            <a:ext cx="126431" cy="126431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27"/>
          <p:cNvSpPr/>
          <p:nvPr/>
        </p:nvSpPr>
        <p:spPr>
          <a:xfrm rot="8100000">
            <a:off x="6493879" y="2127760"/>
            <a:ext cx="126431" cy="126431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27"/>
          <p:cNvSpPr/>
          <p:nvPr/>
        </p:nvSpPr>
        <p:spPr>
          <a:xfrm rot="8100000">
            <a:off x="7282704" y="3740735"/>
            <a:ext cx="126431" cy="126431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27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28"/>
          <p:cNvSpPr txBox="1"/>
          <p:nvPr>
            <p:ph idx="4294967295"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rgbClr val="FFFFFF"/>
                </a:solidFill>
              </a:rPr>
              <a:t>89,526,124</a:t>
            </a:r>
            <a:endParaRPr sz="10000">
              <a:solidFill>
                <a:srgbClr val="FFFFFF"/>
              </a:solidFill>
            </a:endParaRPr>
          </a:p>
        </p:txBody>
      </p:sp>
      <p:sp>
        <p:nvSpPr>
          <p:cNvPr id="668" name="Google Shape;668;p28"/>
          <p:cNvSpPr txBox="1"/>
          <p:nvPr>
            <p:ph idx="4294967295" type="subTitle"/>
          </p:nvPr>
        </p:nvSpPr>
        <p:spPr>
          <a:xfrm>
            <a:off x="685800" y="3655111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</a:rPr>
              <a:t>Whoa! That’s a big number, aren’t you proud?</a:t>
            </a:r>
            <a:endParaRPr b="1">
              <a:solidFill>
                <a:srgbClr val="3C78D8"/>
              </a:solidFill>
            </a:endParaRPr>
          </a:p>
        </p:txBody>
      </p:sp>
      <p:sp>
        <p:nvSpPr>
          <p:cNvPr id="669" name="Google Shape;669;p28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29"/>
          <p:cNvSpPr txBox="1"/>
          <p:nvPr>
            <p:ph idx="4294967295" type="ctrTitle"/>
          </p:nvPr>
        </p:nvSpPr>
        <p:spPr>
          <a:xfrm>
            <a:off x="685800" y="325842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</a:t>
            </a:r>
            <a:r>
              <a:rPr lang="en" sz="4800">
                <a:solidFill>
                  <a:srgbClr val="3C78D8"/>
                </a:solidFill>
              </a:rPr>
              <a:t>$</a:t>
            </a:r>
            <a:endParaRPr sz="4800">
              <a:solidFill>
                <a:srgbClr val="3C78D8"/>
              </a:solidFill>
            </a:endParaRPr>
          </a:p>
        </p:txBody>
      </p:sp>
      <p:sp>
        <p:nvSpPr>
          <p:cNvPr id="675" name="Google Shape;675;p29"/>
          <p:cNvSpPr txBox="1"/>
          <p:nvPr>
            <p:ph idx="4294967295" type="subTitle"/>
          </p:nvPr>
        </p:nvSpPr>
        <p:spPr>
          <a:xfrm>
            <a:off x="685800" y="936752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That’s a lot of money</a:t>
            </a:r>
            <a:endParaRPr sz="2600"/>
          </a:p>
        </p:txBody>
      </p:sp>
      <p:sp>
        <p:nvSpPr>
          <p:cNvPr id="676" name="Google Shape;676;p29"/>
          <p:cNvSpPr txBox="1"/>
          <p:nvPr>
            <p:ph idx="4294967295" type="ctrTitle"/>
          </p:nvPr>
        </p:nvSpPr>
        <p:spPr>
          <a:xfrm>
            <a:off x="685800" y="2954742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100</a:t>
            </a:r>
            <a:r>
              <a:rPr lang="en" sz="4800">
                <a:solidFill>
                  <a:srgbClr val="3C78D8"/>
                </a:solidFill>
              </a:rPr>
              <a:t>%</a:t>
            </a:r>
            <a:endParaRPr sz="4800">
              <a:solidFill>
                <a:srgbClr val="3C78D8"/>
              </a:solidFill>
            </a:endParaRPr>
          </a:p>
        </p:txBody>
      </p:sp>
      <p:sp>
        <p:nvSpPr>
          <p:cNvPr id="677" name="Google Shape;677;p29"/>
          <p:cNvSpPr txBox="1"/>
          <p:nvPr>
            <p:ph idx="4294967295" type="subTitle"/>
          </p:nvPr>
        </p:nvSpPr>
        <p:spPr>
          <a:xfrm>
            <a:off x="685800" y="3565652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Total success!</a:t>
            </a:r>
            <a:endParaRPr sz="2600"/>
          </a:p>
        </p:txBody>
      </p:sp>
      <p:sp>
        <p:nvSpPr>
          <p:cNvPr id="678" name="Google Shape;678;p29"/>
          <p:cNvSpPr txBox="1"/>
          <p:nvPr>
            <p:ph idx="4294967295" type="ctrTitle"/>
          </p:nvPr>
        </p:nvSpPr>
        <p:spPr>
          <a:xfrm>
            <a:off x="685800" y="1640293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</a:t>
            </a:r>
            <a:r>
              <a:rPr lang="en" sz="4800">
                <a:solidFill>
                  <a:srgbClr val="3C78D8"/>
                </a:solidFill>
              </a:rPr>
              <a:t>users</a:t>
            </a:r>
            <a:endParaRPr sz="4800">
              <a:solidFill>
                <a:srgbClr val="3C78D8"/>
              </a:solidFill>
            </a:endParaRPr>
          </a:p>
        </p:txBody>
      </p:sp>
      <p:sp>
        <p:nvSpPr>
          <p:cNvPr id="679" name="Google Shape;679;p29"/>
          <p:cNvSpPr txBox="1"/>
          <p:nvPr>
            <p:ph idx="4294967295" type="subTitle"/>
          </p:nvPr>
        </p:nvSpPr>
        <p:spPr>
          <a:xfrm>
            <a:off x="685800" y="2251202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And a lot of users</a:t>
            </a:r>
            <a:endParaRPr sz="2600"/>
          </a:p>
        </p:txBody>
      </p:sp>
      <p:sp>
        <p:nvSpPr>
          <p:cNvPr id="680" name="Google Shape;680;p29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30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</a:t>
            </a:r>
            <a:r>
              <a:rPr lang="en">
                <a:solidFill>
                  <a:srgbClr val="3C78D8"/>
                </a:solidFill>
              </a:rPr>
              <a:t>PROCESS</a:t>
            </a:r>
            <a:r>
              <a:rPr lang="en"/>
              <a:t> IS EASY</a:t>
            </a:r>
            <a:endParaRPr/>
          </a:p>
        </p:txBody>
      </p:sp>
      <p:sp>
        <p:nvSpPr>
          <p:cNvPr id="686" name="Google Shape;686;p30"/>
          <p:cNvSpPr/>
          <p:nvPr/>
        </p:nvSpPr>
        <p:spPr>
          <a:xfrm>
            <a:off x="578575" y="2061638"/>
            <a:ext cx="2808000" cy="1325100"/>
          </a:xfrm>
          <a:prstGeom prst="homePlate">
            <a:avLst>
              <a:gd fmla="val 30129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first</a:t>
            </a:r>
            <a:endParaRPr b="1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87" name="Google Shape;687;p30"/>
          <p:cNvSpPr/>
          <p:nvPr/>
        </p:nvSpPr>
        <p:spPr>
          <a:xfrm>
            <a:off x="3242325" y="2061638"/>
            <a:ext cx="2862000" cy="1325100"/>
          </a:xfrm>
          <a:prstGeom prst="chevron">
            <a:avLst>
              <a:gd fmla="val 29853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second</a:t>
            </a:r>
            <a:endParaRPr b="1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88" name="Google Shape;688;p30"/>
          <p:cNvSpPr/>
          <p:nvPr/>
        </p:nvSpPr>
        <p:spPr>
          <a:xfrm>
            <a:off x="5960075" y="2061638"/>
            <a:ext cx="2862000" cy="1325100"/>
          </a:xfrm>
          <a:prstGeom prst="chevron">
            <a:avLst>
              <a:gd fmla="val 29853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last</a:t>
            </a:r>
            <a:endParaRPr b="1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89" name="Google Shape;689;p30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31"/>
          <p:cNvSpPr txBox="1"/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</a:t>
            </a:r>
            <a:r>
              <a:rPr lang="en">
                <a:solidFill>
                  <a:srgbClr val="3C78D8"/>
                </a:solidFill>
              </a:rPr>
              <a:t>REVIEW</a:t>
            </a:r>
            <a:r>
              <a:rPr lang="en"/>
              <a:t> SOME CONCEPTS</a:t>
            </a:r>
            <a:endParaRPr/>
          </a:p>
        </p:txBody>
      </p:sp>
      <p:sp>
        <p:nvSpPr>
          <p:cNvPr id="695" name="Google Shape;695;p31"/>
          <p:cNvSpPr txBox="1"/>
          <p:nvPr>
            <p:ph idx="1" type="body"/>
          </p:nvPr>
        </p:nvSpPr>
        <p:spPr>
          <a:xfrm>
            <a:off x="1083975" y="1009650"/>
            <a:ext cx="22278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/>
              <a:t>Yellow</a:t>
            </a:r>
            <a:endParaRPr b="1"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696" name="Google Shape;696;p31"/>
          <p:cNvSpPr txBox="1"/>
          <p:nvPr>
            <p:ph idx="2" type="body"/>
          </p:nvPr>
        </p:nvSpPr>
        <p:spPr>
          <a:xfrm>
            <a:off x="3845087" y="1009650"/>
            <a:ext cx="22278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/>
              <a:t>Blue</a:t>
            </a:r>
            <a:endParaRPr b="1"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697" name="Google Shape;697;p31"/>
          <p:cNvSpPr txBox="1"/>
          <p:nvPr>
            <p:ph idx="3" type="body"/>
          </p:nvPr>
        </p:nvSpPr>
        <p:spPr>
          <a:xfrm>
            <a:off x="6606198" y="1009650"/>
            <a:ext cx="22278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/>
              <a:t>Red</a:t>
            </a:r>
            <a:endParaRPr b="1"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698" name="Google Shape;698;p31"/>
          <p:cNvSpPr txBox="1"/>
          <p:nvPr>
            <p:ph idx="1" type="body"/>
          </p:nvPr>
        </p:nvSpPr>
        <p:spPr>
          <a:xfrm>
            <a:off x="1083975" y="2895600"/>
            <a:ext cx="22278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/>
              <a:t>Yellow</a:t>
            </a:r>
            <a:endParaRPr b="1"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699" name="Google Shape;699;p31"/>
          <p:cNvSpPr txBox="1"/>
          <p:nvPr>
            <p:ph idx="2" type="body"/>
          </p:nvPr>
        </p:nvSpPr>
        <p:spPr>
          <a:xfrm>
            <a:off x="3845087" y="2895600"/>
            <a:ext cx="22278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/>
              <a:t>Blue</a:t>
            </a:r>
            <a:endParaRPr b="1"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700" name="Google Shape;700;p31"/>
          <p:cNvSpPr txBox="1"/>
          <p:nvPr>
            <p:ph idx="3" type="body"/>
          </p:nvPr>
        </p:nvSpPr>
        <p:spPr>
          <a:xfrm>
            <a:off x="6606198" y="2895600"/>
            <a:ext cx="22278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/>
              <a:t>Red</a:t>
            </a:r>
            <a:endParaRPr b="1"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grpSp>
        <p:nvGrpSpPr>
          <p:cNvPr id="701" name="Google Shape;701;p31"/>
          <p:cNvGrpSpPr/>
          <p:nvPr/>
        </p:nvGrpSpPr>
        <p:grpSpPr>
          <a:xfrm>
            <a:off x="623677" y="1195790"/>
            <a:ext cx="464314" cy="494725"/>
            <a:chOff x="5970800" y="1619250"/>
            <a:chExt cx="428650" cy="456725"/>
          </a:xfrm>
        </p:grpSpPr>
        <p:sp>
          <p:nvSpPr>
            <p:cNvPr id="702" name="Google Shape;702;p31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AFF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1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AFF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1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AFF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1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AFF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1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AFF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7" name="Google Shape;707;p31"/>
          <p:cNvSpPr/>
          <p:nvPr/>
        </p:nvSpPr>
        <p:spPr>
          <a:xfrm>
            <a:off x="637248" y="3095965"/>
            <a:ext cx="414053" cy="436530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8" name="Google Shape;708;p31"/>
          <p:cNvGrpSpPr/>
          <p:nvPr/>
        </p:nvGrpSpPr>
        <p:grpSpPr>
          <a:xfrm>
            <a:off x="3430563" y="1195790"/>
            <a:ext cx="413294" cy="382059"/>
            <a:chOff x="5975075" y="2327500"/>
            <a:chExt cx="420100" cy="388350"/>
          </a:xfrm>
        </p:grpSpPr>
        <p:sp>
          <p:nvSpPr>
            <p:cNvPr id="709" name="Google Shape;709;p31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1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1" name="Google Shape;711;p31"/>
          <p:cNvSpPr/>
          <p:nvPr/>
        </p:nvSpPr>
        <p:spPr>
          <a:xfrm>
            <a:off x="6170551" y="3095965"/>
            <a:ext cx="464307" cy="464283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2" name="Google Shape;712;p31"/>
          <p:cNvGrpSpPr/>
          <p:nvPr/>
        </p:nvGrpSpPr>
        <p:grpSpPr>
          <a:xfrm>
            <a:off x="3344447" y="3095965"/>
            <a:ext cx="502966" cy="425914"/>
            <a:chOff x="5275975" y="4344850"/>
            <a:chExt cx="470150" cy="398125"/>
          </a:xfrm>
        </p:grpSpPr>
        <p:sp>
          <p:nvSpPr>
            <p:cNvPr id="713" name="Google Shape;713;p31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1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1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6" name="Google Shape;716;p31"/>
          <p:cNvGrpSpPr/>
          <p:nvPr/>
        </p:nvGrpSpPr>
        <p:grpSpPr>
          <a:xfrm>
            <a:off x="6327054" y="1195790"/>
            <a:ext cx="279141" cy="455052"/>
            <a:chOff x="6730350" y="2315900"/>
            <a:chExt cx="257700" cy="420100"/>
          </a:xfrm>
        </p:grpSpPr>
        <p:sp>
          <p:nvSpPr>
            <p:cNvPr id="717" name="Google Shape;717;p31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1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1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1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1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2" name="Google Shape;722;p3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/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470" name="Google Shape;470;p14"/>
          <p:cNvSpPr txBox="1"/>
          <p:nvPr/>
        </p:nvSpPr>
        <p:spPr>
          <a:xfrm>
            <a:off x="1047750" y="968550"/>
            <a:ext cx="32346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EDIT IN GOOGLE SLIDES</a:t>
            </a:r>
            <a:endParaRPr sz="120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Click on the button under the presentation preview that says "Use as Google Slides Theme".</a:t>
            </a: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will get a copy of this document on your Google Drive and will be able to edit, add or delete slides.</a:t>
            </a: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have to be signed in to your Google account.</a:t>
            </a: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1" name="Google Shape;471;p14"/>
          <p:cNvSpPr txBox="1"/>
          <p:nvPr/>
        </p:nvSpPr>
        <p:spPr>
          <a:xfrm>
            <a:off x="4720152" y="968550"/>
            <a:ext cx="33762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EDIT IN POWERPOINT®</a:t>
            </a:r>
            <a:endParaRPr sz="120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Click on the button under the presentation preview that says "Download as PowerPoint template". You will get a .pptx file that you can edit in PowerPoint.</a:t>
            </a: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action="ppaction://hlinksldjump" r:id="rId3"/>
              </a:rPr>
              <a:t>Presentation design slide</a:t>
            </a: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2" name="Google Shape;472;p14"/>
          <p:cNvSpPr txBox="1"/>
          <p:nvPr/>
        </p:nvSpPr>
        <p:spPr>
          <a:xfrm>
            <a:off x="1047750" y="3143925"/>
            <a:ext cx="70485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More info on how to use this template at </a:t>
            </a:r>
            <a:r>
              <a:rPr b="1" lang="en" sz="1200" u="sng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www.slidescarnival.com/help-use-presentation-template</a:t>
            </a:r>
            <a:endParaRPr b="1"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template is free to use under </a:t>
            </a:r>
            <a:r>
              <a:rPr lang="en" sz="1200" u="sng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5"/>
              </a:rPr>
              <a:t>Creative Commons Attribution license</a:t>
            </a: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can keep the Credits slide or mention SlidesCarnival and other resources used in a slide footer</a:t>
            </a: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3" name="Google Shape;473;p1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32"/>
          <p:cNvSpPr txBox="1"/>
          <p:nvPr>
            <p:ph idx="1" type="body"/>
          </p:nvPr>
        </p:nvSpPr>
        <p:spPr>
          <a:xfrm>
            <a:off x="457200" y="3852828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CEF6"/>
                </a:solidFill>
              </a:rPr>
              <a:t>You can copy&amp;paste graphs from </a:t>
            </a:r>
            <a:r>
              <a:rPr b="1" lang="en" u="sng">
                <a:solidFill>
                  <a:srgbClr val="00CEF6"/>
                </a:solidFill>
                <a:hlinkClick r:id="rId3"/>
              </a:rPr>
              <a:t>Google Sheets</a:t>
            </a:r>
            <a:endParaRPr b="1">
              <a:solidFill>
                <a:srgbClr val="00CEF6"/>
              </a:solidFill>
            </a:endParaRPr>
          </a:p>
        </p:txBody>
      </p:sp>
      <p:pic>
        <p:nvPicPr>
          <p:cNvPr id="728" name="Google Shape;72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0275" y="221275"/>
            <a:ext cx="4603450" cy="3818125"/>
          </a:xfrm>
          <a:prstGeom prst="rect">
            <a:avLst/>
          </a:prstGeom>
          <a:noFill/>
          <a:ln>
            <a:noFill/>
          </a:ln>
        </p:spPr>
      </p:pic>
      <p:sp>
        <p:nvSpPr>
          <p:cNvPr id="729" name="Google Shape;729;p32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33"/>
          <p:cNvSpPr/>
          <p:nvPr/>
        </p:nvSpPr>
        <p:spPr>
          <a:xfrm>
            <a:off x="5375410" y="489800"/>
            <a:ext cx="2075120" cy="4163909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2832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33"/>
          <p:cNvSpPr txBox="1"/>
          <p:nvPr>
            <p:ph idx="4294967295" type="body"/>
          </p:nvPr>
        </p:nvSpPr>
        <p:spPr>
          <a:xfrm>
            <a:off x="457200" y="2152275"/>
            <a:ext cx="3575400" cy="25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ANDROID PROJECT</a:t>
            </a:r>
            <a:endParaRPr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736" name="Google Shape;736;p33"/>
          <p:cNvSpPr/>
          <p:nvPr/>
        </p:nvSpPr>
        <p:spPr>
          <a:xfrm>
            <a:off x="5468725" y="839000"/>
            <a:ext cx="1888500" cy="3356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2832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37" name="Google Shape;737;p33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34"/>
          <p:cNvSpPr/>
          <p:nvPr/>
        </p:nvSpPr>
        <p:spPr>
          <a:xfrm>
            <a:off x="5534021" y="623036"/>
            <a:ext cx="1863608" cy="3921828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2832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34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2832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44" name="Google Shape;744;p34"/>
          <p:cNvSpPr txBox="1"/>
          <p:nvPr>
            <p:ph idx="4294967295" type="body"/>
          </p:nvPr>
        </p:nvSpPr>
        <p:spPr>
          <a:xfrm>
            <a:off x="457200" y="2152275"/>
            <a:ext cx="3575400" cy="25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iPHONE PROJECT</a:t>
            </a:r>
            <a:endParaRPr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745" name="Google Shape;745;p3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35"/>
          <p:cNvSpPr/>
          <p:nvPr/>
        </p:nvSpPr>
        <p:spPr>
          <a:xfrm>
            <a:off x="4787702" y="535613"/>
            <a:ext cx="2879504" cy="4072345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2832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1" name="Google Shape;751;p35"/>
          <p:cNvSpPr/>
          <p:nvPr/>
        </p:nvSpPr>
        <p:spPr>
          <a:xfrm>
            <a:off x="4986400" y="910325"/>
            <a:ext cx="2493300" cy="3333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2832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2" name="Google Shape;752;p35"/>
          <p:cNvSpPr txBox="1"/>
          <p:nvPr>
            <p:ph idx="4294967295" type="body"/>
          </p:nvPr>
        </p:nvSpPr>
        <p:spPr>
          <a:xfrm>
            <a:off x="457200" y="2152275"/>
            <a:ext cx="3575400" cy="25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TABLET PROJECT</a:t>
            </a:r>
            <a:endParaRPr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753" name="Google Shape;753;p35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36"/>
          <p:cNvSpPr/>
          <p:nvPr/>
        </p:nvSpPr>
        <p:spPr>
          <a:xfrm>
            <a:off x="4073423" y="1047226"/>
            <a:ext cx="4632560" cy="3606500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2832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9" name="Google Shape;759;p36"/>
          <p:cNvSpPr/>
          <p:nvPr/>
        </p:nvSpPr>
        <p:spPr>
          <a:xfrm>
            <a:off x="4267277" y="1238744"/>
            <a:ext cx="4244700" cy="2710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2832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60" name="Google Shape;760;p36"/>
          <p:cNvSpPr txBox="1"/>
          <p:nvPr>
            <p:ph idx="4294967295" type="body"/>
          </p:nvPr>
        </p:nvSpPr>
        <p:spPr>
          <a:xfrm>
            <a:off x="457200" y="2152275"/>
            <a:ext cx="3575400" cy="25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DESKTOP PROJECT</a:t>
            </a:r>
            <a:endParaRPr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761" name="Google Shape;761;p36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37"/>
          <p:cNvSpPr txBox="1"/>
          <p:nvPr>
            <p:ph idx="4294967295" type="ctrTitle"/>
          </p:nvPr>
        </p:nvSpPr>
        <p:spPr>
          <a:xfrm>
            <a:off x="1275150" y="1278550"/>
            <a:ext cx="659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THANKS!</a:t>
            </a:r>
            <a:endParaRPr sz="10000"/>
          </a:p>
        </p:txBody>
      </p:sp>
      <p:sp>
        <p:nvSpPr>
          <p:cNvPr id="767" name="Google Shape;767;p37"/>
          <p:cNvSpPr txBox="1"/>
          <p:nvPr>
            <p:ph idx="4294967295" type="subTitle"/>
          </p:nvPr>
        </p:nvSpPr>
        <p:spPr>
          <a:xfrm>
            <a:off x="1275150" y="2325749"/>
            <a:ext cx="6593700" cy="16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Any questions?</a:t>
            </a:r>
            <a:endParaRPr b="1" sz="36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@username / user@mail.me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</p:txBody>
      </p:sp>
      <p:sp>
        <p:nvSpPr>
          <p:cNvPr id="768" name="Google Shape;768;p37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38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774" name="Google Shape;774;p38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8324A"/>
                </a:solidFill>
              </a:rPr>
              <a:t>Special thanks to all the people who made and released these awesome resources for free:</a:t>
            </a:r>
            <a:endParaRPr sz="2400">
              <a:solidFill>
                <a:srgbClr val="28324A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400"/>
              <a:buChar char="◉"/>
            </a:pPr>
            <a:r>
              <a:rPr lang="en" sz="2400">
                <a:solidFill>
                  <a:srgbClr val="28324A"/>
                </a:solidFill>
              </a:rPr>
              <a:t>Presentation template by </a:t>
            </a:r>
            <a:r>
              <a:rPr lang="en" sz="2400" u="sng">
                <a:solidFill>
                  <a:srgbClr val="28324A"/>
                </a:solidFill>
                <a:hlinkClick r:id="rId3"/>
              </a:rPr>
              <a:t>SlidesCarnival</a:t>
            </a:r>
            <a:endParaRPr sz="2400">
              <a:solidFill>
                <a:srgbClr val="28324A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2400"/>
              <a:buChar char="◉"/>
            </a:pPr>
            <a:r>
              <a:rPr lang="en" sz="2400">
                <a:solidFill>
                  <a:srgbClr val="28324A"/>
                </a:solidFill>
              </a:rPr>
              <a:t>Photographs by </a:t>
            </a:r>
            <a:r>
              <a:rPr lang="en" sz="2400" u="sng">
                <a:solidFill>
                  <a:srgbClr val="28324A"/>
                </a:solidFill>
                <a:hlinkClick r:id="rId4"/>
              </a:rPr>
              <a:t>Unsplash</a:t>
            </a:r>
            <a:endParaRPr sz="2400">
              <a:solidFill>
                <a:srgbClr val="28324A"/>
              </a:solidFill>
            </a:endParaRPr>
          </a:p>
        </p:txBody>
      </p:sp>
      <p:sp>
        <p:nvSpPr>
          <p:cNvPr id="775" name="Google Shape;775;p38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39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781" name="Google Shape;781;p39"/>
          <p:cNvSpPr txBox="1"/>
          <p:nvPr>
            <p:ph idx="1" type="body"/>
          </p:nvPr>
        </p:nvSpPr>
        <p:spPr>
          <a:xfrm>
            <a:off x="1110850" y="1200150"/>
            <a:ext cx="6922200" cy="26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 and colors: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◉"/>
            </a:pPr>
            <a:r>
              <a:rPr lang="en" sz="1400"/>
              <a:t>Titles: </a:t>
            </a:r>
            <a:r>
              <a:rPr b="1" lang="en" sz="1400"/>
              <a:t>Oswald</a:t>
            </a:r>
            <a:endParaRPr b="1"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◉"/>
            </a:pPr>
            <a:r>
              <a:rPr lang="en" sz="1400"/>
              <a:t>Body copy: </a:t>
            </a:r>
            <a:r>
              <a:rPr b="1" lang="en" sz="1400"/>
              <a:t>Source Sans Pro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download the fonts on this page: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3468BC"/>
                </a:solidFill>
                <a:hlinkClick r:id="rId3"/>
              </a:rPr>
              <a:t>https://www.fontsquirrel.com/fonts/oswald</a:t>
            </a:r>
            <a:endParaRPr sz="1400">
              <a:solidFill>
                <a:srgbClr val="3468B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3468BC"/>
                </a:solidFill>
                <a:hlinkClick r:id="rId4"/>
              </a:rPr>
              <a:t>https://www.fontsquirrel.com/fonts/source-sans-pro</a:t>
            </a:r>
            <a:endParaRPr sz="1400">
              <a:solidFill>
                <a:srgbClr val="3468B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Sky blue </a:t>
            </a:r>
            <a:r>
              <a:rPr b="1" lang="en" sz="1400">
                <a:solidFill>
                  <a:srgbClr val="00CEF6"/>
                </a:solidFill>
              </a:rPr>
              <a:t>#00cef6</a:t>
            </a:r>
            <a:r>
              <a:rPr b="1" lang="en" sz="1400">
                <a:solidFill>
                  <a:srgbClr val="3D85C6"/>
                </a:solidFill>
              </a:rPr>
              <a:t> </a:t>
            </a:r>
            <a:r>
              <a:rPr lang="en" sz="1400"/>
              <a:t>/ Bright green </a:t>
            </a:r>
            <a:r>
              <a:rPr b="1" lang="en" sz="1400">
                <a:solidFill>
                  <a:srgbClr val="AFF000"/>
                </a:solidFill>
              </a:rPr>
              <a:t>#aff000</a:t>
            </a:r>
            <a:r>
              <a:rPr b="1" lang="en" sz="1400">
                <a:solidFill>
                  <a:srgbClr val="3D85C6"/>
                </a:solidFill>
              </a:rPr>
              <a:t> </a:t>
            </a:r>
            <a:r>
              <a:rPr lang="en" sz="1400"/>
              <a:t>/ Blue  </a:t>
            </a:r>
            <a:r>
              <a:rPr b="1" lang="en" sz="1400">
                <a:solidFill>
                  <a:srgbClr val="3C78D8"/>
                </a:solidFill>
              </a:rPr>
              <a:t>#3c78d8</a:t>
            </a:r>
            <a:r>
              <a:rPr b="1" lang="en" sz="1400">
                <a:solidFill>
                  <a:srgbClr val="3D85C6"/>
                </a:solidFill>
              </a:rPr>
              <a:t> </a:t>
            </a:r>
            <a:r>
              <a:rPr lang="en" sz="1400"/>
              <a:t>/ Dark blue  </a:t>
            </a:r>
            <a:r>
              <a:rPr b="1" lang="en" sz="1400">
                <a:solidFill>
                  <a:srgbClr val="28324A"/>
                </a:solidFill>
              </a:rPr>
              <a:t>#28324a</a:t>
            </a:r>
            <a:endParaRPr b="1" sz="1400">
              <a:solidFill>
                <a:srgbClr val="28324A"/>
              </a:solidFill>
            </a:endParaRPr>
          </a:p>
        </p:txBody>
      </p:sp>
      <p:sp>
        <p:nvSpPr>
          <p:cNvPr id="782" name="Google Shape;782;p39"/>
          <p:cNvSpPr txBox="1"/>
          <p:nvPr/>
        </p:nvSpPr>
        <p:spPr>
          <a:xfrm>
            <a:off x="1047750" y="3790650"/>
            <a:ext cx="69222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83" name="Google Shape;783;p39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8" name="Google Shape;788;p40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789" name="Google Shape;789;p40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0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40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40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0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0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5" name="Google Shape;795;p40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796" name="Google Shape;796;p40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40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8" name="Google Shape;798;p40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799" name="Google Shape;799;p40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40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1" name="Google Shape;801;p40"/>
          <p:cNvSpPr/>
          <p:nvPr/>
        </p:nvSpPr>
        <p:spPr>
          <a:xfrm>
            <a:off x="2077702" y="393385"/>
            <a:ext cx="290970" cy="334860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40"/>
          <p:cNvSpPr/>
          <p:nvPr/>
        </p:nvSpPr>
        <p:spPr>
          <a:xfrm>
            <a:off x="2661148" y="394410"/>
            <a:ext cx="251176" cy="332812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3" name="Google Shape;803;p40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804" name="Google Shape;804;p40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40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40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7" name="Google Shape;807;p40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808" name="Google Shape;808;p40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40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40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40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2" name="Google Shape;812;p40"/>
          <p:cNvSpPr/>
          <p:nvPr/>
        </p:nvSpPr>
        <p:spPr>
          <a:xfrm>
            <a:off x="4284931" y="392863"/>
            <a:ext cx="384894" cy="335905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3" name="Google Shape;813;p40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814" name="Google Shape;814;p40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40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40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40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40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40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40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40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40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40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40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40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40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40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40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40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40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40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40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40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4" name="Google Shape;834;p40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835" name="Google Shape;835;p40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40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7" name="Google Shape;837;p40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838" name="Google Shape;838;p40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40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40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1" name="Google Shape;841;p40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842" name="Google Shape;842;p40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40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40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5" name="Google Shape;845;p40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846" name="Google Shape;846;p40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40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40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40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0" name="Google Shape;850;p40"/>
          <p:cNvSpPr/>
          <p:nvPr/>
        </p:nvSpPr>
        <p:spPr>
          <a:xfrm>
            <a:off x="2048085" y="950288"/>
            <a:ext cx="350200" cy="348152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40"/>
          <p:cNvSpPr/>
          <p:nvPr/>
        </p:nvSpPr>
        <p:spPr>
          <a:xfrm>
            <a:off x="2612156" y="967656"/>
            <a:ext cx="349155" cy="313437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40"/>
          <p:cNvSpPr/>
          <p:nvPr/>
        </p:nvSpPr>
        <p:spPr>
          <a:xfrm>
            <a:off x="3180804" y="970206"/>
            <a:ext cx="338956" cy="308317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40"/>
          <p:cNvSpPr/>
          <p:nvPr/>
        </p:nvSpPr>
        <p:spPr>
          <a:xfrm>
            <a:off x="3755576" y="973258"/>
            <a:ext cx="316510" cy="30221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4" name="Google Shape;854;p40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855" name="Google Shape;855;p40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40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7" name="Google Shape;857;p40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858" name="Google Shape;858;p40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40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0" name="Google Shape;860;p40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861" name="Google Shape;861;p40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40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3" name="Google Shape;863;p40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864" name="Google Shape;864;p40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40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6" name="Google Shape;866;p40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867" name="Google Shape;867;p40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40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40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40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1" name="Google Shape;871;p40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872" name="Google Shape;872;p40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40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4" name="Google Shape;874;p40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875" name="Google Shape;875;p40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40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40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8" name="Google Shape;878;p40"/>
          <p:cNvSpPr/>
          <p:nvPr/>
        </p:nvSpPr>
        <p:spPr>
          <a:xfrm>
            <a:off x="2618782" y="1519981"/>
            <a:ext cx="335905" cy="335884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9" name="Google Shape;879;p40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880" name="Google Shape;880;p40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40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2" name="Google Shape;882;p40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883" name="Google Shape;883;p40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40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40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40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40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8" name="Google Shape;888;p40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889" name="Google Shape;889;p40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40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1" name="Google Shape;891;p40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892" name="Google Shape;892;p40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40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40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40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40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7" name="Google Shape;897;p40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898" name="Google Shape;898;p40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40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40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40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0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3" name="Google Shape;903;p40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904" name="Google Shape;904;p40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40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40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40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8" name="Google Shape;908;p40"/>
          <p:cNvSpPr/>
          <p:nvPr/>
        </p:nvSpPr>
        <p:spPr>
          <a:xfrm>
            <a:off x="936309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40"/>
          <p:cNvSpPr/>
          <p:nvPr/>
        </p:nvSpPr>
        <p:spPr>
          <a:xfrm>
            <a:off x="1499857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40"/>
          <p:cNvSpPr/>
          <p:nvPr/>
        </p:nvSpPr>
        <p:spPr>
          <a:xfrm>
            <a:off x="2063406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1" name="Google Shape;911;p40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912" name="Google Shape;912;p40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40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4" name="Google Shape;914;p40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915" name="Google Shape;915;p40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40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7" name="Google Shape;917;p40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918" name="Google Shape;918;p40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40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0" name="Google Shape;920;p40"/>
          <p:cNvSpPr/>
          <p:nvPr/>
        </p:nvSpPr>
        <p:spPr>
          <a:xfrm>
            <a:off x="4317599" y="2083007"/>
            <a:ext cx="319561" cy="336908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1" name="Google Shape;921;p40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922" name="Google Shape;922;p40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40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4" name="Google Shape;924;p40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925" name="Google Shape;925;p40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40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40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40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40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0" name="Google Shape;930;p40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931" name="Google Shape;931;p40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40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3" name="Google Shape;933;p40"/>
          <p:cNvSpPr/>
          <p:nvPr/>
        </p:nvSpPr>
        <p:spPr>
          <a:xfrm>
            <a:off x="1492208" y="2600114"/>
            <a:ext cx="334860" cy="429809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p40"/>
          <p:cNvSpPr/>
          <p:nvPr/>
        </p:nvSpPr>
        <p:spPr>
          <a:xfrm>
            <a:off x="972049" y="2600114"/>
            <a:ext cx="248083" cy="429809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5" name="Google Shape;935;p40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936" name="Google Shape;936;p40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40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8" name="Google Shape;938;p40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939" name="Google Shape;939;p40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40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1" name="Google Shape;941;p40"/>
          <p:cNvSpPr/>
          <p:nvPr/>
        </p:nvSpPr>
        <p:spPr>
          <a:xfrm>
            <a:off x="3736180" y="2637380"/>
            <a:ext cx="355300" cy="355279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2" name="Google Shape;942;p40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943" name="Google Shape;943;p40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40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5" name="Google Shape;945;p40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946" name="Google Shape;946;p40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40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40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9" name="Google Shape;949;p40"/>
          <p:cNvSpPr/>
          <p:nvPr/>
        </p:nvSpPr>
        <p:spPr>
          <a:xfrm>
            <a:off x="341117" y="3226449"/>
            <a:ext cx="386922" cy="304241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40"/>
          <p:cNvSpPr/>
          <p:nvPr/>
        </p:nvSpPr>
        <p:spPr>
          <a:xfrm>
            <a:off x="4906165" y="2621036"/>
            <a:ext cx="269526" cy="387967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1" name="Google Shape;951;p40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952" name="Google Shape;952;p40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40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4" name="Google Shape;954;p40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955" name="Google Shape;955;p40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40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40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40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9" name="Google Shape;959;p40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960" name="Google Shape;960;p40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40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40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3" name="Google Shape;963;p40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964" name="Google Shape;964;p40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40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6" name="Google Shape;966;p40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967" name="Google Shape;967;p40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40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40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0" name="Google Shape;970;p40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971" name="Google Shape;971;p40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40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40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40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40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6" name="Google Shape;976;p40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977" name="Google Shape;977;p40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40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9" name="Google Shape;979;p40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980" name="Google Shape;980;p40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40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40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40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40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5" name="Google Shape;985;p40"/>
          <p:cNvSpPr/>
          <p:nvPr/>
        </p:nvSpPr>
        <p:spPr>
          <a:xfrm>
            <a:off x="4844905" y="3182557"/>
            <a:ext cx="392042" cy="392021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6" name="Google Shape;986;p40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987" name="Google Shape;987;p40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40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9" name="Google Shape;989;p40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990" name="Google Shape;990;p40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40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40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40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4" name="Google Shape;994;p40"/>
          <p:cNvSpPr/>
          <p:nvPr/>
        </p:nvSpPr>
        <p:spPr>
          <a:xfrm>
            <a:off x="895469" y="3828789"/>
            <a:ext cx="401238" cy="22666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5" name="Google Shape;995;p40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996" name="Google Shape;996;p40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40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40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9" name="Google Shape;999;p40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1000" name="Google Shape;1000;p40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40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40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3" name="Google Shape;1003;p40"/>
          <p:cNvSpPr/>
          <p:nvPr/>
        </p:nvSpPr>
        <p:spPr>
          <a:xfrm>
            <a:off x="3180303" y="3772127"/>
            <a:ext cx="339959" cy="33998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40"/>
          <p:cNvSpPr/>
          <p:nvPr/>
        </p:nvSpPr>
        <p:spPr>
          <a:xfrm>
            <a:off x="2616754" y="3793571"/>
            <a:ext cx="339959" cy="297094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40"/>
          <p:cNvSpPr/>
          <p:nvPr/>
        </p:nvSpPr>
        <p:spPr>
          <a:xfrm>
            <a:off x="3742304" y="3770601"/>
            <a:ext cx="343053" cy="343032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6" name="Google Shape;1006;p40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1007" name="Google Shape;1007;p40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40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40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0" name="Google Shape;1010;p40"/>
          <p:cNvSpPr/>
          <p:nvPr/>
        </p:nvSpPr>
        <p:spPr>
          <a:xfrm>
            <a:off x="4864301" y="3765502"/>
            <a:ext cx="353252" cy="353231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1" name="Google Shape;1011;p40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1012" name="Google Shape;1012;p40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40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40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5" name="Google Shape;1015;p40"/>
          <p:cNvSpPr/>
          <p:nvPr/>
        </p:nvSpPr>
        <p:spPr>
          <a:xfrm>
            <a:off x="299775" y="4368343"/>
            <a:ext cx="465527" cy="274647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6" name="Google Shape;1016;p40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1017" name="Google Shape;1017;p40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40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40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40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40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2" name="Google Shape;1022;p40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1023" name="Google Shape;1023;p40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40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40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6" name="Google Shape;1026;p40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1027" name="Google Shape;1027;p40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40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40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0" name="Google Shape;1030;p40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1031" name="Google Shape;1031;p40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40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40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6" name="Google Shape;1036;p40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1037" name="Google Shape;1037;p40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40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2" name="Google Shape;1042;p40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1043" name="Google Shape;1043;p40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5" name="Google Shape;1045;p40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1046" name="Google Shape;1046;p40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40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40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2" name="Google Shape;1052;p40"/>
          <p:cNvSpPr/>
          <p:nvPr/>
        </p:nvSpPr>
        <p:spPr>
          <a:xfrm>
            <a:off x="4842355" y="4395912"/>
            <a:ext cx="397142" cy="219513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3" name="Google Shape;1053;p40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1054" name="Google Shape;1054;p40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0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0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0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0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9" name="Google Shape;1059;p40"/>
          <p:cNvGrpSpPr/>
          <p:nvPr/>
        </p:nvGrpSpPr>
        <p:grpSpPr>
          <a:xfrm>
            <a:off x="6359617" y="1877599"/>
            <a:ext cx="432570" cy="421334"/>
            <a:chOff x="5926225" y="921350"/>
            <a:chExt cx="517800" cy="504350"/>
          </a:xfrm>
        </p:grpSpPr>
        <p:sp>
          <p:nvSpPr>
            <p:cNvPr id="1060" name="Google Shape;1060;p40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1061" name="Google Shape;1061;p40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1062" name="Google Shape;1062;p40"/>
          <p:cNvSpPr/>
          <p:nvPr/>
        </p:nvSpPr>
        <p:spPr>
          <a:xfrm>
            <a:off x="6553538" y="211365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63" name="Google Shape;1063;p40"/>
          <p:cNvGrpSpPr/>
          <p:nvPr/>
        </p:nvGrpSpPr>
        <p:grpSpPr>
          <a:xfrm>
            <a:off x="7244605" y="1856979"/>
            <a:ext cx="432570" cy="421334"/>
            <a:chOff x="5926225" y="921350"/>
            <a:chExt cx="517800" cy="504350"/>
          </a:xfrm>
        </p:grpSpPr>
        <p:sp>
          <p:nvSpPr>
            <p:cNvPr id="1064" name="Google Shape;1064;p40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0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6" name="Google Shape;1066;p40"/>
          <p:cNvSpPr/>
          <p:nvPr/>
        </p:nvSpPr>
        <p:spPr>
          <a:xfrm>
            <a:off x="7438526" y="209303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67" name="Google Shape;1067;p40"/>
          <p:cNvGrpSpPr/>
          <p:nvPr/>
        </p:nvGrpSpPr>
        <p:grpSpPr>
          <a:xfrm>
            <a:off x="6359885" y="2606021"/>
            <a:ext cx="1075937" cy="1047989"/>
            <a:chOff x="5926225" y="921350"/>
            <a:chExt cx="517800" cy="504350"/>
          </a:xfrm>
        </p:grpSpPr>
        <p:sp>
          <p:nvSpPr>
            <p:cNvPr id="1068" name="Google Shape;1068;p40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chemeClr val="dk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0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chemeClr val="dk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0" name="Google Shape;1070;p40"/>
          <p:cNvSpPr/>
          <p:nvPr/>
        </p:nvSpPr>
        <p:spPr>
          <a:xfrm>
            <a:off x="6842198" y="3193118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p40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SlidesCarnival icons are editable shapes</a:t>
            </a: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means that you can: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Resize them without losing quality.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fill color and opacity.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line color, width and style.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Isn’t that nice? :)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Examples: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72" name="Google Shape;1072;p40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CEF6"/>
                </a:solidFill>
              </a:rPr>
              <a:t>‹#›</a:t>
            </a:fld>
            <a:endParaRPr>
              <a:solidFill>
                <a:srgbClr val="00CEF6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41"/>
          <p:cNvSpPr txBox="1"/>
          <p:nvPr/>
        </p:nvSpPr>
        <p:spPr>
          <a:xfrm>
            <a:off x="2468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Now you can use any emoji as an icon!</a:t>
            </a: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of course it resizes without losing quality and you can change the color.</a:t>
            </a: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How? Follow Google instructions </a:t>
            </a:r>
            <a:r>
              <a:rPr lang="en" u="sng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https://twitter.com/googledocs/status/730087240156643328</a:t>
            </a: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78" name="Google Shape;1078;p41"/>
          <p:cNvSpPr txBox="1"/>
          <p:nvPr/>
        </p:nvSpPr>
        <p:spPr>
          <a:xfrm>
            <a:off x="1112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8EC400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8EC400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79" name="Google Shape;1079;p41"/>
          <p:cNvSpPr txBox="1"/>
          <p:nvPr/>
        </p:nvSpPr>
        <p:spPr>
          <a:xfrm>
            <a:off x="7251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00A7C8"/>
                </a:solidFill>
              </a:rPr>
              <a:t>😉</a:t>
            </a:r>
            <a:endParaRPr sz="9600">
              <a:solidFill>
                <a:srgbClr val="00A7C8"/>
              </a:solidFill>
            </a:endParaRPr>
          </a:p>
        </p:txBody>
      </p:sp>
      <p:sp>
        <p:nvSpPr>
          <p:cNvPr id="1080" name="Google Shape;1080;p4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CEF6"/>
                </a:solidFill>
              </a:rPr>
              <a:t>‹#›</a:t>
            </a:fld>
            <a:endParaRPr>
              <a:solidFill>
                <a:srgbClr val="00CEF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5"/>
          <p:cNvSpPr txBox="1"/>
          <p:nvPr>
            <p:ph idx="4294967295" type="ctrTitle"/>
          </p:nvPr>
        </p:nvSpPr>
        <p:spPr>
          <a:xfrm>
            <a:off x="1275150" y="1278550"/>
            <a:ext cx="659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HELLO!</a:t>
            </a:r>
            <a:endParaRPr sz="10000"/>
          </a:p>
        </p:txBody>
      </p:sp>
      <p:sp>
        <p:nvSpPr>
          <p:cNvPr id="479" name="Google Shape;479;p15"/>
          <p:cNvSpPr txBox="1"/>
          <p:nvPr>
            <p:ph idx="4294967295" type="subTitle"/>
          </p:nvPr>
        </p:nvSpPr>
        <p:spPr>
          <a:xfrm>
            <a:off x="1275150" y="2325749"/>
            <a:ext cx="6593700" cy="16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I am Jayden Smith</a:t>
            </a:r>
            <a:endParaRPr b="1" sz="36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</p:txBody>
      </p:sp>
      <p:sp>
        <p:nvSpPr>
          <p:cNvPr id="480" name="Google Shape;480;p15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/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486" name="Google Shape;486;p16"/>
          <p:cNvSpPr txBox="1"/>
          <p:nvPr>
            <p:ph idx="1" type="subTitle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12000">
              <a:solidFill>
                <a:srgbClr val="3C78D8"/>
              </a:solidFill>
            </a:endParaRPr>
          </a:p>
        </p:txBody>
      </p:sp>
      <p:sp>
        <p:nvSpPr>
          <p:cNvPr id="488" name="Google Shape;488;p16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7"/>
          <p:cNvSpPr txBox="1"/>
          <p:nvPr>
            <p:ph idx="1" type="body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494" name="Google Shape;494;p17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</a:t>
            </a:r>
            <a:r>
              <a:rPr lang="en">
                <a:solidFill>
                  <a:srgbClr val="3C78D8"/>
                </a:solidFill>
              </a:rPr>
              <a:t>TITLE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500" name="Google Shape;500;p18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Here you have a list of items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And some text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501" name="Google Shape;501;p18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9"/>
          <p:cNvSpPr txBox="1"/>
          <p:nvPr>
            <p:ph idx="4294967295" type="ctrTitle"/>
          </p:nvPr>
        </p:nvSpPr>
        <p:spPr>
          <a:xfrm>
            <a:off x="685800" y="2345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/>
              <a:t>BIG CONCEPT</a:t>
            </a:r>
            <a:endParaRPr sz="9000"/>
          </a:p>
        </p:txBody>
      </p:sp>
      <p:sp>
        <p:nvSpPr>
          <p:cNvPr id="507" name="Google Shape;507;p19"/>
          <p:cNvSpPr txBox="1"/>
          <p:nvPr>
            <p:ph idx="4294967295" type="subTitle"/>
          </p:nvPr>
        </p:nvSpPr>
        <p:spPr>
          <a:xfrm>
            <a:off x="2169650" y="3182950"/>
            <a:ext cx="4804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Bring the attention of your audience over a key concept using icons or illustrations</a:t>
            </a:r>
            <a:endParaRPr sz="1800"/>
          </a:p>
        </p:txBody>
      </p:sp>
      <p:grpSp>
        <p:nvGrpSpPr>
          <p:cNvPr id="508" name="Google Shape;508;p19"/>
          <p:cNvGrpSpPr/>
          <p:nvPr/>
        </p:nvGrpSpPr>
        <p:grpSpPr>
          <a:xfrm>
            <a:off x="4146170" y="640688"/>
            <a:ext cx="1166508" cy="1166538"/>
            <a:chOff x="6654650" y="3665275"/>
            <a:chExt cx="409100" cy="409125"/>
          </a:xfrm>
        </p:grpSpPr>
        <p:sp>
          <p:nvSpPr>
            <p:cNvPr id="509" name="Google Shape;509;p19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9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Google Shape;511;p19"/>
          <p:cNvGrpSpPr/>
          <p:nvPr/>
        </p:nvGrpSpPr>
        <p:grpSpPr>
          <a:xfrm rot="1940693">
            <a:off x="3340903" y="1116018"/>
            <a:ext cx="587626" cy="587659"/>
            <a:chOff x="570875" y="4322250"/>
            <a:chExt cx="443300" cy="443325"/>
          </a:xfrm>
        </p:grpSpPr>
        <p:sp>
          <p:nvSpPr>
            <p:cNvPr id="512" name="Google Shape;512;p19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9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9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9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6" name="Google Shape;516;p19"/>
          <p:cNvSpPr/>
          <p:nvPr/>
        </p:nvSpPr>
        <p:spPr>
          <a:xfrm>
            <a:off x="3829676" y="640708"/>
            <a:ext cx="316510" cy="30221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19"/>
          <p:cNvSpPr/>
          <p:nvPr/>
        </p:nvSpPr>
        <p:spPr>
          <a:xfrm rot="1793658">
            <a:off x="5318500" y="1302383"/>
            <a:ext cx="225078" cy="21493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19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0"/>
          <p:cNvSpPr txBox="1"/>
          <p:nvPr>
            <p:ph idx="1" type="body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524" name="Google Shape;524;p20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</a:t>
            </a:r>
            <a:r>
              <a:rPr lang="en">
                <a:solidFill>
                  <a:srgbClr val="3C78D8"/>
                </a:solidFill>
              </a:rPr>
              <a:t>SPLIT</a:t>
            </a:r>
            <a:r>
              <a:rPr lang="en"/>
              <a:t> YOUR CONTENT</a:t>
            </a:r>
            <a:endParaRPr/>
          </a:p>
        </p:txBody>
      </p:sp>
      <p:sp>
        <p:nvSpPr>
          <p:cNvPr id="525" name="Google Shape;525;p20"/>
          <p:cNvSpPr txBox="1"/>
          <p:nvPr>
            <p:ph idx="2" type="body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526" name="Google Shape;526;p20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1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</a:t>
            </a:r>
            <a:r>
              <a:rPr lang="en">
                <a:solidFill>
                  <a:srgbClr val="3C78D8"/>
                </a:solidFill>
              </a:rPr>
              <a:t>TWO OR THREE</a:t>
            </a:r>
            <a:r>
              <a:rPr lang="en"/>
              <a:t> COLUMNS</a:t>
            </a:r>
            <a:endParaRPr/>
          </a:p>
        </p:txBody>
      </p:sp>
      <p:sp>
        <p:nvSpPr>
          <p:cNvPr id="532" name="Google Shape;532;p21"/>
          <p:cNvSpPr txBox="1"/>
          <p:nvPr>
            <p:ph idx="1" type="body"/>
          </p:nvPr>
        </p:nvSpPr>
        <p:spPr>
          <a:xfrm>
            <a:off x="705900" y="1626600"/>
            <a:ext cx="2471700" cy="32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533" name="Google Shape;533;p21"/>
          <p:cNvSpPr txBox="1"/>
          <p:nvPr>
            <p:ph idx="2" type="body"/>
          </p:nvPr>
        </p:nvSpPr>
        <p:spPr>
          <a:xfrm>
            <a:off x="3304125" y="1626600"/>
            <a:ext cx="2471700" cy="32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534" name="Google Shape;534;p21"/>
          <p:cNvSpPr txBox="1"/>
          <p:nvPr>
            <p:ph idx="3" type="body"/>
          </p:nvPr>
        </p:nvSpPr>
        <p:spPr>
          <a:xfrm>
            <a:off x="5902350" y="1626600"/>
            <a:ext cx="2471700" cy="32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2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Quin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