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41"/>
  </p:notesMasterIdLst>
  <p:handoutMasterIdLst>
    <p:handoutMasterId r:id="rId42"/>
  </p:handoutMasterIdLst>
  <p:sldIdLst>
    <p:sldId id="1481" r:id="rId2"/>
    <p:sldId id="1486" r:id="rId3"/>
    <p:sldId id="1494" r:id="rId4"/>
    <p:sldId id="1484" r:id="rId5"/>
    <p:sldId id="1510" r:id="rId6"/>
    <p:sldId id="1496" r:id="rId7"/>
    <p:sldId id="1497" r:id="rId8"/>
    <p:sldId id="1498" r:id="rId9"/>
    <p:sldId id="1509" r:id="rId10"/>
    <p:sldId id="1500" r:id="rId11"/>
    <p:sldId id="1504" r:id="rId12"/>
    <p:sldId id="1503" r:id="rId13"/>
    <p:sldId id="1526" r:id="rId14"/>
    <p:sldId id="1502" r:id="rId15"/>
    <p:sldId id="1515" r:id="rId16"/>
    <p:sldId id="1516" r:id="rId17"/>
    <p:sldId id="1517" r:id="rId18"/>
    <p:sldId id="1518" r:id="rId19"/>
    <p:sldId id="1519" r:id="rId20"/>
    <p:sldId id="1520" r:id="rId21"/>
    <p:sldId id="1512" r:id="rId22"/>
    <p:sldId id="1511" r:id="rId23"/>
    <p:sldId id="1506" r:id="rId24"/>
    <p:sldId id="1525" r:id="rId25"/>
    <p:sldId id="1527" r:id="rId26"/>
    <p:sldId id="1521" r:id="rId27"/>
    <p:sldId id="1523" r:id="rId28"/>
    <p:sldId id="1524" r:id="rId29"/>
    <p:sldId id="1522" r:id="rId30"/>
    <p:sldId id="1488" r:id="rId31"/>
    <p:sldId id="1489" r:id="rId32"/>
    <p:sldId id="1490" r:id="rId33"/>
    <p:sldId id="1507" r:id="rId34"/>
    <p:sldId id="1508" r:id="rId35"/>
    <p:sldId id="1493" r:id="rId36"/>
    <p:sldId id="1491" r:id="rId37"/>
    <p:sldId id="1499" r:id="rId38"/>
    <p:sldId id="1495" r:id="rId39"/>
    <p:sldId id="1487" r:id="rId40"/>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06256B-483E-4C08-9AB3-E9856C88AF2A}">
          <p14:sldIdLst>
            <p14:sldId id="1481"/>
            <p14:sldId id="1486"/>
          </p14:sldIdLst>
        </p14:section>
        <p14:section name="Giới thiệu" id="{943C647F-06D4-4337-BF49-D4A60E40785F}">
          <p14:sldIdLst>
            <p14:sldId id="1494"/>
            <p14:sldId id="1484"/>
            <p14:sldId id="1510"/>
            <p14:sldId id="1496"/>
            <p14:sldId id="1497"/>
            <p14:sldId id="1498"/>
            <p14:sldId id="1509"/>
          </p14:sldIdLst>
        </p14:section>
        <p14:section name="Nội dung" id="{891E852F-E744-46D2-9A44-79705C958D0D}">
          <p14:sldIdLst>
            <p14:sldId id="1500"/>
            <p14:sldId id="1504"/>
            <p14:sldId id="1503"/>
            <p14:sldId id="1526"/>
          </p14:sldIdLst>
        </p14:section>
        <p14:section name="Cơ sở lí thuyết" id="{A6CD0559-F059-477F-A3C4-AF34CA07769B}">
          <p14:sldIdLst>
            <p14:sldId id="1502"/>
          </p14:sldIdLst>
        </p14:section>
        <p14:section name="CSLT info" id="{55F323DF-8907-49DB-8F17-CD89011F2857}">
          <p14:sldIdLst>
            <p14:sldId id="1515"/>
            <p14:sldId id="1516"/>
            <p14:sldId id="1517"/>
            <p14:sldId id="1518"/>
            <p14:sldId id="1519"/>
            <p14:sldId id="1520"/>
          </p14:sldIdLst>
        </p14:section>
        <p14:section name="Hàng đợi" id="{9A97F07D-2939-4C07-A143-223D6A836484}">
          <p14:sldIdLst>
            <p14:sldId id="1512"/>
            <p14:sldId id="1511"/>
            <p14:sldId id="1506"/>
          </p14:sldIdLst>
        </p14:section>
        <p14:section name="Tổng quan hệ thống" id="{3A81F1D3-0664-42E9-92DB-2F521121E8E5}">
          <p14:sldIdLst>
            <p14:sldId id="1525"/>
            <p14:sldId id="1527"/>
            <p14:sldId id="1521"/>
            <p14:sldId id="1523"/>
            <p14:sldId id="1524"/>
            <p14:sldId id="1522"/>
          </p14:sldIdLst>
        </p14:section>
        <p14:section name="Mobile" id="{86026CB9-61F4-438C-956C-14DC0B40737C}">
          <p14:sldIdLst/>
        </p14:section>
        <p14:section name="Web" id="{B751A824-1690-4D75-899D-DE2737F44961}">
          <p14:sldIdLst/>
        </p14:section>
        <p14:section name="Kết luận" id="{8F4F56F7-C37B-416D-A728-46CB8F0573EF}">
          <p14:sldIdLst>
            <p14:sldId id="1488"/>
            <p14:sldId id="1489"/>
            <p14:sldId id="1490"/>
            <p14:sldId id="1507"/>
            <p14:sldId id="1508"/>
            <p14:sldId id="1493"/>
            <p14:sldId id="1491"/>
          </p14:sldIdLst>
        </p14:section>
        <p14:section name="Demo" id="{DECDD31A-14F2-46AB-A9B8-2C8D8D140E3B}">
          <p14:sldIdLst>
            <p14:sldId id="1499"/>
            <p14:sldId id="1495"/>
          </p14:sldIdLst>
        </p14:section>
        <p14:section name="End" id="{C5890E97-4508-428B-AE0D-7F1BCB7ACCD4}">
          <p14:sldIdLst>
            <p14:sldId id="1487"/>
          </p14:sldIdLst>
        </p14:section>
      </p14:sectionLst>
    </p:ex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7D6"/>
    <a:srgbClr val="4099E0"/>
    <a:srgbClr val="445469"/>
    <a:srgbClr val="364D65"/>
    <a:srgbClr val="19232E"/>
    <a:srgbClr val="FBB62B"/>
    <a:srgbClr val="2F2F2F"/>
    <a:srgbClr val="FBC81F"/>
    <a:srgbClr val="2C4054"/>
    <a:srgbClr val="FADF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0976" autoAdjust="0"/>
  </p:normalViewPr>
  <p:slideViewPr>
    <p:cSldViewPr snapToGrid="0" snapToObjects="1">
      <p:cViewPr varScale="1">
        <p:scale>
          <a:sx n="31" d="100"/>
          <a:sy n="31" d="100"/>
        </p:scale>
        <p:origin x="1518" y="60"/>
      </p:cViewPr>
      <p:guideLst>
        <p:guide orient="horz" pos="4320"/>
        <p:guide pos="5760"/>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E62A5BE5-AB02-41F3-B642-58D70ED1C6A0}">
      <dgm:prSet phldrT="[Text]" custT="1"/>
      <dgm:spPr>
        <a:noFill/>
      </dgm:spPr>
      <dgm:t>
        <a:bodyPr/>
        <a:lstStyle/>
        <a:p>
          <a:r>
            <a:rPr lang="en-US" sz="3200">
              <a:ln/>
              <a:latin typeface="+mn-lt"/>
              <a:cs typeface="Times New Roman" panose="02020603050405020304" pitchFamily="18" charset="0"/>
            </a:rPr>
            <a:t>Khách hàng tạo đơn hàng từ ứng dụng điện thoại và xác nhận đặt đơn</a:t>
          </a:r>
          <a:endParaRPr lang="en-US" sz="3200">
            <a:ln/>
            <a:latin typeface="+mn-lt"/>
          </a:endParaRPr>
        </a:p>
      </dgm:t>
    </dgm:pt>
    <dgm:pt modelId="{B5C3FE57-D479-4E21-A971-F2CED2F1137D}" type="parTrans" cxnId="{F04CC05F-D769-4762-AC63-BECC0BFEAC57}">
      <dgm:prSet/>
      <dgm:spPr/>
      <dgm:t>
        <a:bodyPr/>
        <a:lstStyle/>
        <a:p>
          <a:endParaRPr lang="en-US"/>
        </a:p>
      </dgm:t>
    </dgm:pt>
    <dgm:pt modelId="{6633FAE0-E73F-47D8-8F7F-1F19E5055A01}" type="sibTrans" cxnId="{F04CC05F-D769-4762-AC63-BECC0BFEAC57}">
      <dgm:prSet custT="1"/>
      <dgm:spPr>
        <a:solidFill>
          <a:srgbClr val="2287D6"/>
        </a:solidFill>
      </dgm:spPr>
      <dgm:t>
        <a:bodyPr/>
        <a:lstStyle/>
        <a:p>
          <a:endParaRPr lang="en-US" sz="3200">
            <a:ln>
              <a:noFill/>
            </a:ln>
            <a:solidFill>
              <a:schemeClr val="bg1"/>
            </a:solidFill>
            <a:latin typeface="+mn-lt"/>
          </a:endParaRPr>
        </a:p>
      </dgm:t>
    </dgm:pt>
    <dgm:pt modelId="{6A050E2C-5BD6-4106-B13D-349924221F08}">
      <dgm:prSet phldrT="[Text]" custT="1"/>
      <dgm:spPr>
        <a:noFill/>
      </dgm:spPr>
      <dgm:t>
        <a:bodyPr/>
        <a:lstStyle/>
        <a:p>
          <a:r>
            <a:rPr lang="en-US" sz="3200">
              <a:ln/>
              <a:latin typeface="+mn-lt"/>
              <a:cs typeface="Times New Roman" panose="02020603050405020304" pitchFamily="18" charset="0"/>
            </a:rPr>
            <a:t>Chờ xác nhận bên cửa hàng. </a:t>
          </a:r>
        </a:p>
      </dgm:t>
    </dgm:pt>
    <dgm:pt modelId="{3257113C-F789-4E18-BCD7-87EECB2B0908}" type="parTrans" cxnId="{BC80EE35-E253-4600-94F7-239FC8D69BE2}">
      <dgm:prSet/>
      <dgm:spPr/>
      <dgm:t>
        <a:bodyPr/>
        <a:lstStyle/>
        <a:p>
          <a:endParaRPr lang="en-US"/>
        </a:p>
      </dgm:t>
    </dgm:pt>
    <dgm:pt modelId="{912F9269-172D-4DA2-BAD0-5661BB245E42}" type="sibTrans" cxnId="{BC80EE35-E253-4600-94F7-239FC8D69BE2}">
      <dgm:prSet custT="1"/>
      <dgm:spPr>
        <a:solidFill>
          <a:srgbClr val="2287D6"/>
        </a:solidFill>
      </dgm:spPr>
      <dgm:t>
        <a:bodyPr/>
        <a:lstStyle/>
        <a:p>
          <a:endParaRPr lang="en-US" sz="3200">
            <a:ln>
              <a:noFill/>
            </a:ln>
            <a:solidFill>
              <a:schemeClr val="bg1"/>
            </a:solidFill>
            <a:latin typeface="+mn-lt"/>
          </a:endParaRPr>
        </a:p>
      </dgm:t>
    </dgm:pt>
    <dgm:pt modelId="{B680FFCF-BE72-4B70-BF73-DB75456B487C}">
      <dgm:prSet phldrT="[Text]" custT="1"/>
      <dgm:spPr>
        <a:noFill/>
      </dgm:spPr>
      <dgm:t>
        <a:bodyPr/>
        <a:lstStyle/>
        <a:p>
          <a:r>
            <a:rPr lang="en-US" sz="3200">
              <a:ln/>
              <a:latin typeface="+mn-lt"/>
              <a:cs typeface="Times New Roman" panose="02020603050405020304" pitchFamily="18" charset="0"/>
            </a:rPr>
            <a:t>Nhân viên quản lí đơn hàng xác nhận đơn hàng</a:t>
          </a:r>
        </a:p>
      </dgm:t>
    </dgm:pt>
    <dgm:pt modelId="{3F4D329C-89A6-43A8-8D4B-C3D97E12862D}" type="parTrans" cxnId="{87627381-C1B5-474E-995A-9702A58D0C91}">
      <dgm:prSet/>
      <dgm:spPr/>
      <dgm:t>
        <a:bodyPr/>
        <a:lstStyle/>
        <a:p>
          <a:endParaRPr lang="en-US"/>
        </a:p>
      </dgm:t>
    </dgm:pt>
    <dgm:pt modelId="{0129FF97-7712-4578-8500-CCEC02BAA716}" type="sibTrans" cxnId="{87627381-C1B5-474E-995A-9702A58D0C91}">
      <dgm:prSet custT="1"/>
      <dgm:spPr>
        <a:solidFill>
          <a:srgbClr val="2287D6"/>
        </a:solidFill>
      </dgm:spPr>
      <dgm:t>
        <a:bodyPr/>
        <a:lstStyle/>
        <a:p>
          <a:endParaRPr lang="en-US" sz="3200">
            <a:ln>
              <a:noFill/>
            </a:ln>
            <a:solidFill>
              <a:schemeClr val="bg1"/>
            </a:solidFill>
            <a:latin typeface="+mn-lt"/>
          </a:endParaRPr>
        </a:p>
      </dgm:t>
    </dgm:pt>
    <dgm:pt modelId="{DD63F591-B160-4831-BBC0-C8C9AD05F10F}">
      <dgm:prSet phldrT="[Text]" custT="1"/>
      <dgm:spPr>
        <a:noFill/>
      </dgm:spPr>
      <dgm:t>
        <a:bodyPr/>
        <a:lstStyle/>
        <a:p>
          <a:r>
            <a:rPr lang="en-US" sz="3200">
              <a:ln/>
              <a:latin typeface="+mn-lt"/>
              <a:cs typeface="Times New Roman" panose="02020603050405020304" pitchFamily="18" charset="0"/>
            </a:rPr>
            <a:t>Biên nhận được tạo ra theo đơn hàng</a:t>
          </a:r>
        </a:p>
      </dgm:t>
    </dgm:pt>
    <dgm:pt modelId="{BC48F4EF-27E0-41AC-AF7F-205829D24B0A}" type="parTrans" cxnId="{18F6318C-4C93-4B57-9454-6B3E966FB34B}">
      <dgm:prSet/>
      <dgm:spPr/>
      <dgm:t>
        <a:bodyPr/>
        <a:lstStyle/>
        <a:p>
          <a:endParaRPr lang="en-US"/>
        </a:p>
      </dgm:t>
    </dgm:pt>
    <dgm:pt modelId="{A63D893B-B940-4A95-933F-85A995DBA003}" type="sibTrans" cxnId="{18F6318C-4C93-4B57-9454-6B3E966FB34B}">
      <dgm:prSet custT="1"/>
      <dgm:spPr>
        <a:solidFill>
          <a:srgbClr val="2287D6"/>
        </a:solidFill>
      </dgm:spPr>
      <dgm:t>
        <a:bodyPr/>
        <a:lstStyle/>
        <a:p>
          <a:endParaRPr lang="en-US" sz="3200">
            <a:ln>
              <a:noFill/>
            </a:ln>
            <a:solidFill>
              <a:schemeClr val="bg1"/>
            </a:solidFill>
            <a:latin typeface="+mn-lt"/>
          </a:endParaRPr>
        </a:p>
      </dgm:t>
    </dgm:pt>
    <dgm:pt modelId="{E269B9C1-00E7-4617-8EA8-1BEE557223D8}">
      <dgm:prSet phldrT="[Text]" custT="1"/>
      <dgm:spPr>
        <a:noFill/>
      </dgm:spPr>
      <dgm:t>
        <a:bodyPr/>
        <a:lstStyle/>
        <a:p>
          <a:r>
            <a:rPr lang="en-US" sz="3200" b="0" i="0">
              <a:ln/>
              <a:latin typeface="+mn-lt"/>
              <a:cs typeface="Times New Roman" panose="02020603050405020304" pitchFamily="18" charset="0"/>
            </a:rPr>
            <a:t>Nhân viên nhận và trả quần áo xác nhận lấy quần áo từ khách hàng</a:t>
          </a:r>
        </a:p>
      </dgm:t>
    </dgm:pt>
    <dgm:pt modelId="{1C41C48C-BADB-4EF7-AA01-A090C689F4C0}" type="parTrans" cxnId="{0B20C4B3-E28F-46C1-806F-3A417A2F1624}">
      <dgm:prSet/>
      <dgm:spPr/>
      <dgm:t>
        <a:bodyPr/>
        <a:lstStyle/>
        <a:p>
          <a:endParaRPr lang="en-US"/>
        </a:p>
      </dgm:t>
    </dgm:pt>
    <dgm:pt modelId="{6C54C69D-4781-43CA-B44B-2B7B96A88D0E}" type="sibTrans" cxnId="{0B20C4B3-E28F-46C1-806F-3A417A2F1624}">
      <dgm:prSet custT="1"/>
      <dgm:spPr>
        <a:solidFill>
          <a:srgbClr val="2287D6"/>
        </a:solidFill>
      </dgm:spPr>
      <dgm:t>
        <a:bodyPr/>
        <a:lstStyle/>
        <a:p>
          <a:endParaRPr lang="en-US" sz="3200">
            <a:ln>
              <a:noFill/>
            </a:ln>
            <a:solidFill>
              <a:schemeClr val="bg1"/>
            </a:solidFill>
            <a:latin typeface="+mn-lt"/>
          </a:endParaRPr>
        </a:p>
      </dgm:t>
    </dgm:pt>
    <dgm:pt modelId="{3DFC9F6D-909F-4D39-9328-BA7E02A64D20}">
      <dgm:prSet phldrT="[Text]" custT="1"/>
      <dgm:spPr>
        <a:noFill/>
      </dgm:spPr>
      <dgm:t>
        <a:bodyPr/>
        <a:lstStyle/>
        <a:p>
          <a:r>
            <a:rPr lang="en-US" sz="3200" i="0">
              <a:ln/>
              <a:latin typeface="+mn-lt"/>
              <a:cs typeface="Times New Roman" panose="02020603050405020304" pitchFamily="18" charset="0"/>
            </a:rPr>
            <a:t>Nhận và thông báo đã lấy quần áo hoàn tất</a:t>
          </a:r>
        </a:p>
      </dgm:t>
    </dgm:pt>
    <dgm:pt modelId="{6FB7463C-968B-40A3-889F-BF9A9FB43B60}" type="parTrans" cxnId="{5BD5BA36-84E2-4709-89AD-153A861C678A}">
      <dgm:prSet/>
      <dgm:spPr/>
      <dgm:t>
        <a:bodyPr/>
        <a:lstStyle/>
        <a:p>
          <a:endParaRPr lang="en-US"/>
        </a:p>
      </dgm:t>
    </dgm:pt>
    <dgm:pt modelId="{181DFB24-D8E4-4137-BA43-DEB13527ED96}" type="sibTrans" cxnId="{5BD5BA36-84E2-4709-89AD-153A861C678A}">
      <dgm:prSet/>
      <dgm:spPr/>
      <dgm:t>
        <a:bodyPr/>
        <a:lstStyle/>
        <a:p>
          <a:endParaRPr lang="en-US"/>
        </a:p>
      </dgm:t>
    </dgm:pt>
    <dgm:pt modelId="{D364BDD4-567E-4933-8691-F16CB7951586}" type="pres">
      <dgm:prSet presAssocID="{550F2795-5FA5-43A0-B476-8B11BE1D1F70}" presName="Name0" presStyleCnt="0">
        <dgm:presLayoutVars>
          <dgm:dir/>
          <dgm:resizeHandles val="exact"/>
        </dgm:presLayoutVars>
      </dgm:prSet>
      <dgm:spPr/>
    </dgm:pt>
    <dgm:pt modelId="{62C240AA-F90D-4D75-AD84-99D438DDF47C}" type="pres">
      <dgm:prSet presAssocID="{E62A5BE5-AB02-41F3-B642-58D70ED1C6A0}" presName="node" presStyleLbl="node1" presStyleIdx="0" presStyleCnt="6" custScaleX="109441" custScaleY="103873">
        <dgm:presLayoutVars>
          <dgm:bulletEnabled val="1"/>
        </dgm:presLayoutVars>
      </dgm:prSet>
      <dgm:spPr>
        <a:prstGeom prst="roundRect">
          <a:avLst/>
        </a:prstGeom>
      </dgm:spPr>
    </dgm:pt>
    <dgm:pt modelId="{73AAC33D-799E-43FA-B6BE-D3CF8F9084FF}" type="pres">
      <dgm:prSet presAssocID="{6633FAE0-E73F-47D8-8F7F-1F19E5055A01}" presName="sibTrans" presStyleLbl="sibTrans2D1" presStyleIdx="0" presStyleCnt="5"/>
      <dgm:spPr/>
    </dgm:pt>
    <dgm:pt modelId="{DD8AAB04-4E08-4A02-A8AD-AB04CA869557}" type="pres">
      <dgm:prSet presAssocID="{6633FAE0-E73F-47D8-8F7F-1F19E5055A01}" presName="connectorText" presStyleLbl="sibTrans2D1" presStyleIdx="0" presStyleCnt="5"/>
      <dgm:spPr/>
    </dgm:pt>
    <dgm:pt modelId="{B86BC624-5825-4DD6-9E20-9C84EE648279}" type="pres">
      <dgm:prSet presAssocID="{6A050E2C-5BD6-4106-B13D-349924221F08}" presName="node" presStyleLbl="node1" presStyleIdx="1" presStyleCnt="6">
        <dgm:presLayoutVars>
          <dgm:bulletEnabled val="1"/>
        </dgm:presLayoutVars>
      </dgm:prSet>
      <dgm:spPr>
        <a:prstGeom prst="roundRect">
          <a:avLst/>
        </a:prstGeom>
      </dgm:spPr>
    </dgm:pt>
    <dgm:pt modelId="{E6F50BED-7A97-4D59-AC34-D2D49840914A}" type="pres">
      <dgm:prSet presAssocID="{912F9269-172D-4DA2-BAD0-5661BB245E42}" presName="sibTrans" presStyleLbl="sibTrans2D1" presStyleIdx="1" presStyleCnt="5"/>
      <dgm:spPr/>
    </dgm:pt>
    <dgm:pt modelId="{7B1B1B6A-C765-4B41-9310-E818C15405E7}" type="pres">
      <dgm:prSet presAssocID="{912F9269-172D-4DA2-BAD0-5661BB245E42}" presName="connectorText" presStyleLbl="sibTrans2D1" presStyleIdx="1" presStyleCnt="5"/>
      <dgm:spPr/>
    </dgm:pt>
    <dgm:pt modelId="{170FEA7B-80DF-4183-A210-3FFF0C1C5694}" type="pres">
      <dgm:prSet presAssocID="{B680FFCF-BE72-4B70-BF73-DB75456B487C}" presName="node" presStyleLbl="node1" presStyleIdx="2" presStyleCnt="6">
        <dgm:presLayoutVars>
          <dgm:bulletEnabled val="1"/>
        </dgm:presLayoutVars>
      </dgm:prSet>
      <dgm:spPr/>
    </dgm:pt>
    <dgm:pt modelId="{135A5D2D-237E-4CFC-9CEA-25D9A2F44807}" type="pres">
      <dgm:prSet presAssocID="{0129FF97-7712-4578-8500-CCEC02BAA716}" presName="sibTrans" presStyleLbl="sibTrans2D1" presStyleIdx="2" presStyleCnt="5"/>
      <dgm:spPr/>
    </dgm:pt>
    <dgm:pt modelId="{CFC1855F-09D1-4C68-9822-28C0E3FACE12}" type="pres">
      <dgm:prSet presAssocID="{0129FF97-7712-4578-8500-CCEC02BAA716}" presName="connectorText" presStyleLbl="sibTrans2D1" presStyleIdx="2" presStyleCnt="5"/>
      <dgm:spPr/>
    </dgm:pt>
    <dgm:pt modelId="{3F9F2586-E0BE-496E-9631-B212DC8353C1}" type="pres">
      <dgm:prSet presAssocID="{DD63F591-B160-4831-BBC0-C8C9AD05F10F}" presName="node" presStyleLbl="node1" presStyleIdx="3" presStyleCnt="6">
        <dgm:presLayoutVars>
          <dgm:bulletEnabled val="1"/>
        </dgm:presLayoutVars>
      </dgm:prSet>
      <dgm:spPr/>
    </dgm:pt>
    <dgm:pt modelId="{AF42AEAE-C551-46B5-A954-977837FCD537}" type="pres">
      <dgm:prSet presAssocID="{A63D893B-B940-4A95-933F-85A995DBA003}" presName="sibTrans" presStyleLbl="sibTrans2D1" presStyleIdx="3" presStyleCnt="5"/>
      <dgm:spPr/>
    </dgm:pt>
    <dgm:pt modelId="{917F4B8F-75CC-40BA-AF2D-385C16935314}" type="pres">
      <dgm:prSet presAssocID="{A63D893B-B940-4A95-933F-85A995DBA003}" presName="connectorText" presStyleLbl="sibTrans2D1" presStyleIdx="3" presStyleCnt="5"/>
      <dgm:spPr/>
    </dgm:pt>
    <dgm:pt modelId="{D96624BE-7077-4010-AF44-48D3EAC752A4}" type="pres">
      <dgm:prSet presAssocID="{E269B9C1-00E7-4617-8EA8-1BEE557223D8}" presName="node" presStyleLbl="node1" presStyleIdx="4" presStyleCnt="6">
        <dgm:presLayoutVars>
          <dgm:bulletEnabled val="1"/>
        </dgm:presLayoutVars>
      </dgm:prSet>
      <dgm:spPr/>
    </dgm:pt>
    <dgm:pt modelId="{12CE4EAE-38EB-4F0E-B9B9-ABCC4FEBFD51}" type="pres">
      <dgm:prSet presAssocID="{6C54C69D-4781-43CA-B44B-2B7B96A88D0E}" presName="sibTrans" presStyleLbl="sibTrans2D1" presStyleIdx="4" presStyleCnt="5"/>
      <dgm:spPr/>
    </dgm:pt>
    <dgm:pt modelId="{D5128530-21B6-4553-9FA5-573B6BC5204B}" type="pres">
      <dgm:prSet presAssocID="{6C54C69D-4781-43CA-B44B-2B7B96A88D0E}" presName="connectorText" presStyleLbl="sibTrans2D1" presStyleIdx="4" presStyleCnt="5"/>
      <dgm:spPr/>
    </dgm:pt>
    <dgm:pt modelId="{776BC773-DE04-409C-B8FF-CA9ACC4879A5}" type="pres">
      <dgm:prSet presAssocID="{3DFC9F6D-909F-4D39-9328-BA7E02A64D20}" presName="node" presStyleLbl="node1" presStyleIdx="5" presStyleCnt="6">
        <dgm:presLayoutVars>
          <dgm:bulletEnabled val="1"/>
        </dgm:presLayoutVars>
      </dgm:prSet>
      <dgm:spPr/>
    </dgm:pt>
  </dgm:ptLst>
  <dgm:cxnLst>
    <dgm:cxn modelId="{2B778205-B321-4111-B592-6D01BE9CB40D}" type="presOf" srcId="{E269B9C1-00E7-4617-8EA8-1BEE557223D8}" destId="{D96624BE-7077-4010-AF44-48D3EAC752A4}" srcOrd="0" destOrd="0" presId="urn:microsoft.com/office/officeart/2005/8/layout/process1"/>
    <dgm:cxn modelId="{2E435011-0A41-440F-A26C-D14345D42A71}" type="presOf" srcId="{6C54C69D-4781-43CA-B44B-2B7B96A88D0E}" destId="{D5128530-21B6-4553-9FA5-573B6BC5204B}" srcOrd="1"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44D23E1D-60D4-4424-96CF-76D979FADEE5}" type="presOf" srcId="{6633FAE0-E73F-47D8-8F7F-1F19E5055A01}" destId="{73AAC33D-799E-43FA-B6BE-D3CF8F9084FF}" srcOrd="0" destOrd="0" presId="urn:microsoft.com/office/officeart/2005/8/layout/process1"/>
    <dgm:cxn modelId="{9C3EB32C-B043-4278-9FA8-4246D02147D9}" type="presOf" srcId="{6C54C69D-4781-43CA-B44B-2B7B96A88D0E}" destId="{12CE4EAE-38EB-4F0E-B9B9-ABCC4FEBFD51}" srcOrd="0" destOrd="0" presId="urn:microsoft.com/office/officeart/2005/8/layout/process1"/>
    <dgm:cxn modelId="{234FEB2D-7FDF-458B-8F4E-A32819E71C40}" type="presOf" srcId="{A63D893B-B940-4A95-933F-85A995DBA003}" destId="{AF42AEAE-C551-46B5-A954-977837FCD537}" srcOrd="0" destOrd="0" presId="urn:microsoft.com/office/officeart/2005/8/layout/process1"/>
    <dgm:cxn modelId="{BC80EE35-E253-4600-94F7-239FC8D69BE2}" srcId="{550F2795-5FA5-43A0-B476-8B11BE1D1F70}" destId="{6A050E2C-5BD6-4106-B13D-349924221F08}" srcOrd="1" destOrd="0" parTransId="{3257113C-F789-4E18-BCD7-87EECB2B0908}" sibTransId="{912F9269-172D-4DA2-BAD0-5661BB245E42}"/>
    <dgm:cxn modelId="{5BD5BA36-84E2-4709-89AD-153A861C678A}" srcId="{550F2795-5FA5-43A0-B476-8B11BE1D1F70}" destId="{3DFC9F6D-909F-4D39-9328-BA7E02A64D20}" srcOrd="5" destOrd="0" parTransId="{6FB7463C-968B-40A3-889F-BF9A9FB43B60}" sibTransId="{181DFB24-D8E4-4137-BA43-DEB13527ED96}"/>
    <dgm:cxn modelId="{F04CC05F-D769-4762-AC63-BECC0BFEAC57}" srcId="{550F2795-5FA5-43A0-B476-8B11BE1D1F70}" destId="{E62A5BE5-AB02-41F3-B642-58D70ED1C6A0}" srcOrd="0" destOrd="0" parTransId="{B5C3FE57-D479-4E21-A971-F2CED2F1137D}" sibTransId="{6633FAE0-E73F-47D8-8F7F-1F19E5055A01}"/>
    <dgm:cxn modelId="{E6637E41-8E96-436F-8DD6-C8090F5C9D14}" type="presOf" srcId="{B680FFCF-BE72-4B70-BF73-DB75456B487C}" destId="{170FEA7B-80DF-4183-A210-3FFF0C1C5694}" srcOrd="0" destOrd="0" presId="urn:microsoft.com/office/officeart/2005/8/layout/process1"/>
    <dgm:cxn modelId="{3E9B8769-A786-4E24-9BE9-8971604FA221}" type="presOf" srcId="{0129FF97-7712-4578-8500-CCEC02BAA716}" destId="{CFC1855F-09D1-4C68-9822-28C0E3FACE12}" srcOrd="1" destOrd="0" presId="urn:microsoft.com/office/officeart/2005/8/layout/process1"/>
    <dgm:cxn modelId="{B16C9350-8DE8-4DA2-B38E-E5DE92754D0A}" type="presOf" srcId="{6A050E2C-5BD6-4106-B13D-349924221F08}" destId="{B86BC624-5825-4DD6-9E20-9C84EE648279}" srcOrd="0" destOrd="0" presId="urn:microsoft.com/office/officeart/2005/8/layout/process1"/>
    <dgm:cxn modelId="{87627381-C1B5-474E-995A-9702A58D0C91}" srcId="{550F2795-5FA5-43A0-B476-8B11BE1D1F70}" destId="{B680FFCF-BE72-4B70-BF73-DB75456B487C}" srcOrd="2" destOrd="0" parTransId="{3F4D329C-89A6-43A8-8D4B-C3D97E12862D}" sibTransId="{0129FF97-7712-4578-8500-CCEC02BAA716}"/>
    <dgm:cxn modelId="{18F6318C-4C93-4B57-9454-6B3E966FB34B}" srcId="{550F2795-5FA5-43A0-B476-8B11BE1D1F70}" destId="{DD63F591-B160-4831-BBC0-C8C9AD05F10F}" srcOrd="3" destOrd="0" parTransId="{BC48F4EF-27E0-41AC-AF7F-205829D24B0A}" sibTransId="{A63D893B-B940-4A95-933F-85A995DBA003}"/>
    <dgm:cxn modelId="{A2E2D89F-C92A-4E55-8800-502BCCA5AC07}" type="presOf" srcId="{DD63F591-B160-4831-BBC0-C8C9AD05F10F}" destId="{3F9F2586-E0BE-496E-9631-B212DC8353C1}" srcOrd="0" destOrd="0" presId="urn:microsoft.com/office/officeart/2005/8/layout/process1"/>
    <dgm:cxn modelId="{81C5AFA1-8727-4953-BCB4-4583E100C94B}" type="presOf" srcId="{6633FAE0-E73F-47D8-8F7F-1F19E5055A01}" destId="{DD8AAB04-4E08-4A02-A8AD-AB04CA869557}" srcOrd="1" destOrd="0" presId="urn:microsoft.com/office/officeart/2005/8/layout/process1"/>
    <dgm:cxn modelId="{6F5A61A3-6D41-4FEC-ADE8-78B9CF7051E3}" type="presOf" srcId="{912F9269-172D-4DA2-BAD0-5661BB245E42}" destId="{7B1B1B6A-C765-4B41-9310-E818C15405E7}" srcOrd="1" destOrd="0" presId="urn:microsoft.com/office/officeart/2005/8/layout/process1"/>
    <dgm:cxn modelId="{286E14AF-0B15-4B14-8FEF-5F711128A228}" type="presOf" srcId="{912F9269-172D-4DA2-BAD0-5661BB245E42}" destId="{E6F50BED-7A97-4D59-AC34-D2D49840914A}" srcOrd="0" destOrd="0" presId="urn:microsoft.com/office/officeart/2005/8/layout/process1"/>
    <dgm:cxn modelId="{0B20C4B3-E28F-46C1-806F-3A417A2F1624}" srcId="{550F2795-5FA5-43A0-B476-8B11BE1D1F70}" destId="{E269B9C1-00E7-4617-8EA8-1BEE557223D8}" srcOrd="4" destOrd="0" parTransId="{1C41C48C-BADB-4EF7-AA01-A090C689F4C0}" sibTransId="{6C54C69D-4781-43CA-B44B-2B7B96A88D0E}"/>
    <dgm:cxn modelId="{A67792BA-5591-4AFF-9618-1E637A5D3A5B}" type="presOf" srcId="{E62A5BE5-AB02-41F3-B642-58D70ED1C6A0}" destId="{62C240AA-F90D-4D75-AD84-99D438DDF47C}" srcOrd="0" destOrd="0" presId="urn:microsoft.com/office/officeart/2005/8/layout/process1"/>
    <dgm:cxn modelId="{F10CB4D1-BAC4-4F20-80BB-84DCFE53BAA7}" type="presOf" srcId="{3DFC9F6D-909F-4D39-9328-BA7E02A64D20}" destId="{776BC773-DE04-409C-B8FF-CA9ACC4879A5}" srcOrd="0" destOrd="0" presId="urn:microsoft.com/office/officeart/2005/8/layout/process1"/>
    <dgm:cxn modelId="{A72A9ED5-0996-4362-8789-FB0F5F14C72C}" type="presOf" srcId="{A63D893B-B940-4A95-933F-85A995DBA003}" destId="{917F4B8F-75CC-40BA-AF2D-385C16935314}" srcOrd="1" destOrd="0" presId="urn:microsoft.com/office/officeart/2005/8/layout/process1"/>
    <dgm:cxn modelId="{59D2D3F1-3CE2-46FA-99D6-1733DB108307}" type="presOf" srcId="{0129FF97-7712-4578-8500-CCEC02BAA716}" destId="{135A5D2D-237E-4CFC-9CEA-25D9A2F44807}" srcOrd="0" destOrd="0" presId="urn:microsoft.com/office/officeart/2005/8/layout/process1"/>
    <dgm:cxn modelId="{F9609CB3-12F2-4DD2-979D-C530D346681F}" type="presParOf" srcId="{D364BDD4-567E-4933-8691-F16CB7951586}" destId="{62C240AA-F90D-4D75-AD84-99D438DDF47C}" srcOrd="0" destOrd="0" presId="urn:microsoft.com/office/officeart/2005/8/layout/process1"/>
    <dgm:cxn modelId="{1A44EC50-1CFE-4A69-AC81-88870E5EA44F}" type="presParOf" srcId="{D364BDD4-567E-4933-8691-F16CB7951586}" destId="{73AAC33D-799E-43FA-B6BE-D3CF8F9084FF}" srcOrd="1" destOrd="0" presId="urn:microsoft.com/office/officeart/2005/8/layout/process1"/>
    <dgm:cxn modelId="{1DCE2AA4-11A4-4B93-AACF-F0C9C3942C25}" type="presParOf" srcId="{73AAC33D-799E-43FA-B6BE-D3CF8F9084FF}" destId="{DD8AAB04-4E08-4A02-A8AD-AB04CA869557}" srcOrd="0" destOrd="0" presId="urn:microsoft.com/office/officeart/2005/8/layout/process1"/>
    <dgm:cxn modelId="{7E629534-EDE6-492A-8354-00471BA8A492}" type="presParOf" srcId="{D364BDD4-567E-4933-8691-F16CB7951586}" destId="{B86BC624-5825-4DD6-9E20-9C84EE648279}" srcOrd="2" destOrd="0" presId="urn:microsoft.com/office/officeart/2005/8/layout/process1"/>
    <dgm:cxn modelId="{32229FD9-DF1C-4ADC-BB30-60315C9CABBB}" type="presParOf" srcId="{D364BDD4-567E-4933-8691-F16CB7951586}" destId="{E6F50BED-7A97-4D59-AC34-D2D49840914A}" srcOrd="3" destOrd="0" presId="urn:microsoft.com/office/officeart/2005/8/layout/process1"/>
    <dgm:cxn modelId="{A97841DB-E651-4CC9-BD5C-9AF24375D8E8}" type="presParOf" srcId="{E6F50BED-7A97-4D59-AC34-D2D49840914A}" destId="{7B1B1B6A-C765-4B41-9310-E818C15405E7}" srcOrd="0" destOrd="0" presId="urn:microsoft.com/office/officeart/2005/8/layout/process1"/>
    <dgm:cxn modelId="{27FFC503-9DE5-4B91-9566-6E7C4B4699D1}" type="presParOf" srcId="{D364BDD4-567E-4933-8691-F16CB7951586}" destId="{170FEA7B-80DF-4183-A210-3FFF0C1C5694}" srcOrd="4" destOrd="0" presId="urn:microsoft.com/office/officeart/2005/8/layout/process1"/>
    <dgm:cxn modelId="{3C71DD80-B472-43D7-A71C-279E2FF38CF8}" type="presParOf" srcId="{D364BDD4-567E-4933-8691-F16CB7951586}" destId="{135A5D2D-237E-4CFC-9CEA-25D9A2F44807}" srcOrd="5" destOrd="0" presId="urn:microsoft.com/office/officeart/2005/8/layout/process1"/>
    <dgm:cxn modelId="{FE881C16-A6A7-470F-9A3A-A2EF7926C843}" type="presParOf" srcId="{135A5D2D-237E-4CFC-9CEA-25D9A2F44807}" destId="{CFC1855F-09D1-4C68-9822-28C0E3FACE12}" srcOrd="0" destOrd="0" presId="urn:microsoft.com/office/officeart/2005/8/layout/process1"/>
    <dgm:cxn modelId="{817E7FD6-B068-4D9E-8AC3-374FE5F12E37}" type="presParOf" srcId="{D364BDD4-567E-4933-8691-F16CB7951586}" destId="{3F9F2586-E0BE-496E-9631-B212DC8353C1}" srcOrd="6" destOrd="0" presId="urn:microsoft.com/office/officeart/2005/8/layout/process1"/>
    <dgm:cxn modelId="{1CA79A07-FE5A-4628-950D-950A5A39F917}" type="presParOf" srcId="{D364BDD4-567E-4933-8691-F16CB7951586}" destId="{AF42AEAE-C551-46B5-A954-977837FCD537}" srcOrd="7" destOrd="0" presId="urn:microsoft.com/office/officeart/2005/8/layout/process1"/>
    <dgm:cxn modelId="{6DE24B7D-EED3-4286-8E5C-0B92EAC0573C}" type="presParOf" srcId="{AF42AEAE-C551-46B5-A954-977837FCD537}" destId="{917F4B8F-75CC-40BA-AF2D-385C16935314}" srcOrd="0" destOrd="0" presId="urn:microsoft.com/office/officeart/2005/8/layout/process1"/>
    <dgm:cxn modelId="{82C58255-EEAD-439E-8242-6E6D0D8E2966}" type="presParOf" srcId="{D364BDD4-567E-4933-8691-F16CB7951586}" destId="{D96624BE-7077-4010-AF44-48D3EAC752A4}" srcOrd="8" destOrd="0" presId="urn:microsoft.com/office/officeart/2005/8/layout/process1"/>
    <dgm:cxn modelId="{485E9CF3-001A-4847-95DA-C659EF9CAE4A}" type="presParOf" srcId="{D364BDD4-567E-4933-8691-F16CB7951586}" destId="{12CE4EAE-38EB-4F0E-B9B9-ABCC4FEBFD51}" srcOrd="9" destOrd="0" presId="urn:microsoft.com/office/officeart/2005/8/layout/process1"/>
    <dgm:cxn modelId="{2E615CE0-B3D0-4D72-B91D-7D97912CCA6F}" type="presParOf" srcId="{12CE4EAE-38EB-4F0E-B9B9-ABCC4FEBFD51}" destId="{D5128530-21B6-4553-9FA5-573B6BC5204B}" srcOrd="0" destOrd="0" presId="urn:microsoft.com/office/officeart/2005/8/layout/process1"/>
    <dgm:cxn modelId="{251081B2-13C2-421A-85C7-7CE7409AA1E8}" type="presParOf" srcId="{D364BDD4-567E-4933-8691-F16CB7951586}" destId="{776BC773-DE04-409C-B8FF-CA9ACC4879A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a:latin typeface="+mn-lt"/>
              <a:cs typeface="Times New Roman" panose="02020603050405020304" pitchFamily="18" charset="0"/>
            </a:rPr>
            <a:t>Đơn hàng được phân loại quần áo</a:t>
          </a: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315A5692-3FA0-4065-8BDD-7E122CCF3AE8}">
      <dgm:prSet phldrT="[Text]" custT="1"/>
      <dgm:spPr>
        <a:noFill/>
      </dgm:spPr>
      <dgm:t>
        <a:bodyPr/>
        <a:lstStyle/>
        <a:p>
          <a:r>
            <a:rPr lang="en-US" sz="3200">
              <a:latin typeface="+mn-lt"/>
              <a:cs typeface="Times New Roman" panose="02020603050405020304" pitchFamily="18" charset="0"/>
            </a:rPr>
            <a:t>Đơn hàng được sắp xếp xử lí vào máy giặt</a:t>
          </a:r>
        </a:p>
      </dgm:t>
    </dgm:pt>
    <dgm:pt modelId="{D7A0B9C9-46F2-48FE-A088-BD83CE98AAF8}" type="parTrans" cxnId="{EEFC20D1-EE2B-47B7-91AA-E6EDA5895871}">
      <dgm:prSet/>
      <dgm:spPr/>
      <dgm:t>
        <a:bodyPr/>
        <a:lstStyle/>
        <a:p>
          <a:endParaRPr lang="en-US" sz="3200">
            <a:latin typeface="+mn-lt"/>
          </a:endParaRPr>
        </a:p>
      </dgm:t>
    </dgm:pt>
    <dgm:pt modelId="{80B8E440-0F6F-48AD-899D-F071C05AAE00}" type="sibTrans" cxnId="{EEFC20D1-EE2B-47B7-91AA-E6EDA5895871}">
      <dgm:prSet custT="1"/>
      <dgm:spPr/>
      <dgm:t>
        <a:bodyPr/>
        <a:lstStyle/>
        <a:p>
          <a:endParaRPr lang="en-US" sz="3200">
            <a:latin typeface="+mn-lt"/>
          </a:endParaRPr>
        </a:p>
      </dgm:t>
    </dgm:pt>
    <dgm:pt modelId="{F3B9885D-74E4-4F8D-A34C-DCFB3F2FBF17}">
      <dgm:prSet phldrT="[Text]" custT="1"/>
      <dgm:spPr>
        <a:noFill/>
      </dgm:spPr>
      <dgm:t>
        <a:bodyPr/>
        <a:lstStyle/>
        <a:p>
          <a:r>
            <a:rPr lang="en-US" sz="3200">
              <a:latin typeface="+mn-lt"/>
              <a:cs typeface="Times New Roman" panose="02020603050405020304" pitchFamily="18" charset="0"/>
            </a:rPr>
            <a:t>Nhân viên xử lí đơn hàng thông báo khi hoàn tất</a:t>
          </a:r>
        </a:p>
      </dgm:t>
    </dgm:pt>
    <dgm:pt modelId="{62408E5B-9774-4CE2-8BFC-1335B7CE7EEF}" type="parTrans" cxnId="{900AA677-8E59-417B-9316-A902B692D892}">
      <dgm:prSet/>
      <dgm:spPr/>
      <dgm:t>
        <a:bodyPr/>
        <a:lstStyle/>
        <a:p>
          <a:endParaRPr lang="en-US" sz="3200">
            <a:latin typeface="+mn-lt"/>
          </a:endParaRPr>
        </a:p>
      </dgm:t>
    </dgm:pt>
    <dgm:pt modelId="{27910188-FFAC-49F4-A155-653FE7E7A1B3}" type="sibTrans" cxnId="{900AA677-8E59-417B-9316-A902B692D892}">
      <dgm:prSet custT="1"/>
      <dgm:spPr/>
      <dgm:t>
        <a:bodyPr/>
        <a:lstStyle/>
        <a:p>
          <a:endParaRPr lang="en-US" sz="3200">
            <a:latin typeface="+mn-lt"/>
          </a:endParaRPr>
        </a:p>
      </dgm:t>
    </dgm:pt>
    <dgm:pt modelId="{EEB3DBD9-821D-476A-BB82-2E179177CAE3}">
      <dgm:prSet phldrT="[Text]" custT="1"/>
      <dgm:spPr>
        <a:noFill/>
      </dgm:spPr>
      <dgm:t>
        <a:bodyPr/>
        <a:lstStyle/>
        <a:p>
          <a:r>
            <a:rPr lang="en-US" sz="3200">
              <a:latin typeface="+mn-lt"/>
              <a:cs typeface="Times New Roman" panose="02020603050405020304" pitchFamily="18" charset="0"/>
            </a:rPr>
            <a:t>Tạo hóa đơn cho đơn hàng</a:t>
          </a:r>
        </a:p>
      </dgm:t>
    </dgm:pt>
    <dgm:pt modelId="{DF9D8D9D-F6E8-415B-95C2-2844185A3C85}" type="parTrans" cxnId="{99EB9EAE-4566-49F1-B9D0-C2DE37E6D998}">
      <dgm:prSet/>
      <dgm:spPr/>
      <dgm:t>
        <a:bodyPr/>
        <a:lstStyle/>
        <a:p>
          <a:endParaRPr lang="en-US" sz="3200">
            <a:latin typeface="+mn-lt"/>
          </a:endParaRPr>
        </a:p>
      </dgm:t>
    </dgm:pt>
    <dgm:pt modelId="{EA9FACEC-A772-4148-BCFF-33473B2073E5}" type="sibTrans" cxnId="{99EB9EAE-4566-49F1-B9D0-C2DE37E6D998}">
      <dgm:prSet custT="1"/>
      <dgm:spPr/>
      <dgm:t>
        <a:bodyPr/>
        <a:lstStyle/>
        <a:p>
          <a:endParaRPr lang="en-US" sz="3200">
            <a:latin typeface="+mn-lt"/>
          </a:endParaRPr>
        </a:p>
      </dgm:t>
    </dgm:pt>
    <dgm:pt modelId="{EA1FCA46-F22D-475B-B5F1-A958370F1D1A}">
      <dgm:prSet phldrT="[Text]" custT="1"/>
      <dgm:spPr>
        <a:noFill/>
      </dgm:spPr>
      <dgm:t>
        <a:bodyPr/>
        <a:lstStyle/>
        <a:p>
          <a:r>
            <a:rPr lang="en-US" sz="3200">
              <a:latin typeface="+mn-lt"/>
              <a:cs typeface="Times New Roman" panose="02020603050405020304" pitchFamily="18" charset="0"/>
            </a:rPr>
            <a:t>Nhân viên nhận và trả quần áo giao trả khách hàng</a:t>
          </a:r>
        </a:p>
      </dgm:t>
    </dgm:pt>
    <dgm:pt modelId="{043EF865-BC63-4C3D-A3B3-E035D4C8B04C}" type="parTrans" cxnId="{B580041A-095E-4790-96E6-9BC8652A30B1}">
      <dgm:prSet/>
      <dgm:spPr/>
      <dgm:t>
        <a:bodyPr/>
        <a:lstStyle/>
        <a:p>
          <a:endParaRPr lang="en-US" sz="3200">
            <a:latin typeface="+mn-lt"/>
          </a:endParaRPr>
        </a:p>
      </dgm:t>
    </dgm:pt>
    <dgm:pt modelId="{5EB3D61C-CA69-48AA-BCF1-216AB00E58EE}" type="sibTrans" cxnId="{B580041A-095E-4790-96E6-9BC8652A30B1}">
      <dgm:prSet custT="1"/>
      <dgm:spPr/>
      <dgm:t>
        <a:bodyPr/>
        <a:lstStyle/>
        <a:p>
          <a:endParaRPr lang="en-US" sz="3200">
            <a:latin typeface="+mn-lt"/>
          </a:endParaRPr>
        </a:p>
      </dgm:t>
    </dgm:pt>
    <dgm:pt modelId="{E0CC1525-0986-4B1E-B548-6D436A9CEC31}">
      <dgm:prSet phldrT="[Text]" custT="1"/>
      <dgm:spPr>
        <a:noFill/>
      </dgm:spPr>
      <dgm:t>
        <a:bodyPr/>
        <a:lstStyle/>
        <a:p>
          <a:r>
            <a:rPr lang="en-US" sz="3200">
              <a:latin typeface="+mn-lt"/>
              <a:cs typeface="Times New Roman" panose="02020603050405020304" pitchFamily="18" charset="0"/>
            </a:rPr>
            <a:t>Cập nhật lại biên nhận và thông báo</a:t>
          </a:r>
        </a:p>
      </dgm:t>
    </dgm:pt>
    <dgm:pt modelId="{94C626D8-6865-4145-97F3-8BDFA1C0E629}" type="parTrans" cxnId="{CAE2AD51-2E48-474F-9CF4-C05B54FA01FE}">
      <dgm:prSet/>
      <dgm:spPr/>
      <dgm:t>
        <a:bodyPr/>
        <a:lstStyle/>
        <a:p>
          <a:endParaRPr lang="en-US" sz="3200">
            <a:latin typeface="+mn-lt"/>
          </a:endParaRPr>
        </a:p>
      </dgm:t>
    </dgm:pt>
    <dgm:pt modelId="{05B98D3D-D43F-4847-A452-6CB2E7CADA2B}" type="sibTrans" cxnId="{CAE2AD51-2E48-474F-9CF4-C05B54FA01FE}">
      <dgm:prSet custT="1"/>
      <dgm:spPr/>
      <dgm:t>
        <a:bodyPr/>
        <a:lstStyle/>
        <a:p>
          <a:endParaRPr lang="en-US" sz="3200">
            <a:latin typeface="+mn-lt"/>
          </a:endParaRPr>
        </a:p>
      </dgm:t>
    </dgm:pt>
    <dgm:pt modelId="{762D2651-3B89-43C6-A325-A79480E942C3}">
      <dgm:prSet phldrT="[Text]" custT="1"/>
      <dgm:spPr>
        <a:noFill/>
      </dgm:spPr>
      <dgm:t>
        <a:bodyPr/>
        <a:lstStyle/>
        <a:p>
          <a:r>
            <a:rPr lang="en-US" sz="3200">
              <a:latin typeface="+mn-lt"/>
              <a:cs typeface="Times New Roman" panose="02020603050405020304" pitchFamily="18" charset="0"/>
            </a:rPr>
            <a:t>Khách hàng xác nhận đã nhận quần áo</a:t>
          </a:r>
        </a:p>
      </dgm:t>
    </dgm:pt>
    <dgm:pt modelId="{FDF39C92-FAF1-4196-BF17-E3D12A748DAF}" type="parTrans" cxnId="{210966F6-2C4F-4E9C-AA33-8F19D5E577E4}">
      <dgm:prSet/>
      <dgm:spPr/>
      <dgm:t>
        <a:bodyPr/>
        <a:lstStyle/>
        <a:p>
          <a:endParaRPr lang="en-US" sz="3200">
            <a:latin typeface="+mn-lt"/>
          </a:endParaRPr>
        </a:p>
      </dgm:t>
    </dgm:pt>
    <dgm:pt modelId="{AD2FCDE5-4600-42A9-8613-C6DDC97E7BB5}" type="sibTrans" cxnId="{210966F6-2C4F-4E9C-AA33-8F19D5E577E4}">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7">
        <dgm:presLayoutVars>
          <dgm:bulletEnabled val="1"/>
        </dgm:presLayoutVars>
      </dgm:prSet>
      <dgm:spPr/>
    </dgm:pt>
    <dgm:pt modelId="{2DFD5EBB-6D6B-4CA1-8FE2-9360C7A9A56F}" type="pres">
      <dgm:prSet presAssocID="{0E383C65-9994-407C-A898-52CC76866075}" presName="sibTrans" presStyleLbl="sibTrans2D1" presStyleIdx="0" presStyleCnt="6"/>
      <dgm:spPr/>
    </dgm:pt>
    <dgm:pt modelId="{3458FFB1-754A-47B4-81D9-7AE3C2D003FF}" type="pres">
      <dgm:prSet presAssocID="{0E383C65-9994-407C-A898-52CC76866075}" presName="connectorText" presStyleLbl="sibTrans2D1" presStyleIdx="0" presStyleCnt="6"/>
      <dgm:spPr/>
    </dgm:pt>
    <dgm:pt modelId="{C8B4DBFF-E47E-4A1F-A2B8-1046CB15FF75}" type="pres">
      <dgm:prSet presAssocID="{315A5692-3FA0-4065-8BDD-7E122CCF3AE8}" presName="node" presStyleLbl="node1" presStyleIdx="1" presStyleCnt="7">
        <dgm:presLayoutVars>
          <dgm:bulletEnabled val="1"/>
        </dgm:presLayoutVars>
      </dgm:prSet>
      <dgm:spPr/>
    </dgm:pt>
    <dgm:pt modelId="{ED12601A-CF61-4629-A085-6D543BB019AF}" type="pres">
      <dgm:prSet presAssocID="{80B8E440-0F6F-48AD-899D-F071C05AAE00}" presName="sibTrans" presStyleLbl="sibTrans2D1" presStyleIdx="1" presStyleCnt="6"/>
      <dgm:spPr/>
    </dgm:pt>
    <dgm:pt modelId="{49B39900-7F9D-45BD-BD46-6ADBFDC5638A}" type="pres">
      <dgm:prSet presAssocID="{80B8E440-0F6F-48AD-899D-F071C05AAE00}" presName="connectorText" presStyleLbl="sibTrans2D1" presStyleIdx="1" presStyleCnt="6"/>
      <dgm:spPr/>
    </dgm:pt>
    <dgm:pt modelId="{4AC701C8-17C3-4DD3-8FAA-86DB6CB5C3C3}" type="pres">
      <dgm:prSet presAssocID="{F3B9885D-74E4-4F8D-A34C-DCFB3F2FBF17}" presName="node" presStyleLbl="node1" presStyleIdx="2" presStyleCnt="7">
        <dgm:presLayoutVars>
          <dgm:bulletEnabled val="1"/>
        </dgm:presLayoutVars>
      </dgm:prSet>
      <dgm:spPr/>
    </dgm:pt>
    <dgm:pt modelId="{EDE66683-08B6-4379-B48A-88B7626FF321}" type="pres">
      <dgm:prSet presAssocID="{27910188-FFAC-49F4-A155-653FE7E7A1B3}" presName="sibTrans" presStyleLbl="sibTrans2D1" presStyleIdx="2" presStyleCnt="6"/>
      <dgm:spPr/>
    </dgm:pt>
    <dgm:pt modelId="{3C9D6B5F-D948-4D79-ACA2-002454CA2EF3}" type="pres">
      <dgm:prSet presAssocID="{27910188-FFAC-49F4-A155-653FE7E7A1B3}" presName="connectorText" presStyleLbl="sibTrans2D1" presStyleIdx="2" presStyleCnt="6"/>
      <dgm:spPr/>
    </dgm:pt>
    <dgm:pt modelId="{EB8E0CB0-7798-43F4-B681-0BB571E74909}" type="pres">
      <dgm:prSet presAssocID="{EEB3DBD9-821D-476A-BB82-2E179177CAE3}" presName="node" presStyleLbl="node1" presStyleIdx="3" presStyleCnt="7">
        <dgm:presLayoutVars>
          <dgm:bulletEnabled val="1"/>
        </dgm:presLayoutVars>
      </dgm:prSet>
      <dgm:spPr/>
    </dgm:pt>
    <dgm:pt modelId="{36759C19-EB4E-4EDE-ABDE-B1BAA12A173A}" type="pres">
      <dgm:prSet presAssocID="{EA9FACEC-A772-4148-BCFF-33473B2073E5}" presName="sibTrans" presStyleLbl="sibTrans2D1" presStyleIdx="3" presStyleCnt="6"/>
      <dgm:spPr/>
    </dgm:pt>
    <dgm:pt modelId="{E6382FC7-DF50-45C4-B4D7-C096DFE1A977}" type="pres">
      <dgm:prSet presAssocID="{EA9FACEC-A772-4148-BCFF-33473B2073E5}" presName="connectorText" presStyleLbl="sibTrans2D1" presStyleIdx="3" presStyleCnt="6"/>
      <dgm:spPr/>
    </dgm:pt>
    <dgm:pt modelId="{EC3A6679-706B-4592-93B3-0418DBE877C0}" type="pres">
      <dgm:prSet presAssocID="{EA1FCA46-F22D-475B-B5F1-A958370F1D1A}" presName="node" presStyleLbl="node1" presStyleIdx="4" presStyleCnt="7">
        <dgm:presLayoutVars>
          <dgm:bulletEnabled val="1"/>
        </dgm:presLayoutVars>
      </dgm:prSet>
      <dgm:spPr/>
    </dgm:pt>
    <dgm:pt modelId="{9690136E-B983-4DFA-8933-15457EB4D8AE}" type="pres">
      <dgm:prSet presAssocID="{5EB3D61C-CA69-48AA-BCF1-216AB00E58EE}" presName="sibTrans" presStyleLbl="sibTrans2D1" presStyleIdx="4" presStyleCnt="6"/>
      <dgm:spPr/>
    </dgm:pt>
    <dgm:pt modelId="{3162618D-25F3-4FDB-94F0-B9F599ABEA1E}" type="pres">
      <dgm:prSet presAssocID="{5EB3D61C-CA69-48AA-BCF1-216AB00E58EE}" presName="connectorText" presStyleLbl="sibTrans2D1" presStyleIdx="4" presStyleCnt="6"/>
      <dgm:spPr/>
    </dgm:pt>
    <dgm:pt modelId="{5292AA42-C5F4-4052-B63A-13F471424ED7}" type="pres">
      <dgm:prSet presAssocID="{E0CC1525-0986-4B1E-B548-6D436A9CEC31}" presName="node" presStyleLbl="node1" presStyleIdx="5" presStyleCnt="7">
        <dgm:presLayoutVars>
          <dgm:bulletEnabled val="1"/>
        </dgm:presLayoutVars>
      </dgm:prSet>
      <dgm:spPr/>
    </dgm:pt>
    <dgm:pt modelId="{8203B6C6-7E30-4A52-9B2F-694FF637A9A1}" type="pres">
      <dgm:prSet presAssocID="{05B98D3D-D43F-4847-A452-6CB2E7CADA2B}" presName="sibTrans" presStyleLbl="sibTrans2D1" presStyleIdx="5" presStyleCnt="6"/>
      <dgm:spPr/>
    </dgm:pt>
    <dgm:pt modelId="{2FD78C73-07AB-48A6-9080-1298EBDAF15C}" type="pres">
      <dgm:prSet presAssocID="{05B98D3D-D43F-4847-A452-6CB2E7CADA2B}" presName="connectorText" presStyleLbl="sibTrans2D1" presStyleIdx="5" presStyleCnt="6"/>
      <dgm:spPr/>
    </dgm:pt>
    <dgm:pt modelId="{16858179-4EA0-451C-AA20-F7090FCFA13D}" type="pres">
      <dgm:prSet presAssocID="{762D2651-3B89-43C6-A325-A79480E942C3}" presName="node" presStyleLbl="node1" presStyleIdx="6" presStyleCnt="7">
        <dgm:presLayoutVars>
          <dgm:bulletEnabled val="1"/>
        </dgm:presLayoutVars>
      </dgm:prSet>
      <dgm:spPr/>
    </dgm:pt>
  </dgm:ptLst>
  <dgm:cxnLst>
    <dgm:cxn modelId="{633B1513-BAFA-40CD-995B-C3785ED9F8A1}" type="presOf" srcId="{0E383C65-9994-407C-A898-52CC76866075}" destId="{2DFD5EBB-6D6B-4CA1-8FE2-9360C7A9A56F}" srcOrd="0" destOrd="0" presId="urn:microsoft.com/office/officeart/2005/8/layout/process1"/>
    <dgm:cxn modelId="{B580041A-095E-4790-96E6-9BC8652A30B1}" srcId="{550F2795-5FA5-43A0-B476-8B11BE1D1F70}" destId="{EA1FCA46-F22D-475B-B5F1-A958370F1D1A}" srcOrd="4" destOrd="0" parTransId="{043EF865-BC63-4C3D-A3B3-E035D4C8B04C}" sibTransId="{5EB3D61C-CA69-48AA-BCF1-216AB00E58EE}"/>
    <dgm:cxn modelId="{D4C2E41C-3250-4D29-85E5-5A587C3D0D6F}" type="presOf" srcId="{550F2795-5FA5-43A0-B476-8B11BE1D1F70}" destId="{D364BDD4-567E-4933-8691-F16CB7951586}" srcOrd="0" destOrd="0" presId="urn:microsoft.com/office/officeart/2005/8/layout/process1"/>
    <dgm:cxn modelId="{F9A3D229-58FF-4D0F-8A9E-CBF4F9B90685}" type="presOf" srcId="{5EB3D61C-CA69-48AA-BCF1-216AB00E58EE}" destId="{3162618D-25F3-4FDB-94F0-B9F599ABEA1E}" srcOrd="1" destOrd="0" presId="urn:microsoft.com/office/officeart/2005/8/layout/process1"/>
    <dgm:cxn modelId="{C3754F37-1A1B-4434-B431-4EDB75DC1C22}" type="presOf" srcId="{EEB3DBD9-821D-476A-BB82-2E179177CAE3}" destId="{EB8E0CB0-7798-43F4-B681-0BB571E74909}" srcOrd="0" destOrd="0" presId="urn:microsoft.com/office/officeart/2005/8/layout/process1"/>
    <dgm:cxn modelId="{665BF53E-C774-4758-8DE5-795B154DB11F}" type="presOf" srcId="{80B8E440-0F6F-48AD-899D-F071C05AAE00}" destId="{49B39900-7F9D-45BD-BD46-6ADBFDC5638A}" srcOrd="1" destOrd="0" presId="urn:microsoft.com/office/officeart/2005/8/layout/process1"/>
    <dgm:cxn modelId="{7E13F75F-C644-49D2-8842-F334D6653D0B}" type="presOf" srcId="{E0CC1525-0986-4B1E-B548-6D436A9CEC31}" destId="{5292AA42-C5F4-4052-B63A-13F471424ED7}" srcOrd="0" destOrd="0" presId="urn:microsoft.com/office/officeart/2005/8/layout/process1"/>
    <dgm:cxn modelId="{02C8A065-C155-492D-819C-694E997E128A}" type="presOf" srcId="{5EB3D61C-CA69-48AA-BCF1-216AB00E58EE}" destId="{9690136E-B983-4DFA-8933-15457EB4D8AE}" srcOrd="0" destOrd="0" presId="urn:microsoft.com/office/officeart/2005/8/layout/process1"/>
    <dgm:cxn modelId="{95FF0A6B-4C54-4D70-9163-AF4D5C93086A}" type="presOf" srcId="{0E383C65-9994-407C-A898-52CC76866075}" destId="{3458FFB1-754A-47B4-81D9-7AE3C2D003FF}" srcOrd="1" destOrd="0" presId="urn:microsoft.com/office/officeart/2005/8/layout/process1"/>
    <dgm:cxn modelId="{1359166B-E6BE-4432-BA9D-A47DB8324F57}" type="presOf" srcId="{27910188-FFAC-49F4-A155-653FE7E7A1B3}" destId="{3C9D6B5F-D948-4D79-ACA2-002454CA2EF3}" srcOrd="1" destOrd="0" presId="urn:microsoft.com/office/officeart/2005/8/layout/process1"/>
    <dgm:cxn modelId="{CAE2AD51-2E48-474F-9CF4-C05B54FA01FE}" srcId="{550F2795-5FA5-43A0-B476-8B11BE1D1F70}" destId="{E0CC1525-0986-4B1E-B548-6D436A9CEC31}" srcOrd="5" destOrd="0" parTransId="{94C626D8-6865-4145-97F3-8BDFA1C0E629}" sibTransId="{05B98D3D-D43F-4847-A452-6CB2E7CADA2B}"/>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900AA677-8E59-417B-9316-A902B692D892}" srcId="{550F2795-5FA5-43A0-B476-8B11BE1D1F70}" destId="{F3B9885D-74E4-4F8D-A34C-DCFB3F2FBF17}" srcOrd="2" destOrd="0" parTransId="{62408E5B-9774-4CE2-8BFC-1335B7CE7EEF}" sibTransId="{27910188-FFAC-49F4-A155-653FE7E7A1B3}"/>
    <dgm:cxn modelId="{0D198A97-5A5F-4460-8655-F7ADC715D186}" type="presOf" srcId="{80B8E440-0F6F-48AD-899D-F071C05AAE00}" destId="{ED12601A-CF61-4629-A085-6D543BB019AF}" srcOrd="0" destOrd="0" presId="urn:microsoft.com/office/officeart/2005/8/layout/process1"/>
    <dgm:cxn modelId="{89E7B69B-5BDD-46E3-A861-44FDB99B44A1}" type="presOf" srcId="{27910188-FFAC-49F4-A155-653FE7E7A1B3}" destId="{EDE66683-08B6-4379-B48A-88B7626FF321}" srcOrd="0" destOrd="0" presId="urn:microsoft.com/office/officeart/2005/8/layout/process1"/>
    <dgm:cxn modelId="{66A5679F-BB4F-45CF-B26F-2BD2DBF8E7A0}" type="presOf" srcId="{EA1FCA46-F22D-475B-B5F1-A958370F1D1A}" destId="{EC3A6679-706B-4592-93B3-0418DBE877C0}" srcOrd="0" destOrd="0" presId="urn:microsoft.com/office/officeart/2005/8/layout/process1"/>
    <dgm:cxn modelId="{D2B384A9-90C9-4814-AC72-AFAA584DED1A}" type="presOf" srcId="{315A5692-3FA0-4065-8BDD-7E122CCF3AE8}" destId="{C8B4DBFF-E47E-4A1F-A2B8-1046CB15FF75}" srcOrd="0" destOrd="0" presId="urn:microsoft.com/office/officeart/2005/8/layout/process1"/>
    <dgm:cxn modelId="{F43DA4AB-5A0B-45D6-9933-73E899ED5007}" type="presOf" srcId="{EA9FACEC-A772-4148-BCFF-33473B2073E5}" destId="{36759C19-EB4E-4EDE-ABDE-B1BAA12A173A}" srcOrd="0" destOrd="0" presId="urn:microsoft.com/office/officeart/2005/8/layout/process1"/>
    <dgm:cxn modelId="{99EB9EAE-4566-49F1-B9D0-C2DE37E6D998}" srcId="{550F2795-5FA5-43A0-B476-8B11BE1D1F70}" destId="{EEB3DBD9-821D-476A-BB82-2E179177CAE3}" srcOrd="3" destOrd="0" parTransId="{DF9D8D9D-F6E8-415B-95C2-2844185A3C85}" sibTransId="{EA9FACEC-A772-4148-BCFF-33473B2073E5}"/>
    <dgm:cxn modelId="{B01578C4-0B13-455F-B2D4-7966CF4E797A}" type="presOf" srcId="{EA9FACEC-A772-4148-BCFF-33473B2073E5}" destId="{E6382FC7-DF50-45C4-B4D7-C096DFE1A977}" srcOrd="1" destOrd="0" presId="urn:microsoft.com/office/officeart/2005/8/layout/process1"/>
    <dgm:cxn modelId="{EEFC20D1-EE2B-47B7-91AA-E6EDA5895871}" srcId="{550F2795-5FA5-43A0-B476-8B11BE1D1F70}" destId="{315A5692-3FA0-4065-8BDD-7E122CCF3AE8}" srcOrd="1" destOrd="0" parTransId="{D7A0B9C9-46F2-48FE-A088-BD83CE98AAF8}" sibTransId="{80B8E440-0F6F-48AD-899D-F071C05AAE00}"/>
    <dgm:cxn modelId="{C976A3DF-654A-477D-9C52-1C04B6A0FF89}" type="presOf" srcId="{05B98D3D-D43F-4847-A452-6CB2E7CADA2B}" destId="{8203B6C6-7E30-4A52-9B2F-694FF637A9A1}" srcOrd="0" destOrd="0" presId="urn:microsoft.com/office/officeart/2005/8/layout/process1"/>
    <dgm:cxn modelId="{5F3F3FE2-D525-4B24-B82C-87445974D51C}" type="presOf" srcId="{762D2651-3B89-43C6-A325-A79480E942C3}" destId="{16858179-4EA0-451C-AA20-F7090FCFA13D}" srcOrd="0" destOrd="0" presId="urn:microsoft.com/office/officeart/2005/8/layout/process1"/>
    <dgm:cxn modelId="{B37F47E5-6408-4F54-B1AD-0BF051DD4855}" type="presOf" srcId="{05B98D3D-D43F-4847-A452-6CB2E7CADA2B}" destId="{2FD78C73-07AB-48A6-9080-1298EBDAF15C}" srcOrd="1" destOrd="0" presId="urn:microsoft.com/office/officeart/2005/8/layout/process1"/>
    <dgm:cxn modelId="{A5297BEA-31EC-45C4-BB0A-FF47050CB9FB}" type="presOf" srcId="{F3B9885D-74E4-4F8D-A34C-DCFB3F2FBF17}" destId="{4AC701C8-17C3-4DD3-8FAA-86DB6CB5C3C3}" srcOrd="0" destOrd="0" presId="urn:microsoft.com/office/officeart/2005/8/layout/process1"/>
    <dgm:cxn modelId="{210966F6-2C4F-4E9C-AA33-8F19D5E577E4}" srcId="{550F2795-5FA5-43A0-B476-8B11BE1D1F70}" destId="{762D2651-3B89-43C6-A325-A79480E942C3}" srcOrd="6" destOrd="0" parTransId="{FDF39C92-FAF1-4196-BF17-E3D12A748DAF}" sibTransId="{AD2FCDE5-4600-42A9-8613-C6DDC97E7BB5}"/>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C9A2DDDB-F180-4882-9D62-DB0716B365F4}" type="presParOf" srcId="{D364BDD4-567E-4933-8691-F16CB7951586}" destId="{C8B4DBFF-E47E-4A1F-A2B8-1046CB15FF75}" srcOrd="2" destOrd="0" presId="urn:microsoft.com/office/officeart/2005/8/layout/process1"/>
    <dgm:cxn modelId="{D5785499-9AF4-44CB-9717-77DECE3F9FF2}" type="presParOf" srcId="{D364BDD4-567E-4933-8691-F16CB7951586}" destId="{ED12601A-CF61-4629-A085-6D543BB019AF}" srcOrd="3" destOrd="0" presId="urn:microsoft.com/office/officeart/2005/8/layout/process1"/>
    <dgm:cxn modelId="{73388A94-9D10-41C5-ADB3-466A23F5C56E}" type="presParOf" srcId="{ED12601A-CF61-4629-A085-6D543BB019AF}" destId="{49B39900-7F9D-45BD-BD46-6ADBFDC5638A}" srcOrd="0" destOrd="0" presId="urn:microsoft.com/office/officeart/2005/8/layout/process1"/>
    <dgm:cxn modelId="{6ED0BAE4-B3DD-44F3-B617-AF858C530DE5}" type="presParOf" srcId="{D364BDD4-567E-4933-8691-F16CB7951586}" destId="{4AC701C8-17C3-4DD3-8FAA-86DB6CB5C3C3}" srcOrd="4" destOrd="0" presId="urn:microsoft.com/office/officeart/2005/8/layout/process1"/>
    <dgm:cxn modelId="{E2E529CE-487A-4465-9C0A-1427560E9733}" type="presParOf" srcId="{D364BDD4-567E-4933-8691-F16CB7951586}" destId="{EDE66683-08B6-4379-B48A-88B7626FF321}" srcOrd="5" destOrd="0" presId="urn:microsoft.com/office/officeart/2005/8/layout/process1"/>
    <dgm:cxn modelId="{309EAA87-6F1F-4C61-84E5-6E8FA45E1D21}" type="presParOf" srcId="{EDE66683-08B6-4379-B48A-88B7626FF321}" destId="{3C9D6B5F-D948-4D79-ACA2-002454CA2EF3}" srcOrd="0" destOrd="0" presId="urn:microsoft.com/office/officeart/2005/8/layout/process1"/>
    <dgm:cxn modelId="{B0463ED0-5A25-4043-9124-684D4019D1E3}" type="presParOf" srcId="{D364BDD4-567E-4933-8691-F16CB7951586}" destId="{EB8E0CB0-7798-43F4-B681-0BB571E74909}" srcOrd="6" destOrd="0" presId="urn:microsoft.com/office/officeart/2005/8/layout/process1"/>
    <dgm:cxn modelId="{8C5D1C70-DA65-4EF6-9FD6-E5B28EADF357}" type="presParOf" srcId="{D364BDD4-567E-4933-8691-F16CB7951586}" destId="{36759C19-EB4E-4EDE-ABDE-B1BAA12A173A}" srcOrd="7" destOrd="0" presId="urn:microsoft.com/office/officeart/2005/8/layout/process1"/>
    <dgm:cxn modelId="{EA5E1410-3A06-4349-A572-490FAAA68ACA}" type="presParOf" srcId="{36759C19-EB4E-4EDE-ABDE-B1BAA12A173A}" destId="{E6382FC7-DF50-45C4-B4D7-C096DFE1A977}" srcOrd="0" destOrd="0" presId="urn:microsoft.com/office/officeart/2005/8/layout/process1"/>
    <dgm:cxn modelId="{3090F1FA-E4A2-445D-AB7B-C41814AAF04A}" type="presParOf" srcId="{D364BDD4-567E-4933-8691-F16CB7951586}" destId="{EC3A6679-706B-4592-93B3-0418DBE877C0}" srcOrd="8" destOrd="0" presId="urn:microsoft.com/office/officeart/2005/8/layout/process1"/>
    <dgm:cxn modelId="{2A5EB687-5CBF-4E65-A706-71394063D535}" type="presParOf" srcId="{D364BDD4-567E-4933-8691-F16CB7951586}" destId="{9690136E-B983-4DFA-8933-15457EB4D8AE}" srcOrd="9" destOrd="0" presId="urn:microsoft.com/office/officeart/2005/8/layout/process1"/>
    <dgm:cxn modelId="{1FE52D69-1932-4CC2-96FA-86E2629068E2}" type="presParOf" srcId="{9690136E-B983-4DFA-8933-15457EB4D8AE}" destId="{3162618D-25F3-4FDB-94F0-B9F599ABEA1E}" srcOrd="0" destOrd="0" presId="urn:microsoft.com/office/officeart/2005/8/layout/process1"/>
    <dgm:cxn modelId="{F04A6133-2D8B-46A8-873D-7F3D653EF7BD}" type="presParOf" srcId="{D364BDD4-567E-4933-8691-F16CB7951586}" destId="{5292AA42-C5F4-4052-B63A-13F471424ED7}" srcOrd="10" destOrd="0" presId="urn:microsoft.com/office/officeart/2005/8/layout/process1"/>
    <dgm:cxn modelId="{4998213F-A99D-46D8-99FF-B726F384EEE5}" type="presParOf" srcId="{D364BDD4-567E-4933-8691-F16CB7951586}" destId="{8203B6C6-7E30-4A52-9B2F-694FF637A9A1}" srcOrd="11" destOrd="0" presId="urn:microsoft.com/office/officeart/2005/8/layout/process1"/>
    <dgm:cxn modelId="{C4CB837E-EFF1-4880-B863-CB16A58EC464}" type="presParOf" srcId="{8203B6C6-7E30-4A52-9B2F-694FF637A9A1}" destId="{2FD78C73-07AB-48A6-9080-1298EBDAF15C}" srcOrd="0" destOrd="0" presId="urn:microsoft.com/office/officeart/2005/8/layout/process1"/>
    <dgm:cxn modelId="{4A60916E-3DB8-4659-B21E-EF5C8C34B506}" type="presParOf" srcId="{D364BDD4-567E-4933-8691-F16CB7951586}" destId="{16858179-4EA0-451C-AA20-F7090FCFA13D}" srcOrd="12"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a:latin typeface="+mn-lt"/>
              <a:cs typeface="Times New Roman" panose="02020603050405020304" pitchFamily="18" charset="0"/>
            </a:rPr>
            <a:t>Chọn dịch vụ giặt mong muốn</a:t>
          </a: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41AB899B-C28A-444D-9D7D-322A85DEB95C}">
      <dgm:prSet phldrT="[Text]" custT="1"/>
      <dgm:spPr/>
      <dgm:t>
        <a:bodyPr/>
        <a:lstStyle/>
        <a:p>
          <a:r>
            <a:rPr lang="en-US" sz="3200">
              <a:latin typeface="+mn-lt"/>
              <a:cs typeface="Times New Roman" panose="02020603050405020304" pitchFamily="18" charset="0"/>
            </a:rPr>
            <a:t>Chọn loại sản phẩm cần để giặt</a:t>
          </a:r>
        </a:p>
      </dgm:t>
    </dgm:pt>
    <dgm:pt modelId="{25B626C8-C916-4C8A-919C-3841D69AD1F4}" type="parTrans" cxnId="{A4D50FEF-6AD9-4667-9BEF-A2C7205325A6}">
      <dgm:prSet/>
      <dgm:spPr/>
      <dgm:t>
        <a:bodyPr/>
        <a:lstStyle/>
        <a:p>
          <a:endParaRPr lang="en-US" sz="3200">
            <a:latin typeface="+mn-lt"/>
          </a:endParaRPr>
        </a:p>
      </dgm:t>
    </dgm:pt>
    <dgm:pt modelId="{3304EE95-DB89-47FB-863A-81E0DF27C216}" type="sibTrans" cxnId="{A4D50FEF-6AD9-4667-9BEF-A2C7205325A6}">
      <dgm:prSet custT="1"/>
      <dgm:spPr/>
      <dgm:t>
        <a:bodyPr/>
        <a:lstStyle/>
        <a:p>
          <a:endParaRPr lang="en-US" sz="3200">
            <a:latin typeface="+mn-lt"/>
          </a:endParaRPr>
        </a:p>
      </dgm:t>
    </dgm:pt>
    <dgm:pt modelId="{CFE79C1D-0E8B-4744-B37E-AF1DF0CE0A8A}">
      <dgm:prSet phldrT="[Text]" custT="1"/>
      <dgm:spPr/>
      <dgm:t>
        <a:bodyPr/>
        <a:lstStyle/>
        <a:p>
          <a:r>
            <a:rPr lang="en-US" sz="3200">
              <a:latin typeface="+mn-lt"/>
              <a:cs typeface="Times New Roman" panose="02020603050405020304" pitchFamily="18" charset="0"/>
            </a:rPr>
            <a:t>Chọn số lượng(áp dụng với đơn vị tính là cái)</a:t>
          </a:r>
        </a:p>
        <a:p>
          <a:r>
            <a:rPr lang="en-US" sz="3200">
              <a:latin typeface="+mn-lt"/>
              <a:cs typeface="Times New Roman" panose="02020603050405020304" pitchFamily="18" charset="0"/>
            </a:rPr>
            <a:t>Chọn màu sắc chất liệu nhãn hiệu (không bắt buộc)</a:t>
          </a:r>
        </a:p>
      </dgm:t>
    </dgm:pt>
    <dgm:pt modelId="{2C8821E0-5FDA-4277-B28A-905CC80B6F70}" type="parTrans" cxnId="{85CD6757-6BF2-4132-A761-8C414D46E793}">
      <dgm:prSet/>
      <dgm:spPr/>
      <dgm:t>
        <a:bodyPr/>
        <a:lstStyle/>
        <a:p>
          <a:endParaRPr lang="en-US" sz="3200">
            <a:latin typeface="+mn-lt"/>
          </a:endParaRPr>
        </a:p>
      </dgm:t>
    </dgm:pt>
    <dgm:pt modelId="{99F1AF71-B823-4B77-96C2-149B93108C77}" type="sibTrans" cxnId="{85CD6757-6BF2-4132-A761-8C414D46E793}">
      <dgm:prSet custT="1"/>
      <dgm:spPr/>
      <dgm:t>
        <a:bodyPr/>
        <a:lstStyle/>
        <a:p>
          <a:endParaRPr lang="en-US" sz="3200">
            <a:latin typeface="+mn-lt"/>
          </a:endParaRPr>
        </a:p>
      </dgm:t>
    </dgm:pt>
    <dgm:pt modelId="{097CCEA6-A297-429D-B015-9863D7E82CBD}">
      <dgm:prSet phldrT="[Text]" custT="1"/>
      <dgm:spPr/>
      <dgm:t>
        <a:bodyPr/>
        <a:lstStyle/>
        <a:p>
          <a:r>
            <a:rPr lang="en-US" sz="3200">
              <a:latin typeface="+mn-lt"/>
              <a:cs typeface="Times New Roman" panose="02020603050405020304" pitchFamily="18" charset="0"/>
            </a:rPr>
            <a:t>Thêm sản phẩm vào giỏ đồ</a:t>
          </a:r>
        </a:p>
      </dgm:t>
    </dgm:pt>
    <dgm:pt modelId="{23AA5954-B43A-41BF-9508-56AB2BE58F43}" type="parTrans" cxnId="{10537380-818D-448A-AA70-BEA478A78332}">
      <dgm:prSet/>
      <dgm:spPr/>
      <dgm:t>
        <a:bodyPr/>
        <a:lstStyle/>
        <a:p>
          <a:endParaRPr lang="en-US" sz="3200">
            <a:latin typeface="+mn-lt"/>
          </a:endParaRPr>
        </a:p>
      </dgm:t>
    </dgm:pt>
    <dgm:pt modelId="{84920473-9C7E-4E9D-B6BA-765FED0B64C5}" type="sibTrans" cxnId="{10537380-818D-448A-AA70-BEA478A78332}">
      <dgm:prSet custT="1"/>
      <dgm:spPr/>
      <dgm:t>
        <a:bodyPr/>
        <a:lstStyle/>
        <a:p>
          <a:endParaRPr lang="en-US" sz="3200">
            <a:latin typeface="+mn-lt"/>
          </a:endParaRPr>
        </a:p>
      </dgm:t>
    </dgm:pt>
    <dgm:pt modelId="{BC79B814-A240-4C9C-8985-01252BF3A92D}">
      <dgm:prSet phldrT="[Text]" custT="1"/>
      <dgm:spPr/>
      <dgm:t>
        <a:bodyPr/>
        <a:lstStyle/>
        <a:p>
          <a:r>
            <a:rPr lang="en-US" sz="3200" b="0" i="0">
              <a:latin typeface="+mn-lt"/>
              <a:cs typeface="Times New Roman" panose="02020603050405020304" pitchFamily="18" charset="0"/>
            </a:rPr>
            <a:t>Hoàn tất giỏ đồ</a:t>
          </a:r>
        </a:p>
      </dgm:t>
    </dgm:pt>
    <dgm:pt modelId="{5AC5E200-1937-487E-A107-B561C0B91D37}" type="parTrans" cxnId="{3BA61215-6211-43BB-892B-1168EBD44B34}">
      <dgm:prSet/>
      <dgm:spPr/>
      <dgm:t>
        <a:bodyPr/>
        <a:lstStyle/>
        <a:p>
          <a:endParaRPr lang="en-US" sz="3200">
            <a:latin typeface="+mn-lt"/>
          </a:endParaRPr>
        </a:p>
      </dgm:t>
    </dgm:pt>
    <dgm:pt modelId="{1790E831-911B-4483-8639-D93E2F0B4C3F}" type="sibTrans" cxnId="{3BA61215-6211-43BB-892B-1168EBD44B34}">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5">
        <dgm:presLayoutVars>
          <dgm:bulletEnabled val="1"/>
        </dgm:presLayoutVars>
      </dgm:prSet>
      <dgm:spPr/>
    </dgm:pt>
    <dgm:pt modelId="{2DFD5EBB-6D6B-4CA1-8FE2-9360C7A9A56F}" type="pres">
      <dgm:prSet presAssocID="{0E383C65-9994-407C-A898-52CC76866075}" presName="sibTrans" presStyleLbl="sibTrans2D1" presStyleIdx="0" presStyleCnt="4"/>
      <dgm:spPr/>
    </dgm:pt>
    <dgm:pt modelId="{3458FFB1-754A-47B4-81D9-7AE3C2D003FF}" type="pres">
      <dgm:prSet presAssocID="{0E383C65-9994-407C-A898-52CC76866075}" presName="connectorText" presStyleLbl="sibTrans2D1" presStyleIdx="0" presStyleCnt="4"/>
      <dgm:spPr/>
    </dgm:pt>
    <dgm:pt modelId="{580BE0F8-7421-4205-87AD-8E4ED4F6FAAF}" type="pres">
      <dgm:prSet presAssocID="{41AB899B-C28A-444D-9D7D-322A85DEB95C}" presName="node" presStyleLbl="node1" presStyleIdx="1" presStyleCnt="5">
        <dgm:presLayoutVars>
          <dgm:bulletEnabled val="1"/>
        </dgm:presLayoutVars>
      </dgm:prSet>
      <dgm:spPr/>
    </dgm:pt>
    <dgm:pt modelId="{71C9E2F4-9E21-4457-8B16-C0AF075FDF38}" type="pres">
      <dgm:prSet presAssocID="{3304EE95-DB89-47FB-863A-81E0DF27C216}" presName="sibTrans" presStyleLbl="sibTrans2D1" presStyleIdx="1" presStyleCnt="4"/>
      <dgm:spPr/>
    </dgm:pt>
    <dgm:pt modelId="{07DE2A9A-42E4-4A4E-AE23-3D976841B503}" type="pres">
      <dgm:prSet presAssocID="{3304EE95-DB89-47FB-863A-81E0DF27C216}" presName="connectorText" presStyleLbl="sibTrans2D1" presStyleIdx="1" presStyleCnt="4"/>
      <dgm:spPr/>
    </dgm:pt>
    <dgm:pt modelId="{BC02706E-C125-4E55-9DB8-C3E8DBDC99E9}" type="pres">
      <dgm:prSet presAssocID="{CFE79C1D-0E8B-4744-B37E-AF1DF0CE0A8A}" presName="node" presStyleLbl="node1" presStyleIdx="2" presStyleCnt="5">
        <dgm:presLayoutVars>
          <dgm:bulletEnabled val="1"/>
        </dgm:presLayoutVars>
      </dgm:prSet>
      <dgm:spPr/>
    </dgm:pt>
    <dgm:pt modelId="{7704C95A-E958-432D-8974-2C448690F136}" type="pres">
      <dgm:prSet presAssocID="{99F1AF71-B823-4B77-96C2-149B93108C77}" presName="sibTrans" presStyleLbl="sibTrans2D1" presStyleIdx="2" presStyleCnt="4"/>
      <dgm:spPr/>
    </dgm:pt>
    <dgm:pt modelId="{3D22382D-C951-464D-BAE3-7D036DE9235F}" type="pres">
      <dgm:prSet presAssocID="{99F1AF71-B823-4B77-96C2-149B93108C77}" presName="connectorText" presStyleLbl="sibTrans2D1" presStyleIdx="2" presStyleCnt="4"/>
      <dgm:spPr/>
    </dgm:pt>
    <dgm:pt modelId="{A08E85AE-0AB4-4651-8038-DC355BE9F65E}" type="pres">
      <dgm:prSet presAssocID="{097CCEA6-A297-429D-B015-9863D7E82CBD}" presName="node" presStyleLbl="node1" presStyleIdx="3" presStyleCnt="5">
        <dgm:presLayoutVars>
          <dgm:bulletEnabled val="1"/>
        </dgm:presLayoutVars>
      </dgm:prSet>
      <dgm:spPr/>
    </dgm:pt>
    <dgm:pt modelId="{E5B1687F-EA81-4AAA-8467-110626E517C1}" type="pres">
      <dgm:prSet presAssocID="{84920473-9C7E-4E9D-B6BA-765FED0B64C5}" presName="sibTrans" presStyleLbl="sibTrans2D1" presStyleIdx="3" presStyleCnt="4"/>
      <dgm:spPr/>
    </dgm:pt>
    <dgm:pt modelId="{1010CA77-369E-4286-B414-1D5386CE8B86}" type="pres">
      <dgm:prSet presAssocID="{84920473-9C7E-4E9D-B6BA-765FED0B64C5}" presName="connectorText" presStyleLbl="sibTrans2D1" presStyleIdx="3" presStyleCnt="4"/>
      <dgm:spPr/>
    </dgm:pt>
    <dgm:pt modelId="{6F4B919F-BCB7-4518-8A4D-8D4259F4885B}" type="pres">
      <dgm:prSet presAssocID="{BC79B814-A240-4C9C-8985-01252BF3A92D}" presName="node" presStyleLbl="node1" presStyleIdx="4" presStyleCnt="5">
        <dgm:presLayoutVars>
          <dgm:bulletEnabled val="1"/>
        </dgm:presLayoutVars>
      </dgm:prSet>
      <dgm:spPr/>
    </dgm:pt>
  </dgm:ptLst>
  <dgm:cxnLst>
    <dgm:cxn modelId="{0AE1EB05-D146-4BFF-B11D-532673E2ADDC}" type="presOf" srcId="{84920473-9C7E-4E9D-B6BA-765FED0B64C5}" destId="{E5B1687F-EA81-4AAA-8467-110626E517C1}" srcOrd="0" destOrd="0" presId="urn:microsoft.com/office/officeart/2005/8/layout/process1"/>
    <dgm:cxn modelId="{633B1513-BAFA-40CD-995B-C3785ED9F8A1}" type="presOf" srcId="{0E383C65-9994-407C-A898-52CC76866075}" destId="{2DFD5EBB-6D6B-4CA1-8FE2-9360C7A9A56F}" srcOrd="0" destOrd="0" presId="urn:microsoft.com/office/officeart/2005/8/layout/process1"/>
    <dgm:cxn modelId="{3BA61215-6211-43BB-892B-1168EBD44B34}" srcId="{550F2795-5FA5-43A0-B476-8B11BE1D1F70}" destId="{BC79B814-A240-4C9C-8985-01252BF3A92D}" srcOrd="4" destOrd="0" parTransId="{5AC5E200-1937-487E-A107-B561C0B91D37}" sibTransId="{1790E831-911B-4483-8639-D93E2F0B4C3F}"/>
    <dgm:cxn modelId="{4A76F718-DED0-497C-8A49-2BFD46626778}" type="presOf" srcId="{097CCEA6-A297-429D-B015-9863D7E82CBD}" destId="{A08E85AE-0AB4-4651-8038-DC355BE9F65E}" srcOrd="0"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EEF8022A-3A24-439C-A39D-D7266809C848}" type="presOf" srcId="{CFE79C1D-0E8B-4744-B37E-AF1DF0CE0A8A}" destId="{BC02706E-C125-4E55-9DB8-C3E8DBDC99E9}" srcOrd="0" destOrd="0" presId="urn:microsoft.com/office/officeart/2005/8/layout/process1"/>
    <dgm:cxn modelId="{00B80A35-93F9-4C6A-839B-AFFAC0F9CF3C}" type="presOf" srcId="{41AB899B-C28A-444D-9D7D-322A85DEB95C}" destId="{580BE0F8-7421-4205-87AD-8E4ED4F6FAAF}" srcOrd="0" destOrd="0" presId="urn:microsoft.com/office/officeart/2005/8/layout/process1"/>
    <dgm:cxn modelId="{49BD7736-F248-4CF5-9A82-F8F1A8FFE0B4}" type="presOf" srcId="{BC79B814-A240-4C9C-8985-01252BF3A92D}" destId="{6F4B919F-BCB7-4518-8A4D-8D4259F4885B}" srcOrd="0" destOrd="0" presId="urn:microsoft.com/office/officeart/2005/8/layout/process1"/>
    <dgm:cxn modelId="{95161C65-F421-4EFA-B640-206974C8F1E8}" type="presOf" srcId="{99F1AF71-B823-4B77-96C2-149B93108C77}" destId="{3D22382D-C951-464D-BAE3-7D036DE9235F}" srcOrd="1" destOrd="0" presId="urn:microsoft.com/office/officeart/2005/8/layout/process1"/>
    <dgm:cxn modelId="{95FF0A6B-4C54-4D70-9163-AF4D5C93086A}" type="presOf" srcId="{0E383C65-9994-407C-A898-52CC76866075}" destId="{3458FFB1-754A-47B4-81D9-7AE3C2D003FF}" srcOrd="1" destOrd="0" presId="urn:microsoft.com/office/officeart/2005/8/layout/process1"/>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85CD6757-6BF2-4132-A761-8C414D46E793}" srcId="{550F2795-5FA5-43A0-B476-8B11BE1D1F70}" destId="{CFE79C1D-0E8B-4744-B37E-AF1DF0CE0A8A}" srcOrd="2" destOrd="0" parTransId="{2C8821E0-5FDA-4277-B28A-905CC80B6F70}" sibTransId="{99F1AF71-B823-4B77-96C2-149B93108C77}"/>
    <dgm:cxn modelId="{5BA3F97C-C9C6-42A1-80B5-DD28D4A3BEBD}" type="presOf" srcId="{3304EE95-DB89-47FB-863A-81E0DF27C216}" destId="{71C9E2F4-9E21-4457-8B16-C0AF075FDF38}" srcOrd="0" destOrd="0" presId="urn:microsoft.com/office/officeart/2005/8/layout/process1"/>
    <dgm:cxn modelId="{10537380-818D-448A-AA70-BEA478A78332}" srcId="{550F2795-5FA5-43A0-B476-8B11BE1D1F70}" destId="{097CCEA6-A297-429D-B015-9863D7E82CBD}" srcOrd="3" destOrd="0" parTransId="{23AA5954-B43A-41BF-9508-56AB2BE58F43}" sibTransId="{84920473-9C7E-4E9D-B6BA-765FED0B64C5}"/>
    <dgm:cxn modelId="{CCE9FEA0-B451-47E4-8EA6-A32A440CD0F2}" type="presOf" srcId="{99F1AF71-B823-4B77-96C2-149B93108C77}" destId="{7704C95A-E958-432D-8974-2C448690F136}" srcOrd="0" destOrd="0" presId="urn:microsoft.com/office/officeart/2005/8/layout/process1"/>
    <dgm:cxn modelId="{29B71AA2-3179-4678-AA19-FCE314A94571}" type="presOf" srcId="{84920473-9C7E-4E9D-B6BA-765FED0B64C5}" destId="{1010CA77-369E-4286-B414-1D5386CE8B86}" srcOrd="1" destOrd="0" presId="urn:microsoft.com/office/officeart/2005/8/layout/process1"/>
    <dgm:cxn modelId="{54591FD9-71C8-4EA5-9191-AE83A17F431A}" type="presOf" srcId="{3304EE95-DB89-47FB-863A-81E0DF27C216}" destId="{07DE2A9A-42E4-4A4E-AE23-3D976841B503}" srcOrd="1" destOrd="0" presId="urn:microsoft.com/office/officeart/2005/8/layout/process1"/>
    <dgm:cxn modelId="{A4D50FEF-6AD9-4667-9BEF-A2C7205325A6}" srcId="{550F2795-5FA5-43A0-B476-8B11BE1D1F70}" destId="{41AB899B-C28A-444D-9D7D-322A85DEB95C}" srcOrd="1" destOrd="0" parTransId="{25B626C8-C916-4C8A-919C-3841D69AD1F4}" sibTransId="{3304EE95-DB89-47FB-863A-81E0DF27C216}"/>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10C086DE-8E26-4154-A4D3-AF316C9CB9EE}" type="presParOf" srcId="{D364BDD4-567E-4933-8691-F16CB7951586}" destId="{580BE0F8-7421-4205-87AD-8E4ED4F6FAAF}" srcOrd="2" destOrd="0" presId="urn:microsoft.com/office/officeart/2005/8/layout/process1"/>
    <dgm:cxn modelId="{0A7C0885-9851-45E5-B03E-7B02FB35A7B6}" type="presParOf" srcId="{D364BDD4-567E-4933-8691-F16CB7951586}" destId="{71C9E2F4-9E21-4457-8B16-C0AF075FDF38}" srcOrd="3" destOrd="0" presId="urn:microsoft.com/office/officeart/2005/8/layout/process1"/>
    <dgm:cxn modelId="{ECE0A5B6-BECB-4EEF-B26F-E7FB7F58D55A}" type="presParOf" srcId="{71C9E2F4-9E21-4457-8B16-C0AF075FDF38}" destId="{07DE2A9A-42E4-4A4E-AE23-3D976841B503}" srcOrd="0" destOrd="0" presId="urn:microsoft.com/office/officeart/2005/8/layout/process1"/>
    <dgm:cxn modelId="{7D2CF355-D046-4D54-98CC-30083C9442B5}" type="presParOf" srcId="{D364BDD4-567E-4933-8691-F16CB7951586}" destId="{BC02706E-C125-4E55-9DB8-C3E8DBDC99E9}" srcOrd="4" destOrd="0" presId="urn:microsoft.com/office/officeart/2005/8/layout/process1"/>
    <dgm:cxn modelId="{E4779BB5-649D-49F2-B0DE-60957D603969}" type="presParOf" srcId="{D364BDD4-567E-4933-8691-F16CB7951586}" destId="{7704C95A-E958-432D-8974-2C448690F136}" srcOrd="5" destOrd="0" presId="urn:microsoft.com/office/officeart/2005/8/layout/process1"/>
    <dgm:cxn modelId="{77206C03-E86A-452A-82A9-468661CE460B}" type="presParOf" srcId="{7704C95A-E958-432D-8974-2C448690F136}" destId="{3D22382D-C951-464D-BAE3-7D036DE9235F}" srcOrd="0" destOrd="0" presId="urn:microsoft.com/office/officeart/2005/8/layout/process1"/>
    <dgm:cxn modelId="{82503217-F6BD-4B62-8EB0-5122FD24F2E7}" type="presParOf" srcId="{D364BDD4-567E-4933-8691-F16CB7951586}" destId="{A08E85AE-0AB4-4651-8038-DC355BE9F65E}" srcOrd="6" destOrd="0" presId="urn:microsoft.com/office/officeart/2005/8/layout/process1"/>
    <dgm:cxn modelId="{B7746E68-50AF-47B7-BFBA-3545D81DC92D}" type="presParOf" srcId="{D364BDD4-567E-4933-8691-F16CB7951586}" destId="{E5B1687F-EA81-4AAA-8467-110626E517C1}" srcOrd="7" destOrd="0" presId="urn:microsoft.com/office/officeart/2005/8/layout/process1"/>
    <dgm:cxn modelId="{CCD4449C-54AC-4705-AEBD-C366D630CD13}" type="presParOf" srcId="{E5B1687F-EA81-4AAA-8467-110626E517C1}" destId="{1010CA77-369E-4286-B414-1D5386CE8B86}" srcOrd="0" destOrd="0" presId="urn:microsoft.com/office/officeart/2005/8/layout/process1"/>
    <dgm:cxn modelId="{9BB075DA-5481-4092-89A7-B5BF620A6A96}" type="presParOf" srcId="{D364BDD4-567E-4933-8691-F16CB7951586}" destId="{6F4B919F-BCB7-4518-8A4D-8D4259F4885B}" srcOrd="8"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0F2795-5FA5-43A0-B476-8B11BE1D1F70}" type="doc">
      <dgm:prSet loTypeId="urn:microsoft.com/office/officeart/2005/8/layout/process1" loCatId="process" qsTypeId="urn:microsoft.com/office/officeart/2005/8/quickstyle/simple1" qsCatId="simple" csTypeId="urn:microsoft.com/office/officeart/2005/8/colors/accent1_1" csCatId="accent1" phldr="1"/>
      <dgm:spPr/>
    </dgm:pt>
    <dgm:pt modelId="{DBE0517A-C4A7-45A9-8125-8BBE3936B067}">
      <dgm:prSet phldrT="[Text]" custT="1"/>
      <dgm:spPr>
        <a:noFill/>
      </dgm:spPr>
      <dgm:t>
        <a:bodyPr/>
        <a:lstStyle/>
        <a:p>
          <a:r>
            <a:rPr lang="en-US" sz="3200" i="0">
              <a:latin typeface="+mn-lt"/>
              <a:cs typeface="Times New Roman" panose="02020603050405020304" pitchFamily="18" charset="0"/>
            </a:rPr>
            <a:t>Nhập địa chỉ nhận và giao đồ</a:t>
          </a:r>
        </a:p>
        <a:p>
          <a:r>
            <a:rPr lang="en-US" sz="3200" i="0">
              <a:latin typeface="+mn-lt"/>
              <a:cs typeface="Times New Roman" panose="02020603050405020304" pitchFamily="18" charset="0"/>
            </a:rPr>
            <a:t>(mặc định địa chỉ của khách hàng đã đăng ký )</a:t>
          </a:r>
          <a:endParaRPr lang="en-US" sz="3200">
            <a:latin typeface="+mn-lt"/>
            <a:cs typeface="Times New Roman" panose="02020603050405020304" pitchFamily="18" charset="0"/>
          </a:endParaRPr>
        </a:p>
      </dgm:t>
    </dgm:pt>
    <dgm:pt modelId="{63C0500B-B388-4FB6-824E-585723C978EE}" type="parTrans" cxnId="{64ACD375-B081-42DD-8917-16FAC5CA4BDA}">
      <dgm:prSet/>
      <dgm:spPr/>
      <dgm:t>
        <a:bodyPr/>
        <a:lstStyle/>
        <a:p>
          <a:endParaRPr lang="en-US" sz="3200">
            <a:latin typeface="+mn-lt"/>
          </a:endParaRPr>
        </a:p>
      </dgm:t>
    </dgm:pt>
    <dgm:pt modelId="{0E383C65-9994-407C-A898-52CC76866075}" type="sibTrans" cxnId="{64ACD375-B081-42DD-8917-16FAC5CA4BDA}">
      <dgm:prSet custT="1"/>
      <dgm:spPr/>
      <dgm:t>
        <a:bodyPr/>
        <a:lstStyle/>
        <a:p>
          <a:endParaRPr lang="en-US" sz="3200">
            <a:latin typeface="+mn-lt"/>
          </a:endParaRPr>
        </a:p>
      </dgm:t>
    </dgm:pt>
    <dgm:pt modelId="{D4754029-AFDF-4696-A0E6-964C8E0FE6F0}">
      <dgm:prSet phldrT="[Text]" custT="1"/>
      <dgm:spPr/>
      <dgm:t>
        <a:bodyPr/>
        <a:lstStyle/>
        <a:p>
          <a:r>
            <a:rPr lang="en-US" sz="3200">
              <a:latin typeface="+mn-lt"/>
              <a:cs typeface="Times New Roman" panose="02020603050405020304" pitchFamily="18" charset="0"/>
            </a:rPr>
            <a:t>Chọn chi nhánh trên maps</a:t>
          </a:r>
        </a:p>
      </dgm:t>
    </dgm:pt>
    <dgm:pt modelId="{738C7A03-D1CF-4483-9B4B-598D49356052}" type="parTrans" cxnId="{3BEE5E1F-DB90-485D-B610-1E084462BDC7}">
      <dgm:prSet/>
      <dgm:spPr/>
      <dgm:t>
        <a:bodyPr/>
        <a:lstStyle/>
        <a:p>
          <a:endParaRPr lang="en-US" sz="3200">
            <a:latin typeface="+mn-lt"/>
          </a:endParaRPr>
        </a:p>
      </dgm:t>
    </dgm:pt>
    <dgm:pt modelId="{F2CC2CFE-3AFE-4264-9BC9-028AFC4E5888}" type="sibTrans" cxnId="{3BEE5E1F-DB90-485D-B610-1E084462BDC7}">
      <dgm:prSet custT="1"/>
      <dgm:spPr/>
      <dgm:t>
        <a:bodyPr/>
        <a:lstStyle/>
        <a:p>
          <a:endParaRPr lang="en-US" sz="3200">
            <a:latin typeface="+mn-lt"/>
          </a:endParaRPr>
        </a:p>
      </dgm:t>
    </dgm:pt>
    <dgm:pt modelId="{66688ACF-C738-44F2-8561-A009E722DB12}">
      <dgm:prSet phldrT="[Text]" custT="1"/>
      <dgm:spPr/>
      <dgm:t>
        <a:bodyPr/>
        <a:lstStyle/>
        <a:p>
          <a:r>
            <a:rPr lang="en-US" sz="3200">
              <a:latin typeface="+mn-lt"/>
              <a:cs typeface="Times New Roman" panose="02020603050405020304" pitchFamily="18" charset="0"/>
            </a:rPr>
            <a:t>Chọn thời gian giao đồ và nhận đồ</a:t>
          </a:r>
        </a:p>
        <a:p>
          <a:r>
            <a:rPr lang="en-US" sz="3200">
              <a:latin typeface="+mn-lt"/>
              <a:cs typeface="Times New Roman" panose="02020603050405020304" pitchFamily="18" charset="0"/>
            </a:rPr>
            <a:t>Chọn khuyến mãi (không bắt buộc)</a:t>
          </a:r>
        </a:p>
      </dgm:t>
    </dgm:pt>
    <dgm:pt modelId="{B299D66D-C87E-422D-B109-7B8FFED3C172}" type="parTrans" cxnId="{F3C462A2-807B-4AAB-BF1B-C4C0B368F915}">
      <dgm:prSet/>
      <dgm:spPr/>
      <dgm:t>
        <a:bodyPr/>
        <a:lstStyle/>
        <a:p>
          <a:endParaRPr lang="en-US" sz="3200">
            <a:latin typeface="+mn-lt"/>
          </a:endParaRPr>
        </a:p>
      </dgm:t>
    </dgm:pt>
    <dgm:pt modelId="{95EA3F1F-4503-42EA-8C47-2985ED8E0EB6}" type="sibTrans" cxnId="{F3C462A2-807B-4AAB-BF1B-C4C0B368F915}">
      <dgm:prSet custT="1"/>
      <dgm:spPr/>
      <dgm:t>
        <a:bodyPr/>
        <a:lstStyle/>
        <a:p>
          <a:endParaRPr lang="en-US" sz="3200">
            <a:latin typeface="+mn-lt"/>
          </a:endParaRPr>
        </a:p>
      </dgm:t>
    </dgm:pt>
    <dgm:pt modelId="{58E672B8-369D-4939-9692-268B44A7CE43}">
      <dgm:prSet phldrT="[Text]" custT="1"/>
      <dgm:spPr/>
      <dgm:t>
        <a:bodyPr/>
        <a:lstStyle/>
        <a:p>
          <a:r>
            <a:rPr lang="en-US" sz="3200">
              <a:latin typeface="+mn-lt"/>
              <a:cs typeface="Times New Roman" panose="02020603050405020304" pitchFamily="18" charset="0"/>
            </a:rPr>
            <a:t>Xác nhận để tạo đơn hàng</a:t>
          </a:r>
        </a:p>
      </dgm:t>
    </dgm:pt>
    <dgm:pt modelId="{9F6ACCF4-84D0-4EE7-8837-E7B9849853A5}" type="parTrans" cxnId="{19BBCC7E-3ED7-4366-9AD6-396710BF0358}">
      <dgm:prSet/>
      <dgm:spPr/>
      <dgm:t>
        <a:bodyPr/>
        <a:lstStyle/>
        <a:p>
          <a:endParaRPr lang="en-US" sz="3200">
            <a:latin typeface="+mn-lt"/>
          </a:endParaRPr>
        </a:p>
      </dgm:t>
    </dgm:pt>
    <dgm:pt modelId="{04F0BB5F-A127-43BB-B588-27BF9C742B07}" type="sibTrans" cxnId="{19BBCC7E-3ED7-4366-9AD6-396710BF0358}">
      <dgm:prSet/>
      <dgm:spPr/>
      <dgm:t>
        <a:bodyPr/>
        <a:lstStyle/>
        <a:p>
          <a:endParaRPr lang="en-US" sz="3200">
            <a:latin typeface="+mn-lt"/>
          </a:endParaRPr>
        </a:p>
      </dgm:t>
    </dgm:pt>
    <dgm:pt modelId="{D364BDD4-567E-4933-8691-F16CB7951586}" type="pres">
      <dgm:prSet presAssocID="{550F2795-5FA5-43A0-B476-8B11BE1D1F70}" presName="Name0" presStyleCnt="0">
        <dgm:presLayoutVars>
          <dgm:dir/>
          <dgm:resizeHandles val="exact"/>
        </dgm:presLayoutVars>
      </dgm:prSet>
      <dgm:spPr/>
    </dgm:pt>
    <dgm:pt modelId="{06899023-F86B-46F7-B7EE-FF5C14949600}" type="pres">
      <dgm:prSet presAssocID="{DBE0517A-C4A7-45A9-8125-8BBE3936B067}" presName="node" presStyleLbl="node1" presStyleIdx="0" presStyleCnt="4">
        <dgm:presLayoutVars>
          <dgm:bulletEnabled val="1"/>
        </dgm:presLayoutVars>
      </dgm:prSet>
      <dgm:spPr/>
    </dgm:pt>
    <dgm:pt modelId="{2DFD5EBB-6D6B-4CA1-8FE2-9360C7A9A56F}" type="pres">
      <dgm:prSet presAssocID="{0E383C65-9994-407C-A898-52CC76866075}" presName="sibTrans" presStyleLbl="sibTrans2D1" presStyleIdx="0" presStyleCnt="3"/>
      <dgm:spPr/>
    </dgm:pt>
    <dgm:pt modelId="{3458FFB1-754A-47B4-81D9-7AE3C2D003FF}" type="pres">
      <dgm:prSet presAssocID="{0E383C65-9994-407C-A898-52CC76866075}" presName="connectorText" presStyleLbl="sibTrans2D1" presStyleIdx="0" presStyleCnt="3"/>
      <dgm:spPr/>
    </dgm:pt>
    <dgm:pt modelId="{9ABB919E-88FB-4275-8C0A-EF5F64B166B8}" type="pres">
      <dgm:prSet presAssocID="{D4754029-AFDF-4696-A0E6-964C8E0FE6F0}" presName="node" presStyleLbl="node1" presStyleIdx="1" presStyleCnt="4">
        <dgm:presLayoutVars>
          <dgm:bulletEnabled val="1"/>
        </dgm:presLayoutVars>
      </dgm:prSet>
      <dgm:spPr/>
    </dgm:pt>
    <dgm:pt modelId="{26026325-08A6-4DEC-B13A-D1039EB3D6B9}" type="pres">
      <dgm:prSet presAssocID="{F2CC2CFE-3AFE-4264-9BC9-028AFC4E5888}" presName="sibTrans" presStyleLbl="sibTrans2D1" presStyleIdx="1" presStyleCnt="3"/>
      <dgm:spPr/>
    </dgm:pt>
    <dgm:pt modelId="{F510A364-11A0-49D2-91AA-0976E83384B0}" type="pres">
      <dgm:prSet presAssocID="{F2CC2CFE-3AFE-4264-9BC9-028AFC4E5888}" presName="connectorText" presStyleLbl="sibTrans2D1" presStyleIdx="1" presStyleCnt="3"/>
      <dgm:spPr/>
    </dgm:pt>
    <dgm:pt modelId="{80F0919A-38A1-480D-AA6E-A3B245F362A1}" type="pres">
      <dgm:prSet presAssocID="{66688ACF-C738-44F2-8561-A009E722DB12}" presName="node" presStyleLbl="node1" presStyleIdx="2" presStyleCnt="4">
        <dgm:presLayoutVars>
          <dgm:bulletEnabled val="1"/>
        </dgm:presLayoutVars>
      </dgm:prSet>
      <dgm:spPr/>
    </dgm:pt>
    <dgm:pt modelId="{5C7B0C9D-97AA-4221-AC02-46462064F70E}" type="pres">
      <dgm:prSet presAssocID="{95EA3F1F-4503-42EA-8C47-2985ED8E0EB6}" presName="sibTrans" presStyleLbl="sibTrans2D1" presStyleIdx="2" presStyleCnt="3"/>
      <dgm:spPr/>
    </dgm:pt>
    <dgm:pt modelId="{DD95C99D-9D06-4D45-BBD1-01DE070E9434}" type="pres">
      <dgm:prSet presAssocID="{95EA3F1F-4503-42EA-8C47-2985ED8E0EB6}" presName="connectorText" presStyleLbl="sibTrans2D1" presStyleIdx="2" presStyleCnt="3"/>
      <dgm:spPr/>
    </dgm:pt>
    <dgm:pt modelId="{09CC40B8-4F89-48D7-8B3F-C0D6643E486A}" type="pres">
      <dgm:prSet presAssocID="{58E672B8-369D-4939-9692-268B44A7CE43}" presName="node" presStyleLbl="node1" presStyleIdx="3" presStyleCnt="4">
        <dgm:presLayoutVars>
          <dgm:bulletEnabled val="1"/>
        </dgm:presLayoutVars>
      </dgm:prSet>
      <dgm:spPr/>
    </dgm:pt>
  </dgm:ptLst>
  <dgm:cxnLst>
    <dgm:cxn modelId="{5D88BA00-FAEB-49DD-951E-F944383339EF}" type="presOf" srcId="{D4754029-AFDF-4696-A0E6-964C8E0FE6F0}" destId="{9ABB919E-88FB-4275-8C0A-EF5F64B166B8}" srcOrd="0" destOrd="0" presId="urn:microsoft.com/office/officeart/2005/8/layout/process1"/>
    <dgm:cxn modelId="{3A03B304-511C-4E2E-96F7-C3196FCFA137}" type="presOf" srcId="{F2CC2CFE-3AFE-4264-9BC9-028AFC4E5888}" destId="{26026325-08A6-4DEC-B13A-D1039EB3D6B9}" srcOrd="0" destOrd="0" presId="urn:microsoft.com/office/officeart/2005/8/layout/process1"/>
    <dgm:cxn modelId="{633B1513-BAFA-40CD-995B-C3785ED9F8A1}" type="presOf" srcId="{0E383C65-9994-407C-A898-52CC76866075}" destId="{2DFD5EBB-6D6B-4CA1-8FE2-9360C7A9A56F}" srcOrd="0" destOrd="0" presId="urn:microsoft.com/office/officeart/2005/8/layout/process1"/>
    <dgm:cxn modelId="{D4C2E41C-3250-4D29-85E5-5A587C3D0D6F}" type="presOf" srcId="{550F2795-5FA5-43A0-B476-8B11BE1D1F70}" destId="{D364BDD4-567E-4933-8691-F16CB7951586}" srcOrd="0" destOrd="0" presId="urn:microsoft.com/office/officeart/2005/8/layout/process1"/>
    <dgm:cxn modelId="{3BEE5E1F-DB90-485D-B610-1E084462BDC7}" srcId="{550F2795-5FA5-43A0-B476-8B11BE1D1F70}" destId="{D4754029-AFDF-4696-A0E6-964C8E0FE6F0}" srcOrd="1" destOrd="0" parTransId="{738C7A03-D1CF-4483-9B4B-598D49356052}" sibTransId="{F2CC2CFE-3AFE-4264-9BC9-028AFC4E5888}"/>
    <dgm:cxn modelId="{95FF0A6B-4C54-4D70-9163-AF4D5C93086A}" type="presOf" srcId="{0E383C65-9994-407C-A898-52CC76866075}" destId="{3458FFB1-754A-47B4-81D9-7AE3C2D003FF}" srcOrd="1" destOrd="0" presId="urn:microsoft.com/office/officeart/2005/8/layout/process1"/>
    <dgm:cxn modelId="{F7BE3375-5539-40CC-9618-90EFC3818293}" type="presOf" srcId="{DBE0517A-C4A7-45A9-8125-8BBE3936B067}" destId="{06899023-F86B-46F7-B7EE-FF5C14949600}" srcOrd="0" destOrd="0" presId="urn:microsoft.com/office/officeart/2005/8/layout/process1"/>
    <dgm:cxn modelId="{64ACD375-B081-42DD-8917-16FAC5CA4BDA}" srcId="{550F2795-5FA5-43A0-B476-8B11BE1D1F70}" destId="{DBE0517A-C4A7-45A9-8125-8BBE3936B067}" srcOrd="0" destOrd="0" parTransId="{63C0500B-B388-4FB6-824E-585723C978EE}" sibTransId="{0E383C65-9994-407C-A898-52CC76866075}"/>
    <dgm:cxn modelId="{19BBCC7E-3ED7-4366-9AD6-396710BF0358}" srcId="{550F2795-5FA5-43A0-B476-8B11BE1D1F70}" destId="{58E672B8-369D-4939-9692-268B44A7CE43}" srcOrd="3" destOrd="0" parTransId="{9F6ACCF4-84D0-4EE7-8837-E7B9849853A5}" sibTransId="{04F0BB5F-A127-43BB-B588-27BF9C742B07}"/>
    <dgm:cxn modelId="{DCB8E698-CE77-4E89-908E-365D31BAA5B7}" type="presOf" srcId="{66688ACF-C738-44F2-8561-A009E722DB12}" destId="{80F0919A-38A1-480D-AA6E-A3B245F362A1}" srcOrd="0" destOrd="0" presId="urn:microsoft.com/office/officeart/2005/8/layout/process1"/>
    <dgm:cxn modelId="{F3C462A2-807B-4AAB-BF1B-C4C0B368F915}" srcId="{550F2795-5FA5-43A0-B476-8B11BE1D1F70}" destId="{66688ACF-C738-44F2-8561-A009E722DB12}" srcOrd="2" destOrd="0" parTransId="{B299D66D-C87E-422D-B109-7B8FFED3C172}" sibTransId="{95EA3F1F-4503-42EA-8C47-2985ED8E0EB6}"/>
    <dgm:cxn modelId="{5D63B6B7-DD80-4FD3-94FA-A6C83E8472D7}" type="presOf" srcId="{95EA3F1F-4503-42EA-8C47-2985ED8E0EB6}" destId="{5C7B0C9D-97AA-4221-AC02-46462064F70E}" srcOrd="0" destOrd="0" presId="urn:microsoft.com/office/officeart/2005/8/layout/process1"/>
    <dgm:cxn modelId="{BD4574C5-B203-40BA-B1F9-919D6341A0B4}" type="presOf" srcId="{95EA3F1F-4503-42EA-8C47-2985ED8E0EB6}" destId="{DD95C99D-9D06-4D45-BBD1-01DE070E9434}" srcOrd="1" destOrd="0" presId="urn:microsoft.com/office/officeart/2005/8/layout/process1"/>
    <dgm:cxn modelId="{218832F3-1BB0-4EE6-ADCB-B7F3DBACC579}" type="presOf" srcId="{F2CC2CFE-3AFE-4264-9BC9-028AFC4E5888}" destId="{F510A364-11A0-49D2-91AA-0976E83384B0}" srcOrd="1" destOrd="0" presId="urn:microsoft.com/office/officeart/2005/8/layout/process1"/>
    <dgm:cxn modelId="{F92152F7-7DA6-40B4-BC38-A92B469AF653}" type="presOf" srcId="{58E672B8-369D-4939-9692-268B44A7CE43}" destId="{09CC40B8-4F89-48D7-8B3F-C0D6643E486A}" srcOrd="0" destOrd="0" presId="urn:microsoft.com/office/officeart/2005/8/layout/process1"/>
    <dgm:cxn modelId="{24E88D66-02F7-4A0C-B974-41793EAC6E48}" type="presParOf" srcId="{D364BDD4-567E-4933-8691-F16CB7951586}" destId="{06899023-F86B-46F7-B7EE-FF5C14949600}" srcOrd="0" destOrd="0" presId="urn:microsoft.com/office/officeart/2005/8/layout/process1"/>
    <dgm:cxn modelId="{054C1E95-4181-42F2-9A0E-3B0589396EB7}" type="presParOf" srcId="{D364BDD4-567E-4933-8691-F16CB7951586}" destId="{2DFD5EBB-6D6B-4CA1-8FE2-9360C7A9A56F}" srcOrd="1" destOrd="0" presId="urn:microsoft.com/office/officeart/2005/8/layout/process1"/>
    <dgm:cxn modelId="{9001045E-596C-49FB-80E0-B41D410E24DE}" type="presParOf" srcId="{2DFD5EBB-6D6B-4CA1-8FE2-9360C7A9A56F}" destId="{3458FFB1-754A-47B4-81D9-7AE3C2D003FF}" srcOrd="0" destOrd="0" presId="urn:microsoft.com/office/officeart/2005/8/layout/process1"/>
    <dgm:cxn modelId="{67D80051-DD00-4B7D-8C55-DEE1D60DB07C}" type="presParOf" srcId="{D364BDD4-567E-4933-8691-F16CB7951586}" destId="{9ABB919E-88FB-4275-8C0A-EF5F64B166B8}" srcOrd="2" destOrd="0" presId="urn:microsoft.com/office/officeart/2005/8/layout/process1"/>
    <dgm:cxn modelId="{299E6FCB-2A78-4A65-8DC4-1A3AB4D11F36}" type="presParOf" srcId="{D364BDD4-567E-4933-8691-F16CB7951586}" destId="{26026325-08A6-4DEC-B13A-D1039EB3D6B9}" srcOrd="3" destOrd="0" presId="urn:microsoft.com/office/officeart/2005/8/layout/process1"/>
    <dgm:cxn modelId="{F85F6D6A-4D2D-4E75-9181-1845D9B3B744}" type="presParOf" srcId="{26026325-08A6-4DEC-B13A-D1039EB3D6B9}" destId="{F510A364-11A0-49D2-91AA-0976E83384B0}" srcOrd="0" destOrd="0" presId="urn:microsoft.com/office/officeart/2005/8/layout/process1"/>
    <dgm:cxn modelId="{6622A40F-9968-4BD0-9C3A-AE2385E17A47}" type="presParOf" srcId="{D364BDD4-567E-4933-8691-F16CB7951586}" destId="{80F0919A-38A1-480D-AA6E-A3B245F362A1}" srcOrd="4" destOrd="0" presId="urn:microsoft.com/office/officeart/2005/8/layout/process1"/>
    <dgm:cxn modelId="{0A78AB0A-2FC2-4F03-9B46-2C57CB984170}" type="presParOf" srcId="{D364BDD4-567E-4933-8691-F16CB7951586}" destId="{5C7B0C9D-97AA-4221-AC02-46462064F70E}" srcOrd="5" destOrd="0" presId="urn:microsoft.com/office/officeart/2005/8/layout/process1"/>
    <dgm:cxn modelId="{4B2CF179-898A-4037-873C-1039E6DA5489}" type="presParOf" srcId="{5C7B0C9D-97AA-4221-AC02-46462064F70E}" destId="{DD95C99D-9D06-4D45-BBD1-01DE070E9434}" srcOrd="0" destOrd="0" presId="urn:microsoft.com/office/officeart/2005/8/layout/process1"/>
    <dgm:cxn modelId="{A3B07275-760E-46E5-AA21-AF0C063994E2}" type="presParOf" srcId="{D364BDD4-567E-4933-8691-F16CB7951586}" destId="{09CC40B8-4F89-48D7-8B3F-C0D6643E486A}" srcOrd="6"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E628A1-A695-43F3-B11F-6A8C6AEA3B8A}"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US"/>
        </a:p>
      </dgm:t>
    </dgm:pt>
    <dgm:pt modelId="{D9E25FEF-E34F-41B1-8AFB-17EFBA8FEBDB}">
      <dgm:prSet phldrT="[Text]"/>
      <dgm:spPr/>
      <dgm:t>
        <a:bodyPr/>
        <a:lstStyle/>
        <a:p>
          <a:r>
            <a:rPr lang="en-US"/>
            <a:t>Dịch vụ</a:t>
          </a:r>
        </a:p>
      </dgm:t>
    </dgm:pt>
    <dgm:pt modelId="{E84ED0CC-FABD-4137-9A4A-39F9A8EC1C58}" type="parTrans" cxnId="{C8D205D7-87E2-4F37-890C-B4FECC702EF0}">
      <dgm:prSet/>
      <dgm:spPr/>
      <dgm:t>
        <a:bodyPr/>
        <a:lstStyle/>
        <a:p>
          <a:endParaRPr lang="en-US"/>
        </a:p>
      </dgm:t>
    </dgm:pt>
    <dgm:pt modelId="{71DF3274-8F2D-4872-89F1-A93C81B2F702}" type="sibTrans" cxnId="{C8D205D7-87E2-4F37-890C-B4FECC702EF0}">
      <dgm:prSet/>
      <dgm:spPr/>
      <dgm:t>
        <a:bodyPr/>
        <a:lstStyle/>
        <a:p>
          <a:endParaRPr lang="en-US"/>
        </a:p>
      </dgm:t>
    </dgm:pt>
    <dgm:pt modelId="{4DDDC143-23C1-4F02-9022-DCDB28DBB858}">
      <dgm:prSet phldrT="[Text]"/>
      <dgm:spPr/>
      <dgm:t>
        <a:bodyPr/>
        <a:lstStyle/>
        <a:p>
          <a:r>
            <a:rPr lang="en-US"/>
            <a:t>Nhóm màu</a:t>
          </a:r>
        </a:p>
      </dgm:t>
    </dgm:pt>
    <dgm:pt modelId="{723F6892-161C-4EDE-9458-A2001C3D65C0}" type="parTrans" cxnId="{5491B619-828B-4B6E-9537-468E1063C743}">
      <dgm:prSet/>
      <dgm:spPr/>
      <dgm:t>
        <a:bodyPr/>
        <a:lstStyle/>
        <a:p>
          <a:endParaRPr lang="en-US"/>
        </a:p>
      </dgm:t>
    </dgm:pt>
    <dgm:pt modelId="{28363C04-8AD0-436E-AE8D-A144C3464BD3}" type="sibTrans" cxnId="{5491B619-828B-4B6E-9537-468E1063C743}">
      <dgm:prSet/>
      <dgm:spPr/>
      <dgm:t>
        <a:bodyPr/>
        <a:lstStyle/>
        <a:p>
          <a:endParaRPr lang="en-US"/>
        </a:p>
      </dgm:t>
    </dgm:pt>
    <dgm:pt modelId="{22EC70E6-77E6-4C80-9EF9-8541EF9C0BF9}">
      <dgm:prSet phldrT="[Text]"/>
      <dgm:spPr/>
      <dgm:t>
        <a:bodyPr/>
        <a:lstStyle/>
        <a:p>
          <a:r>
            <a:rPr lang="en-US"/>
            <a:t>Đơn hàng</a:t>
          </a:r>
        </a:p>
      </dgm:t>
    </dgm:pt>
    <dgm:pt modelId="{940A82DB-53CF-46D2-B35A-FF73C796EC87}" type="parTrans" cxnId="{B50DF471-B983-436F-9F81-1416B2AD945A}">
      <dgm:prSet/>
      <dgm:spPr/>
      <dgm:t>
        <a:bodyPr/>
        <a:lstStyle/>
        <a:p>
          <a:endParaRPr lang="en-US"/>
        </a:p>
      </dgm:t>
    </dgm:pt>
    <dgm:pt modelId="{6C2732B4-7B9B-4D5A-A2A8-E486FAA36ED7}" type="sibTrans" cxnId="{B50DF471-B983-436F-9F81-1416B2AD945A}">
      <dgm:prSet/>
      <dgm:spPr/>
      <dgm:t>
        <a:bodyPr/>
        <a:lstStyle/>
        <a:p>
          <a:endParaRPr lang="en-US"/>
        </a:p>
      </dgm:t>
    </dgm:pt>
    <dgm:pt modelId="{EF8E4F37-1C48-4557-A8C2-58B9C34D986F}">
      <dgm:prSet phldrT="[Text]" custT="1"/>
      <dgm:spPr/>
      <dgm:t>
        <a:bodyPr/>
        <a:lstStyle/>
        <a:p>
          <a:r>
            <a:rPr lang="en-US" sz="4800" b="1"/>
            <a:t>1 túi giặt</a:t>
          </a:r>
        </a:p>
      </dgm:t>
    </dgm:pt>
    <dgm:pt modelId="{BA581EB8-CF40-4BA9-8B8B-3C23CE3C2801}" type="parTrans" cxnId="{D562C92D-1CEE-4124-9292-D163ED12C126}">
      <dgm:prSet/>
      <dgm:spPr/>
      <dgm:t>
        <a:bodyPr/>
        <a:lstStyle/>
        <a:p>
          <a:endParaRPr lang="en-US"/>
        </a:p>
      </dgm:t>
    </dgm:pt>
    <dgm:pt modelId="{2CAE4692-C886-4172-BC41-94079C9E3911}" type="sibTrans" cxnId="{D562C92D-1CEE-4124-9292-D163ED12C126}">
      <dgm:prSet/>
      <dgm:spPr/>
      <dgm:t>
        <a:bodyPr/>
        <a:lstStyle/>
        <a:p>
          <a:endParaRPr lang="en-US"/>
        </a:p>
      </dgm:t>
    </dgm:pt>
    <dgm:pt modelId="{381C3886-7D59-4F9E-91C9-7132D0209AF9}" type="pres">
      <dgm:prSet presAssocID="{56E628A1-A695-43F3-B11F-6A8C6AEA3B8A}" presName="Name0" presStyleCnt="0">
        <dgm:presLayoutVars>
          <dgm:chMax val="4"/>
          <dgm:resizeHandles val="exact"/>
        </dgm:presLayoutVars>
      </dgm:prSet>
      <dgm:spPr/>
    </dgm:pt>
    <dgm:pt modelId="{17B7CC5B-FF8D-483C-94FF-FF9BA841E64B}" type="pres">
      <dgm:prSet presAssocID="{56E628A1-A695-43F3-B11F-6A8C6AEA3B8A}" presName="ellipse" presStyleLbl="trBgShp" presStyleIdx="0" presStyleCnt="1" custScaleX="131182" custScaleY="170312" custLinFactNeighborX="-990" custLinFactNeighborY="0"/>
      <dgm:spPr/>
    </dgm:pt>
    <dgm:pt modelId="{9CBE5E7E-A71D-4161-B072-7D492F374B84}" type="pres">
      <dgm:prSet presAssocID="{56E628A1-A695-43F3-B11F-6A8C6AEA3B8A}" presName="arrow1" presStyleLbl="fgShp" presStyleIdx="0" presStyleCnt="1" custLinFactY="60342" custLinFactNeighborX="1538" custLinFactNeighborY="100000"/>
      <dgm:spPr/>
    </dgm:pt>
    <dgm:pt modelId="{C1EE7BDF-9FBB-48DE-8FCF-3CED7C97A8D3}" type="pres">
      <dgm:prSet presAssocID="{56E628A1-A695-43F3-B11F-6A8C6AEA3B8A}" presName="rectangle" presStyleLbl="revTx" presStyleIdx="0" presStyleCnt="1" custLinFactNeighborX="-220" custLinFactNeighborY="84320">
        <dgm:presLayoutVars>
          <dgm:bulletEnabled val="1"/>
        </dgm:presLayoutVars>
      </dgm:prSet>
      <dgm:spPr/>
    </dgm:pt>
    <dgm:pt modelId="{90BB72CC-513E-4824-9813-96BB929AD2E0}" type="pres">
      <dgm:prSet presAssocID="{4DDDC143-23C1-4F02-9022-DCDB28DBB858}" presName="item1" presStyleLbl="node1" presStyleIdx="0" presStyleCnt="3">
        <dgm:presLayoutVars>
          <dgm:bulletEnabled val="1"/>
        </dgm:presLayoutVars>
      </dgm:prSet>
      <dgm:spPr/>
    </dgm:pt>
    <dgm:pt modelId="{32921848-1206-4428-A1C3-70B7FE0B7014}" type="pres">
      <dgm:prSet presAssocID="{22EC70E6-77E6-4C80-9EF9-8541EF9C0BF9}" presName="item2" presStyleLbl="node1" presStyleIdx="1" presStyleCnt="3">
        <dgm:presLayoutVars>
          <dgm:bulletEnabled val="1"/>
        </dgm:presLayoutVars>
      </dgm:prSet>
      <dgm:spPr/>
    </dgm:pt>
    <dgm:pt modelId="{D054EB4F-07EC-41D6-842B-600CABEA9817}" type="pres">
      <dgm:prSet presAssocID="{EF8E4F37-1C48-4557-A8C2-58B9C34D986F}" presName="item3" presStyleLbl="node1" presStyleIdx="2" presStyleCnt="3">
        <dgm:presLayoutVars>
          <dgm:bulletEnabled val="1"/>
        </dgm:presLayoutVars>
      </dgm:prSet>
      <dgm:spPr/>
    </dgm:pt>
    <dgm:pt modelId="{AD2ECC07-1EE4-4F36-948F-35E3EE72DB4B}" type="pres">
      <dgm:prSet presAssocID="{56E628A1-A695-43F3-B11F-6A8C6AEA3B8A}" presName="funnel" presStyleLbl="trAlignAcc1" presStyleIdx="0" presStyleCnt="1" custScaleX="134321" custScaleY="135608" custLinFactNeighborX="0" custLinFactNeighborY="-893"/>
      <dgm:spPr/>
    </dgm:pt>
  </dgm:ptLst>
  <dgm:cxnLst>
    <dgm:cxn modelId="{C3405808-72CE-4CBE-B885-E71EEB1EDC39}" type="presOf" srcId="{D9E25FEF-E34F-41B1-8AFB-17EFBA8FEBDB}" destId="{D054EB4F-07EC-41D6-842B-600CABEA9817}" srcOrd="0" destOrd="0" presId="urn:microsoft.com/office/officeart/2005/8/layout/funnel1"/>
    <dgm:cxn modelId="{5491B619-828B-4B6E-9537-468E1063C743}" srcId="{56E628A1-A695-43F3-B11F-6A8C6AEA3B8A}" destId="{4DDDC143-23C1-4F02-9022-DCDB28DBB858}" srcOrd="1" destOrd="0" parTransId="{723F6892-161C-4EDE-9458-A2001C3D65C0}" sibTransId="{28363C04-8AD0-436E-AE8D-A144C3464BD3}"/>
    <dgm:cxn modelId="{B8008725-45B9-4A6B-840B-B63723CAB98B}" type="presOf" srcId="{22EC70E6-77E6-4C80-9EF9-8541EF9C0BF9}" destId="{90BB72CC-513E-4824-9813-96BB929AD2E0}" srcOrd="0" destOrd="0" presId="urn:microsoft.com/office/officeart/2005/8/layout/funnel1"/>
    <dgm:cxn modelId="{D562C92D-1CEE-4124-9292-D163ED12C126}" srcId="{56E628A1-A695-43F3-B11F-6A8C6AEA3B8A}" destId="{EF8E4F37-1C48-4557-A8C2-58B9C34D986F}" srcOrd="3" destOrd="0" parTransId="{BA581EB8-CF40-4BA9-8B8B-3C23CE3C2801}" sibTransId="{2CAE4692-C886-4172-BC41-94079C9E3911}"/>
    <dgm:cxn modelId="{9D55F640-CAEB-4540-A2B5-6AF25CF9CE57}" type="presOf" srcId="{EF8E4F37-1C48-4557-A8C2-58B9C34D986F}" destId="{C1EE7BDF-9FBB-48DE-8FCF-3CED7C97A8D3}" srcOrd="0" destOrd="0" presId="urn:microsoft.com/office/officeart/2005/8/layout/funnel1"/>
    <dgm:cxn modelId="{4F8D395C-8F59-424C-9955-9F153B468158}" type="presOf" srcId="{56E628A1-A695-43F3-B11F-6A8C6AEA3B8A}" destId="{381C3886-7D59-4F9E-91C9-7132D0209AF9}" srcOrd="0" destOrd="0" presId="urn:microsoft.com/office/officeart/2005/8/layout/funnel1"/>
    <dgm:cxn modelId="{B50DF471-B983-436F-9F81-1416B2AD945A}" srcId="{56E628A1-A695-43F3-B11F-6A8C6AEA3B8A}" destId="{22EC70E6-77E6-4C80-9EF9-8541EF9C0BF9}" srcOrd="2" destOrd="0" parTransId="{940A82DB-53CF-46D2-B35A-FF73C796EC87}" sibTransId="{6C2732B4-7B9B-4D5A-A2A8-E486FAA36ED7}"/>
    <dgm:cxn modelId="{3DABDCAD-ED55-4362-A76A-3E926B260CC3}" type="presOf" srcId="{4DDDC143-23C1-4F02-9022-DCDB28DBB858}" destId="{32921848-1206-4428-A1C3-70B7FE0B7014}" srcOrd="0" destOrd="0" presId="urn:microsoft.com/office/officeart/2005/8/layout/funnel1"/>
    <dgm:cxn modelId="{C8D205D7-87E2-4F37-890C-B4FECC702EF0}" srcId="{56E628A1-A695-43F3-B11F-6A8C6AEA3B8A}" destId="{D9E25FEF-E34F-41B1-8AFB-17EFBA8FEBDB}" srcOrd="0" destOrd="0" parTransId="{E84ED0CC-FABD-4137-9A4A-39F9A8EC1C58}" sibTransId="{71DF3274-8F2D-4872-89F1-A93C81B2F702}"/>
    <dgm:cxn modelId="{9DD932C9-5BE8-43D9-B8A2-F3BD024A27A0}" type="presParOf" srcId="{381C3886-7D59-4F9E-91C9-7132D0209AF9}" destId="{17B7CC5B-FF8D-483C-94FF-FF9BA841E64B}" srcOrd="0" destOrd="0" presId="urn:microsoft.com/office/officeart/2005/8/layout/funnel1"/>
    <dgm:cxn modelId="{C571B4B3-FBC8-4F84-BD24-C30B371756DB}" type="presParOf" srcId="{381C3886-7D59-4F9E-91C9-7132D0209AF9}" destId="{9CBE5E7E-A71D-4161-B072-7D492F374B84}" srcOrd="1" destOrd="0" presId="urn:microsoft.com/office/officeart/2005/8/layout/funnel1"/>
    <dgm:cxn modelId="{76799EFE-4EBA-4368-93AC-1AA874672707}" type="presParOf" srcId="{381C3886-7D59-4F9E-91C9-7132D0209AF9}" destId="{C1EE7BDF-9FBB-48DE-8FCF-3CED7C97A8D3}" srcOrd="2" destOrd="0" presId="urn:microsoft.com/office/officeart/2005/8/layout/funnel1"/>
    <dgm:cxn modelId="{08B6A809-D528-42E3-8430-222DFD10C5D7}" type="presParOf" srcId="{381C3886-7D59-4F9E-91C9-7132D0209AF9}" destId="{90BB72CC-513E-4824-9813-96BB929AD2E0}" srcOrd="3" destOrd="0" presId="urn:microsoft.com/office/officeart/2005/8/layout/funnel1"/>
    <dgm:cxn modelId="{9C60036F-BBDF-4D22-9994-263CA587C239}" type="presParOf" srcId="{381C3886-7D59-4F9E-91C9-7132D0209AF9}" destId="{32921848-1206-4428-A1C3-70B7FE0B7014}" srcOrd="4" destOrd="0" presId="urn:microsoft.com/office/officeart/2005/8/layout/funnel1"/>
    <dgm:cxn modelId="{123887E0-993D-4157-8CFF-D0DC1B84690B}" type="presParOf" srcId="{381C3886-7D59-4F9E-91C9-7132D0209AF9}" destId="{D054EB4F-07EC-41D6-842B-600CABEA9817}" srcOrd="5" destOrd="0" presId="urn:microsoft.com/office/officeart/2005/8/layout/funnel1"/>
    <dgm:cxn modelId="{E7003B83-1032-40F5-A02D-552165330833}" type="presParOf" srcId="{381C3886-7D59-4F9E-91C9-7132D0209AF9}" destId="{AD2ECC07-1EE4-4F36-948F-35E3EE72DB4B}"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240AA-F90D-4D75-AD84-99D438DDF47C}">
      <dsp:nvSpPr>
        <dsp:cNvPr id="0" name=""/>
        <dsp:cNvSpPr/>
      </dsp:nvSpPr>
      <dsp:spPr>
        <a:xfrm>
          <a:off x="7977" y="996132"/>
          <a:ext cx="2087623" cy="48214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Khách hàng tạo đơn hàng từ ứng dụng điện thoại và xác nhận đặt đơn</a:t>
          </a:r>
          <a:endParaRPr lang="en-US" sz="3200" kern="1200">
            <a:ln/>
            <a:latin typeface="+mn-lt"/>
          </a:endParaRPr>
        </a:p>
      </dsp:txBody>
      <dsp:txXfrm>
        <a:off x="109886" y="1098041"/>
        <a:ext cx="1883805" cy="4617671"/>
      </dsp:txXfrm>
    </dsp:sp>
    <dsp:sp modelId="{73AAC33D-799E-43FA-B6BE-D3CF8F9084FF}">
      <dsp:nvSpPr>
        <dsp:cNvPr id="0" name=""/>
        <dsp:cNvSpPr/>
      </dsp:nvSpPr>
      <dsp:spPr>
        <a:xfrm>
          <a:off x="2286354"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2286354" y="3264957"/>
        <a:ext cx="283078" cy="283840"/>
      </dsp:txXfrm>
    </dsp:sp>
    <dsp:sp modelId="{B86BC624-5825-4DD6-9E20-9C84EE648279}">
      <dsp:nvSpPr>
        <dsp:cNvPr id="0" name=""/>
        <dsp:cNvSpPr/>
      </dsp:nvSpPr>
      <dsp:spPr>
        <a:xfrm>
          <a:off x="2858614" y="1086019"/>
          <a:ext cx="1907533" cy="4641715"/>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Chờ xác nhận bên cửa hàng. </a:t>
          </a:r>
        </a:p>
      </dsp:txBody>
      <dsp:txXfrm>
        <a:off x="2951732" y="1179137"/>
        <a:ext cx="1721297" cy="4455479"/>
      </dsp:txXfrm>
    </dsp:sp>
    <dsp:sp modelId="{E6F50BED-7A97-4D59-AC34-D2D49840914A}">
      <dsp:nvSpPr>
        <dsp:cNvPr id="0" name=""/>
        <dsp:cNvSpPr/>
      </dsp:nvSpPr>
      <dsp:spPr>
        <a:xfrm>
          <a:off x="4956900"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4956900" y="3264957"/>
        <a:ext cx="283078" cy="283840"/>
      </dsp:txXfrm>
    </dsp:sp>
    <dsp:sp modelId="{170FEA7B-80DF-4183-A210-3FFF0C1C5694}">
      <dsp:nvSpPr>
        <dsp:cNvPr id="0" name=""/>
        <dsp:cNvSpPr/>
      </dsp:nvSpPr>
      <dsp:spPr>
        <a:xfrm>
          <a:off x="5529160"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Nhân viên quản lí đơn hàng xác nhận đơn hàng</a:t>
          </a:r>
        </a:p>
      </dsp:txBody>
      <dsp:txXfrm>
        <a:off x="5585030" y="1141889"/>
        <a:ext cx="1795793" cy="4529975"/>
      </dsp:txXfrm>
    </dsp:sp>
    <dsp:sp modelId="{135A5D2D-237E-4CFC-9CEA-25D9A2F44807}">
      <dsp:nvSpPr>
        <dsp:cNvPr id="0" name=""/>
        <dsp:cNvSpPr/>
      </dsp:nvSpPr>
      <dsp:spPr>
        <a:xfrm>
          <a:off x="7627446"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7627446" y="3264957"/>
        <a:ext cx="283078" cy="283840"/>
      </dsp:txXfrm>
    </dsp:sp>
    <dsp:sp modelId="{3F9F2586-E0BE-496E-9631-B212DC8353C1}">
      <dsp:nvSpPr>
        <dsp:cNvPr id="0" name=""/>
        <dsp:cNvSpPr/>
      </dsp:nvSpPr>
      <dsp:spPr>
        <a:xfrm>
          <a:off x="8199706"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latin typeface="+mn-lt"/>
              <a:cs typeface="Times New Roman" panose="02020603050405020304" pitchFamily="18" charset="0"/>
            </a:rPr>
            <a:t>Biên nhận được tạo ra theo đơn hàng</a:t>
          </a:r>
        </a:p>
      </dsp:txBody>
      <dsp:txXfrm>
        <a:off x="8255576" y="1141889"/>
        <a:ext cx="1795793" cy="4529975"/>
      </dsp:txXfrm>
    </dsp:sp>
    <dsp:sp modelId="{AF42AEAE-C551-46B5-A954-977837FCD537}">
      <dsp:nvSpPr>
        <dsp:cNvPr id="0" name=""/>
        <dsp:cNvSpPr/>
      </dsp:nvSpPr>
      <dsp:spPr>
        <a:xfrm>
          <a:off x="10297993"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10297993" y="3264957"/>
        <a:ext cx="283078" cy="283840"/>
      </dsp:txXfrm>
    </dsp:sp>
    <dsp:sp modelId="{D96624BE-7077-4010-AF44-48D3EAC752A4}">
      <dsp:nvSpPr>
        <dsp:cNvPr id="0" name=""/>
        <dsp:cNvSpPr/>
      </dsp:nvSpPr>
      <dsp:spPr>
        <a:xfrm>
          <a:off x="10870252"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ln/>
              <a:latin typeface="+mn-lt"/>
              <a:cs typeface="Times New Roman" panose="02020603050405020304" pitchFamily="18" charset="0"/>
            </a:rPr>
            <a:t>Nhân viên nhận và trả quần áo xác nhận lấy quần áo từ khách hàng</a:t>
          </a:r>
        </a:p>
      </dsp:txBody>
      <dsp:txXfrm>
        <a:off x="10926122" y="1141889"/>
        <a:ext cx="1795793" cy="4529975"/>
      </dsp:txXfrm>
    </dsp:sp>
    <dsp:sp modelId="{12CE4EAE-38EB-4F0E-B9B9-ABCC4FEBFD51}">
      <dsp:nvSpPr>
        <dsp:cNvPr id="0" name=""/>
        <dsp:cNvSpPr/>
      </dsp:nvSpPr>
      <dsp:spPr>
        <a:xfrm>
          <a:off x="12968539" y="3170343"/>
          <a:ext cx="404397" cy="473068"/>
        </a:xfrm>
        <a:prstGeom prst="rightArrow">
          <a:avLst>
            <a:gd name="adj1" fmla="val 60000"/>
            <a:gd name="adj2" fmla="val 50000"/>
          </a:avLst>
        </a:prstGeom>
        <a:solidFill>
          <a:srgbClr val="2287D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n>
              <a:noFill/>
            </a:ln>
            <a:solidFill>
              <a:schemeClr val="bg1"/>
            </a:solidFill>
            <a:latin typeface="+mn-lt"/>
          </a:endParaRPr>
        </a:p>
      </dsp:txBody>
      <dsp:txXfrm>
        <a:off x="12968539" y="3264957"/>
        <a:ext cx="283078" cy="283840"/>
      </dsp:txXfrm>
    </dsp:sp>
    <dsp:sp modelId="{776BC773-DE04-409C-B8FF-CA9ACC4879A5}">
      <dsp:nvSpPr>
        <dsp:cNvPr id="0" name=""/>
        <dsp:cNvSpPr/>
      </dsp:nvSpPr>
      <dsp:spPr>
        <a:xfrm>
          <a:off x="13540799" y="1086019"/>
          <a:ext cx="1907533" cy="4641715"/>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0" kern="1200">
              <a:ln/>
              <a:latin typeface="+mn-lt"/>
              <a:cs typeface="Times New Roman" panose="02020603050405020304" pitchFamily="18" charset="0"/>
            </a:rPr>
            <a:t>Nhận và thông báo đã lấy quần áo hoàn tất</a:t>
          </a:r>
        </a:p>
      </dsp:txBody>
      <dsp:txXfrm>
        <a:off x="13596669" y="1141889"/>
        <a:ext cx="1795793" cy="4529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4502"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Đơn hàng được phân loại quần áo</a:t>
          </a:r>
        </a:p>
      </dsp:txBody>
      <dsp:txXfrm>
        <a:off x="54446" y="2147055"/>
        <a:ext cx="1605312" cy="3833888"/>
      </dsp:txXfrm>
    </dsp:sp>
    <dsp:sp modelId="{2DFD5EBB-6D6B-4CA1-8FE2-9360C7A9A56F}">
      <dsp:nvSpPr>
        <dsp:cNvPr id="0" name=""/>
        <dsp:cNvSpPr/>
      </dsp:nvSpPr>
      <dsp:spPr>
        <a:xfrm>
          <a:off x="1880223"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880223" y="3937133"/>
        <a:ext cx="253051" cy="253733"/>
      </dsp:txXfrm>
    </dsp:sp>
    <dsp:sp modelId="{C8B4DBFF-E47E-4A1F-A2B8-1046CB15FF75}">
      <dsp:nvSpPr>
        <dsp:cNvPr id="0" name=""/>
        <dsp:cNvSpPr/>
      </dsp:nvSpPr>
      <dsp:spPr>
        <a:xfrm>
          <a:off x="2391784"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Đơn hàng được sắp xếp xử lí vào máy giặt</a:t>
          </a:r>
        </a:p>
      </dsp:txBody>
      <dsp:txXfrm>
        <a:off x="2441728" y="2147055"/>
        <a:ext cx="1605312" cy="3833888"/>
      </dsp:txXfrm>
    </dsp:sp>
    <dsp:sp modelId="{ED12601A-CF61-4629-A085-6D543BB019AF}">
      <dsp:nvSpPr>
        <dsp:cNvPr id="0" name=""/>
        <dsp:cNvSpPr/>
      </dsp:nvSpPr>
      <dsp:spPr>
        <a:xfrm>
          <a:off x="4267505"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4267505" y="3937133"/>
        <a:ext cx="253051" cy="253733"/>
      </dsp:txXfrm>
    </dsp:sp>
    <dsp:sp modelId="{4AC701C8-17C3-4DD3-8FAA-86DB6CB5C3C3}">
      <dsp:nvSpPr>
        <dsp:cNvPr id="0" name=""/>
        <dsp:cNvSpPr/>
      </dsp:nvSpPr>
      <dsp:spPr>
        <a:xfrm>
          <a:off x="4779065"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Nhân viên xử lí đơn hàng thông báo khi hoàn tất</a:t>
          </a:r>
        </a:p>
      </dsp:txBody>
      <dsp:txXfrm>
        <a:off x="4829009" y="2147055"/>
        <a:ext cx="1605312" cy="3833888"/>
      </dsp:txXfrm>
    </dsp:sp>
    <dsp:sp modelId="{EDE66683-08B6-4379-B48A-88B7626FF321}">
      <dsp:nvSpPr>
        <dsp:cNvPr id="0" name=""/>
        <dsp:cNvSpPr/>
      </dsp:nvSpPr>
      <dsp:spPr>
        <a:xfrm>
          <a:off x="6654786"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6654786" y="3937133"/>
        <a:ext cx="253051" cy="253733"/>
      </dsp:txXfrm>
    </dsp:sp>
    <dsp:sp modelId="{EB8E0CB0-7798-43F4-B681-0BB571E74909}">
      <dsp:nvSpPr>
        <dsp:cNvPr id="0" name=""/>
        <dsp:cNvSpPr/>
      </dsp:nvSpPr>
      <dsp:spPr>
        <a:xfrm>
          <a:off x="7166347"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Tạo hóa đơn cho đơn hàng</a:t>
          </a:r>
        </a:p>
      </dsp:txBody>
      <dsp:txXfrm>
        <a:off x="7216291" y="2147055"/>
        <a:ext cx="1605312" cy="3833888"/>
      </dsp:txXfrm>
    </dsp:sp>
    <dsp:sp modelId="{36759C19-EB4E-4EDE-ABDE-B1BAA12A173A}">
      <dsp:nvSpPr>
        <dsp:cNvPr id="0" name=""/>
        <dsp:cNvSpPr/>
      </dsp:nvSpPr>
      <dsp:spPr>
        <a:xfrm>
          <a:off x="9042068"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9042068" y="3937133"/>
        <a:ext cx="253051" cy="253733"/>
      </dsp:txXfrm>
    </dsp:sp>
    <dsp:sp modelId="{EC3A6679-706B-4592-93B3-0418DBE877C0}">
      <dsp:nvSpPr>
        <dsp:cNvPr id="0" name=""/>
        <dsp:cNvSpPr/>
      </dsp:nvSpPr>
      <dsp:spPr>
        <a:xfrm>
          <a:off x="9553628"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Nhân viên nhận và trả quần áo giao trả khách hàng</a:t>
          </a:r>
        </a:p>
      </dsp:txBody>
      <dsp:txXfrm>
        <a:off x="9603572" y="2147055"/>
        <a:ext cx="1605312" cy="3833888"/>
      </dsp:txXfrm>
    </dsp:sp>
    <dsp:sp modelId="{9690136E-B983-4DFA-8933-15457EB4D8AE}">
      <dsp:nvSpPr>
        <dsp:cNvPr id="0" name=""/>
        <dsp:cNvSpPr/>
      </dsp:nvSpPr>
      <dsp:spPr>
        <a:xfrm>
          <a:off x="11429349"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1429349" y="3937133"/>
        <a:ext cx="253051" cy="253733"/>
      </dsp:txXfrm>
    </dsp:sp>
    <dsp:sp modelId="{5292AA42-C5F4-4052-B63A-13F471424ED7}">
      <dsp:nvSpPr>
        <dsp:cNvPr id="0" name=""/>
        <dsp:cNvSpPr/>
      </dsp:nvSpPr>
      <dsp:spPr>
        <a:xfrm>
          <a:off x="11940909"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Cập nhật lại biên nhận và thông báo</a:t>
          </a:r>
        </a:p>
      </dsp:txBody>
      <dsp:txXfrm>
        <a:off x="11990853" y="2147055"/>
        <a:ext cx="1605312" cy="3833888"/>
      </dsp:txXfrm>
    </dsp:sp>
    <dsp:sp modelId="{8203B6C6-7E30-4A52-9B2F-694FF637A9A1}">
      <dsp:nvSpPr>
        <dsp:cNvPr id="0" name=""/>
        <dsp:cNvSpPr/>
      </dsp:nvSpPr>
      <dsp:spPr>
        <a:xfrm>
          <a:off x="13816630" y="3852555"/>
          <a:ext cx="361502" cy="422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3816630" y="3937133"/>
        <a:ext cx="253051" cy="253733"/>
      </dsp:txXfrm>
    </dsp:sp>
    <dsp:sp modelId="{16858179-4EA0-451C-AA20-F7090FCFA13D}">
      <dsp:nvSpPr>
        <dsp:cNvPr id="0" name=""/>
        <dsp:cNvSpPr/>
      </dsp:nvSpPr>
      <dsp:spPr>
        <a:xfrm>
          <a:off x="14328191" y="2097111"/>
          <a:ext cx="1705200" cy="3933776"/>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Khách hàng xác nhận đã nhận quần áo</a:t>
          </a:r>
        </a:p>
      </dsp:txBody>
      <dsp:txXfrm>
        <a:off x="14378135" y="2147055"/>
        <a:ext cx="1605312" cy="3833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7831" y="1542263"/>
          <a:ext cx="2427611" cy="5043473"/>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dịch vụ giặt mong muốn</a:t>
          </a:r>
        </a:p>
      </dsp:txBody>
      <dsp:txXfrm>
        <a:off x="78933" y="1613365"/>
        <a:ext cx="2285407" cy="4901269"/>
      </dsp:txXfrm>
    </dsp:sp>
    <dsp:sp modelId="{2DFD5EBB-6D6B-4CA1-8FE2-9360C7A9A56F}">
      <dsp:nvSpPr>
        <dsp:cNvPr id="0" name=""/>
        <dsp:cNvSpPr/>
      </dsp:nvSpPr>
      <dsp:spPr>
        <a:xfrm>
          <a:off x="2678203"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2678203" y="3883385"/>
        <a:ext cx="360257" cy="361229"/>
      </dsp:txXfrm>
    </dsp:sp>
    <dsp:sp modelId="{580BE0F8-7421-4205-87AD-8E4ED4F6FAAF}">
      <dsp:nvSpPr>
        <dsp:cNvPr id="0" name=""/>
        <dsp:cNvSpPr/>
      </dsp:nvSpPr>
      <dsp:spPr>
        <a:xfrm>
          <a:off x="3406486"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loại sản phẩm cần để giặt</a:t>
          </a:r>
        </a:p>
      </dsp:txBody>
      <dsp:txXfrm>
        <a:off x="3477588" y="1613365"/>
        <a:ext cx="2285407" cy="4901269"/>
      </dsp:txXfrm>
    </dsp:sp>
    <dsp:sp modelId="{71C9E2F4-9E21-4457-8B16-C0AF075FDF38}">
      <dsp:nvSpPr>
        <dsp:cNvPr id="0" name=""/>
        <dsp:cNvSpPr/>
      </dsp:nvSpPr>
      <dsp:spPr>
        <a:xfrm>
          <a:off x="6076858"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6076858" y="3883385"/>
        <a:ext cx="360257" cy="361229"/>
      </dsp:txXfrm>
    </dsp:sp>
    <dsp:sp modelId="{BC02706E-C125-4E55-9DB8-C3E8DBDC99E9}">
      <dsp:nvSpPr>
        <dsp:cNvPr id="0" name=""/>
        <dsp:cNvSpPr/>
      </dsp:nvSpPr>
      <dsp:spPr>
        <a:xfrm>
          <a:off x="6805141"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số lượng(áp dụng với đơn vị tính là cái)</a:t>
          </a:r>
        </a:p>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màu sắc chất liệu nhãn hiệu (không bắt buộc)</a:t>
          </a:r>
        </a:p>
      </dsp:txBody>
      <dsp:txXfrm>
        <a:off x="6876243" y="1613365"/>
        <a:ext cx="2285407" cy="4901269"/>
      </dsp:txXfrm>
    </dsp:sp>
    <dsp:sp modelId="{7704C95A-E958-432D-8974-2C448690F136}">
      <dsp:nvSpPr>
        <dsp:cNvPr id="0" name=""/>
        <dsp:cNvSpPr/>
      </dsp:nvSpPr>
      <dsp:spPr>
        <a:xfrm>
          <a:off x="9475514"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9475514" y="3883385"/>
        <a:ext cx="360257" cy="361229"/>
      </dsp:txXfrm>
    </dsp:sp>
    <dsp:sp modelId="{A08E85AE-0AB4-4651-8038-DC355BE9F65E}">
      <dsp:nvSpPr>
        <dsp:cNvPr id="0" name=""/>
        <dsp:cNvSpPr/>
      </dsp:nvSpPr>
      <dsp:spPr>
        <a:xfrm>
          <a:off x="10203797"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Thêm sản phẩm vào giỏ đồ</a:t>
          </a:r>
        </a:p>
      </dsp:txBody>
      <dsp:txXfrm>
        <a:off x="10274899" y="1613365"/>
        <a:ext cx="2285407" cy="4901269"/>
      </dsp:txXfrm>
    </dsp:sp>
    <dsp:sp modelId="{E5B1687F-EA81-4AAA-8467-110626E517C1}">
      <dsp:nvSpPr>
        <dsp:cNvPr id="0" name=""/>
        <dsp:cNvSpPr/>
      </dsp:nvSpPr>
      <dsp:spPr>
        <a:xfrm>
          <a:off x="12874169" y="3762976"/>
          <a:ext cx="514653" cy="602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2874169" y="3883385"/>
        <a:ext cx="360257" cy="361229"/>
      </dsp:txXfrm>
    </dsp:sp>
    <dsp:sp modelId="{6F4B919F-BCB7-4518-8A4D-8D4259F4885B}">
      <dsp:nvSpPr>
        <dsp:cNvPr id="0" name=""/>
        <dsp:cNvSpPr/>
      </dsp:nvSpPr>
      <dsp:spPr>
        <a:xfrm>
          <a:off x="13602452" y="1542263"/>
          <a:ext cx="2427611" cy="5043473"/>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latin typeface="+mn-lt"/>
              <a:cs typeface="Times New Roman" panose="02020603050405020304" pitchFamily="18" charset="0"/>
            </a:rPr>
            <a:t>Hoàn tất giỏ đồ</a:t>
          </a:r>
        </a:p>
      </dsp:txBody>
      <dsp:txXfrm>
        <a:off x="13673554" y="1613365"/>
        <a:ext cx="2285407" cy="4901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99023-F86B-46F7-B7EE-FF5C14949600}">
      <dsp:nvSpPr>
        <dsp:cNvPr id="0" name=""/>
        <dsp:cNvSpPr/>
      </dsp:nvSpPr>
      <dsp:spPr>
        <a:xfrm>
          <a:off x="7047" y="2402878"/>
          <a:ext cx="3081499" cy="3322242"/>
        </a:xfrm>
        <a:prstGeom prst="roundRect">
          <a:avLst>
            <a:gd name="adj" fmla="val 10000"/>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0" kern="1200">
              <a:latin typeface="+mn-lt"/>
              <a:cs typeface="Times New Roman" panose="02020603050405020304" pitchFamily="18" charset="0"/>
            </a:rPr>
            <a:t>Nhập địa chỉ nhận và giao đồ</a:t>
          </a:r>
        </a:p>
        <a:p>
          <a:pPr marL="0" lvl="0" indent="0" algn="ctr" defTabSz="1422400">
            <a:lnSpc>
              <a:spcPct val="90000"/>
            </a:lnSpc>
            <a:spcBef>
              <a:spcPct val="0"/>
            </a:spcBef>
            <a:spcAft>
              <a:spcPct val="35000"/>
            </a:spcAft>
            <a:buNone/>
          </a:pPr>
          <a:r>
            <a:rPr lang="en-US" sz="3200" i="0" kern="1200">
              <a:latin typeface="+mn-lt"/>
              <a:cs typeface="Times New Roman" panose="02020603050405020304" pitchFamily="18" charset="0"/>
            </a:rPr>
            <a:t>(mặc định địa chỉ của khách hàng đã đăng ký )</a:t>
          </a:r>
          <a:endParaRPr lang="en-US" sz="3200" kern="1200">
            <a:latin typeface="+mn-lt"/>
            <a:cs typeface="Times New Roman" panose="02020603050405020304" pitchFamily="18" charset="0"/>
          </a:endParaRPr>
        </a:p>
      </dsp:txBody>
      <dsp:txXfrm>
        <a:off x="97301" y="2493132"/>
        <a:ext cx="2900991" cy="3141734"/>
      </dsp:txXfrm>
    </dsp:sp>
    <dsp:sp modelId="{2DFD5EBB-6D6B-4CA1-8FE2-9360C7A9A56F}">
      <dsp:nvSpPr>
        <dsp:cNvPr id="0" name=""/>
        <dsp:cNvSpPr/>
      </dsp:nvSpPr>
      <dsp:spPr>
        <a:xfrm>
          <a:off x="33966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3396697" y="3834736"/>
        <a:ext cx="457294" cy="458527"/>
      </dsp:txXfrm>
    </dsp:sp>
    <dsp:sp modelId="{9ABB919E-88FB-4275-8C0A-EF5F64B166B8}">
      <dsp:nvSpPr>
        <dsp:cNvPr id="0" name=""/>
        <dsp:cNvSpPr/>
      </dsp:nvSpPr>
      <dsp:spPr>
        <a:xfrm>
          <a:off x="43211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chi nhánh trên maps</a:t>
          </a:r>
        </a:p>
      </dsp:txBody>
      <dsp:txXfrm>
        <a:off x="4411401" y="2493132"/>
        <a:ext cx="2900991" cy="3141734"/>
      </dsp:txXfrm>
    </dsp:sp>
    <dsp:sp modelId="{26026325-08A6-4DEC-B13A-D1039EB3D6B9}">
      <dsp:nvSpPr>
        <dsp:cNvPr id="0" name=""/>
        <dsp:cNvSpPr/>
      </dsp:nvSpPr>
      <dsp:spPr>
        <a:xfrm>
          <a:off x="77107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7710797" y="3834736"/>
        <a:ext cx="457294" cy="458527"/>
      </dsp:txXfrm>
    </dsp:sp>
    <dsp:sp modelId="{80F0919A-38A1-480D-AA6E-A3B245F362A1}">
      <dsp:nvSpPr>
        <dsp:cNvPr id="0" name=""/>
        <dsp:cNvSpPr/>
      </dsp:nvSpPr>
      <dsp:spPr>
        <a:xfrm>
          <a:off x="86352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thời gian giao đồ và nhận đồ</a:t>
          </a:r>
        </a:p>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Chọn khuyến mãi (không bắt buộc)</a:t>
          </a:r>
        </a:p>
      </dsp:txBody>
      <dsp:txXfrm>
        <a:off x="8725501" y="2493132"/>
        <a:ext cx="2900991" cy="3141734"/>
      </dsp:txXfrm>
    </dsp:sp>
    <dsp:sp modelId="{5C7B0C9D-97AA-4221-AC02-46462064F70E}">
      <dsp:nvSpPr>
        <dsp:cNvPr id="0" name=""/>
        <dsp:cNvSpPr/>
      </dsp:nvSpPr>
      <dsp:spPr>
        <a:xfrm>
          <a:off x="12024897" y="3681894"/>
          <a:ext cx="653277" cy="7642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latin typeface="+mn-lt"/>
          </a:endParaRPr>
        </a:p>
      </dsp:txBody>
      <dsp:txXfrm>
        <a:off x="12024897" y="3834736"/>
        <a:ext cx="457294" cy="458527"/>
      </dsp:txXfrm>
    </dsp:sp>
    <dsp:sp modelId="{09CC40B8-4F89-48D7-8B3F-C0D6643E486A}">
      <dsp:nvSpPr>
        <dsp:cNvPr id="0" name=""/>
        <dsp:cNvSpPr/>
      </dsp:nvSpPr>
      <dsp:spPr>
        <a:xfrm>
          <a:off x="12949347" y="2402878"/>
          <a:ext cx="3081499" cy="33222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mn-lt"/>
              <a:cs typeface="Times New Roman" panose="02020603050405020304" pitchFamily="18" charset="0"/>
            </a:rPr>
            <a:t>Xác nhận để tạo đơn hàng</a:t>
          </a:r>
        </a:p>
      </dsp:txBody>
      <dsp:txXfrm>
        <a:off x="13039601" y="2493132"/>
        <a:ext cx="2900991" cy="3141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7CC5B-FF8D-483C-94FF-FF9BA841E64B}">
      <dsp:nvSpPr>
        <dsp:cNvPr id="0" name=""/>
        <dsp:cNvSpPr/>
      </dsp:nvSpPr>
      <dsp:spPr>
        <a:xfrm>
          <a:off x="588778" y="3628521"/>
          <a:ext cx="7162634" cy="3229476"/>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E5E7E-A71D-4161-B072-7D492F374B84}">
      <dsp:nvSpPr>
        <dsp:cNvPr id="0" name=""/>
        <dsp:cNvSpPr/>
      </dsp:nvSpPr>
      <dsp:spPr>
        <a:xfrm>
          <a:off x="3719812" y="10024198"/>
          <a:ext cx="1058153" cy="677218"/>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E7BDF-9FBB-48DE-8FCF-3CED7C97A8D3}">
      <dsp:nvSpPr>
        <dsp:cNvPr id="0" name=""/>
        <dsp:cNvSpPr/>
      </dsp:nvSpPr>
      <dsp:spPr>
        <a:xfrm>
          <a:off x="1681872" y="10550790"/>
          <a:ext cx="5079138" cy="12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b="1" kern="1200"/>
            <a:t>1 túi giặt</a:t>
          </a:r>
        </a:p>
      </dsp:txBody>
      <dsp:txXfrm>
        <a:off x="1681872" y="10550790"/>
        <a:ext cx="5079138" cy="1269784"/>
      </dsp:txXfrm>
    </dsp:sp>
    <dsp:sp modelId="{90BB72CC-513E-4824-9813-96BB929AD2E0}">
      <dsp:nvSpPr>
        <dsp:cNvPr id="0" name=""/>
        <dsp:cNvSpPr/>
      </dsp:nvSpPr>
      <dsp:spPr>
        <a:xfrm>
          <a:off x="3479209" y="6337814"/>
          <a:ext cx="1904676" cy="190467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a:t>Đơn hàng</a:t>
          </a:r>
        </a:p>
      </dsp:txBody>
      <dsp:txXfrm>
        <a:off x="3758142" y="6616747"/>
        <a:ext cx="1346810" cy="1346810"/>
      </dsp:txXfrm>
    </dsp:sp>
    <dsp:sp modelId="{32921848-1206-4428-A1C3-70B7FE0B7014}">
      <dsp:nvSpPr>
        <dsp:cNvPr id="0" name=""/>
        <dsp:cNvSpPr/>
      </dsp:nvSpPr>
      <dsp:spPr>
        <a:xfrm>
          <a:off x="2116307" y="4908883"/>
          <a:ext cx="1904676" cy="1904676"/>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a:t>Nhóm màu</a:t>
          </a:r>
        </a:p>
      </dsp:txBody>
      <dsp:txXfrm>
        <a:off x="2395240" y="5187816"/>
        <a:ext cx="1346810" cy="1346810"/>
      </dsp:txXfrm>
    </dsp:sp>
    <dsp:sp modelId="{D054EB4F-07EC-41D6-842B-600CABEA9817}">
      <dsp:nvSpPr>
        <dsp:cNvPr id="0" name=""/>
        <dsp:cNvSpPr/>
      </dsp:nvSpPr>
      <dsp:spPr>
        <a:xfrm>
          <a:off x="4063310" y="4448374"/>
          <a:ext cx="1904676" cy="1904676"/>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a:t>Dịch vụ</a:t>
          </a:r>
        </a:p>
      </dsp:txBody>
      <dsp:txXfrm>
        <a:off x="4342243" y="4727307"/>
        <a:ext cx="1346810" cy="1346810"/>
      </dsp:txXfrm>
    </dsp:sp>
    <dsp:sp modelId="{AD2ECC07-1EE4-4F36-948F-35E3EE72DB4B}">
      <dsp:nvSpPr>
        <dsp:cNvPr id="0" name=""/>
        <dsp:cNvSpPr/>
      </dsp:nvSpPr>
      <dsp:spPr>
        <a:xfrm>
          <a:off x="252911" y="3176023"/>
          <a:ext cx="7959408" cy="6428537"/>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2BE8E3-4756-4645-959B-BC3BA0E671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4FE9C76-E19E-40A2-AF66-891B7DC3C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622EC-0C0F-48F5-A1AD-D62C688956E6}" type="datetimeFigureOut">
              <a:rPr lang="en-US" smtClean="0"/>
              <a:t>12/7/2018</a:t>
            </a:fld>
            <a:endParaRPr lang="en-US"/>
          </a:p>
        </p:txBody>
      </p:sp>
      <p:sp>
        <p:nvSpPr>
          <p:cNvPr id="4" name="Footer Placeholder 3">
            <a:extLst>
              <a:ext uri="{FF2B5EF4-FFF2-40B4-BE49-F238E27FC236}">
                <a16:creationId xmlns:a16="http://schemas.microsoft.com/office/drawing/2014/main" id="{5342702C-1D13-471E-928E-44EBFCE23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D286B00-5160-4E3D-86A3-8896D78B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0ADE3C-7F08-4B31-AA59-57897E48E890}" type="slidenum">
              <a:rPr lang="en-US" smtClean="0"/>
              <a:t>‹#›</a:t>
            </a:fld>
            <a:endParaRPr lang="en-US"/>
          </a:p>
        </p:txBody>
      </p:sp>
    </p:spTree>
    <p:extLst>
      <p:ext uri="{BB962C8B-B14F-4D97-AF65-F5344CB8AC3E}">
        <p14:creationId xmlns:p14="http://schemas.microsoft.com/office/powerpoint/2010/main" val="1788792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
        <p:nvSpPr>
          <p:cNvPr id="5" name="Footer Placeholder 4">
            <a:extLst>
              <a:ext uri="{FF2B5EF4-FFF2-40B4-BE49-F238E27FC236}">
                <a16:creationId xmlns:a16="http://schemas.microsoft.com/office/drawing/2014/main" id="{AD0E2CEC-534F-4F5B-91DE-10621CB8B21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93965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20315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2744748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17</a:t>
            </a:fld>
            <a:endParaRPr lang="en-US"/>
          </a:p>
        </p:txBody>
      </p:sp>
    </p:spTree>
    <p:extLst>
      <p:ext uri="{BB962C8B-B14F-4D97-AF65-F5344CB8AC3E}">
        <p14:creationId xmlns:p14="http://schemas.microsoft.com/office/powerpoint/2010/main" val="3327018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18</a:t>
            </a:fld>
            <a:endParaRPr lang="en-US"/>
          </a:p>
        </p:txBody>
      </p:sp>
    </p:spTree>
    <p:extLst>
      <p:ext uri="{BB962C8B-B14F-4D97-AF65-F5344CB8AC3E}">
        <p14:creationId xmlns:p14="http://schemas.microsoft.com/office/powerpoint/2010/main" val="2330040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19</a:t>
            </a:fld>
            <a:endParaRPr lang="en-US"/>
          </a:p>
        </p:txBody>
      </p:sp>
    </p:spTree>
    <p:extLst>
      <p:ext uri="{BB962C8B-B14F-4D97-AF65-F5344CB8AC3E}">
        <p14:creationId xmlns:p14="http://schemas.microsoft.com/office/powerpoint/2010/main" val="103697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20</a:t>
            </a:fld>
            <a:endParaRPr lang="en-US"/>
          </a:p>
        </p:txBody>
      </p:sp>
    </p:spTree>
    <p:extLst>
      <p:ext uri="{BB962C8B-B14F-4D97-AF65-F5344CB8AC3E}">
        <p14:creationId xmlns:p14="http://schemas.microsoft.com/office/powerpoint/2010/main" val="1202406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21</a:t>
            </a:fld>
            <a:endParaRPr lang="en-US"/>
          </a:p>
        </p:txBody>
      </p:sp>
    </p:spTree>
    <p:extLst>
      <p:ext uri="{BB962C8B-B14F-4D97-AF65-F5344CB8AC3E}">
        <p14:creationId xmlns:p14="http://schemas.microsoft.com/office/powerpoint/2010/main" val="585066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0" lvl="2" indent="-457200" algn="just">
              <a:spcBef>
                <a:spcPts val="1200"/>
              </a:spcBef>
              <a:spcAft>
                <a:spcPts val="600"/>
              </a:spcAft>
              <a:buFont typeface="Courier New" panose="02070309020205020404" pitchFamily="49" charset="0"/>
              <a:buChar char="o"/>
            </a:pPr>
            <a:r>
              <a:rPr lang="en-US" sz="4800"/>
              <a:t>Không áp dụng tính xác xuất để tính số đơn hàng có thể phát sinh trong một đơn vị thời gian, số lượng trạm phục vụ (máy giặt) là không giới hạn.</a:t>
            </a:r>
          </a:p>
          <a:p>
            <a:pPr marL="1371600" lvl="2" indent="-457200" algn="just">
              <a:spcBef>
                <a:spcPts val="1200"/>
              </a:spcBef>
              <a:spcAft>
                <a:spcPts val="600"/>
              </a:spcAft>
              <a:buFont typeface="Courier New" panose="02070309020205020404" pitchFamily="49" charset="0"/>
              <a:buChar char="o"/>
            </a:pPr>
            <a:r>
              <a:rPr lang="en-US" sz="4800"/>
              <a:t>Độ ưu tiên của hàng đợi được tính dựa trên thời gian giao quần áo của khách hàng.</a:t>
            </a:r>
          </a:p>
          <a:p>
            <a:pPr marL="1371600" lvl="2" indent="-457200" algn="just">
              <a:spcBef>
                <a:spcPts val="1200"/>
              </a:spcBef>
              <a:spcAft>
                <a:spcPts val="600"/>
              </a:spcAft>
              <a:buFont typeface="Courier New" panose="02070309020205020404" pitchFamily="49" charset="0"/>
              <a:buChar char="o"/>
            </a:pPr>
            <a:r>
              <a:rPr lang="en-US" sz="4800"/>
              <a:t>Thời gian phục vụ khách hàng ở tất cả các trạm là như nhau (thời gian cố định là 3h). </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22</a:t>
            </a:fld>
            <a:endParaRPr lang="en-US"/>
          </a:p>
        </p:txBody>
      </p:sp>
    </p:spTree>
    <p:extLst>
      <p:ext uri="{BB962C8B-B14F-4D97-AF65-F5344CB8AC3E}">
        <p14:creationId xmlns:p14="http://schemas.microsoft.com/office/powerpoint/2010/main" val="93325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23</a:t>
            </a:fld>
            <a:endParaRPr lang="en-US"/>
          </a:p>
        </p:txBody>
      </p:sp>
    </p:spTree>
    <p:extLst>
      <p:ext uri="{BB962C8B-B14F-4D97-AF65-F5344CB8AC3E}">
        <p14:creationId xmlns:p14="http://schemas.microsoft.com/office/powerpoint/2010/main" val="2655421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24</a:t>
            </a:fld>
            <a:endParaRPr lang="en-US"/>
          </a:p>
        </p:txBody>
      </p:sp>
    </p:spTree>
    <p:extLst>
      <p:ext uri="{BB962C8B-B14F-4D97-AF65-F5344CB8AC3E}">
        <p14:creationId xmlns:p14="http://schemas.microsoft.com/office/powerpoint/2010/main" val="192485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701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25</a:t>
            </a:fld>
            <a:endParaRPr lang="en-US"/>
          </a:p>
        </p:txBody>
      </p:sp>
    </p:spTree>
    <p:extLst>
      <p:ext uri="{BB962C8B-B14F-4D97-AF65-F5344CB8AC3E}">
        <p14:creationId xmlns:p14="http://schemas.microsoft.com/office/powerpoint/2010/main" val="4232259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26</a:t>
            </a:fld>
            <a:endParaRPr lang="en-US"/>
          </a:p>
        </p:txBody>
      </p:sp>
    </p:spTree>
    <p:extLst>
      <p:ext uri="{BB962C8B-B14F-4D97-AF65-F5344CB8AC3E}">
        <p14:creationId xmlns:p14="http://schemas.microsoft.com/office/powerpoint/2010/main" val="21662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27</a:t>
            </a:fld>
            <a:endParaRPr lang="en-US"/>
          </a:p>
        </p:txBody>
      </p:sp>
    </p:spTree>
    <p:extLst>
      <p:ext uri="{BB962C8B-B14F-4D97-AF65-F5344CB8AC3E}">
        <p14:creationId xmlns:p14="http://schemas.microsoft.com/office/powerpoint/2010/main" val="4248497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28</a:t>
            </a:fld>
            <a:endParaRPr lang="en-US"/>
          </a:p>
        </p:txBody>
      </p:sp>
    </p:spTree>
    <p:extLst>
      <p:ext uri="{BB962C8B-B14F-4D97-AF65-F5344CB8AC3E}">
        <p14:creationId xmlns:p14="http://schemas.microsoft.com/office/powerpoint/2010/main" val="2146450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29</a:t>
            </a:fld>
            <a:endParaRPr lang="en-US"/>
          </a:p>
        </p:txBody>
      </p:sp>
    </p:spTree>
    <p:extLst>
      <p:ext uri="{BB962C8B-B14F-4D97-AF65-F5344CB8AC3E}">
        <p14:creationId xmlns:p14="http://schemas.microsoft.com/office/powerpoint/2010/main" val="2274010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31</a:t>
            </a:fld>
            <a:endParaRPr lang="en-US"/>
          </a:p>
        </p:txBody>
      </p:sp>
    </p:spTree>
    <p:extLst>
      <p:ext uri="{BB962C8B-B14F-4D97-AF65-F5344CB8AC3E}">
        <p14:creationId xmlns:p14="http://schemas.microsoft.com/office/powerpoint/2010/main" val="1313105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chức</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32</a:t>
            </a:fld>
            <a:endParaRPr lang="en-US"/>
          </a:p>
        </p:txBody>
      </p:sp>
    </p:spTree>
    <p:extLst>
      <p:ext uri="{BB962C8B-B14F-4D97-AF65-F5344CB8AC3E}">
        <p14:creationId xmlns:p14="http://schemas.microsoft.com/office/powerpoint/2010/main" val="1127075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lí thuyết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35</a:t>
            </a:fld>
            <a:endParaRPr lang="en-US"/>
          </a:p>
        </p:txBody>
      </p:sp>
    </p:spTree>
    <p:extLst>
      <p:ext uri="{BB962C8B-B14F-4D97-AF65-F5344CB8AC3E}">
        <p14:creationId xmlns:p14="http://schemas.microsoft.com/office/powerpoint/2010/main" val="1217591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36</a:t>
            </a:fld>
            <a:endParaRPr lang="en-US"/>
          </a:p>
        </p:txBody>
      </p:sp>
    </p:spTree>
    <p:extLst>
      <p:ext uri="{BB962C8B-B14F-4D97-AF65-F5344CB8AC3E}">
        <p14:creationId xmlns:p14="http://schemas.microsoft.com/office/powerpoint/2010/main" val="3892512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vi-VN" sz="2400">
                <a:latin typeface="Calibri" panose="020F0502020204030204" pitchFamily="34" charset="0"/>
                <a:cs typeface="Calibri" panose="020F0502020204030204" pitchFamily="34" charset="0"/>
              </a:rPr>
              <a:t>Cải thiện giải thuật hàng đợi nhiều trạm phục vụ hỗ trợ cho mỗi đơn hàng có thời gian không đồng nhất.</a:t>
            </a:r>
          </a:p>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38</a:t>
            </a:fld>
            <a:endParaRPr lang="en-US"/>
          </a:p>
        </p:txBody>
      </p:sp>
    </p:spTree>
    <p:extLst>
      <p:ext uri="{BB962C8B-B14F-4D97-AF65-F5344CB8AC3E}">
        <p14:creationId xmlns:p14="http://schemas.microsoft.com/office/powerpoint/2010/main" val="99786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021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25726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364250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endParaRPr lang="vi-VN" sz="480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134274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77417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endParaRPr lang="vi-VN" sz="480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153633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212044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378" indent="0" algn="ctr">
              <a:buNone/>
              <a:defRPr sz="4000"/>
            </a:lvl2pPr>
            <a:lvl3pPr marL="1828754" indent="0" algn="ctr">
              <a:buNone/>
              <a:defRPr sz="3600"/>
            </a:lvl3pPr>
            <a:lvl4pPr marL="2743132" indent="0" algn="ctr">
              <a:buNone/>
              <a:defRPr sz="3200"/>
            </a:lvl4pPr>
            <a:lvl5pPr marL="3657509" indent="0" algn="ctr">
              <a:buNone/>
              <a:defRPr sz="3200"/>
            </a:lvl5pPr>
            <a:lvl6pPr marL="4571886" indent="0" algn="ctr">
              <a:buNone/>
              <a:defRPr sz="3200"/>
            </a:lvl6pPr>
            <a:lvl7pPr marL="5486263" indent="0" algn="ctr">
              <a:buNone/>
              <a:defRPr sz="3200"/>
            </a:lvl7pPr>
            <a:lvl8pPr marL="6400640" indent="0" algn="ctr">
              <a:buNone/>
              <a:defRPr sz="3200"/>
            </a:lvl8pPr>
            <a:lvl9pPr marL="7315017"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DF7D9-7EE3-4A30-99E8-D2F60E14F818}" type="datetime1">
              <a:rPr lang="en-US" smtClean="0"/>
              <a:t>12/7/2018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
        <p:nvSpPr>
          <p:cNvPr id="12" name="Google Shape;34;p2">
            <a:extLst>
              <a:ext uri="{FF2B5EF4-FFF2-40B4-BE49-F238E27FC236}">
                <a16:creationId xmlns:a16="http://schemas.microsoft.com/office/drawing/2014/main" id="{122853DD-B9EE-40AC-928E-D4A124AF14E4}"/>
              </a:ext>
            </a:extLst>
          </p:cNvPr>
          <p:cNvSpPr/>
          <p:nvPr userDrawn="1"/>
        </p:nvSpPr>
        <p:spPr>
          <a:xfrm>
            <a:off x="-66649" y="11112539"/>
            <a:ext cx="18728386"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3" name="Google Shape;35;p2">
            <a:extLst>
              <a:ext uri="{FF2B5EF4-FFF2-40B4-BE49-F238E27FC236}">
                <a16:creationId xmlns:a16="http://schemas.microsoft.com/office/drawing/2014/main" id="{89CE9A3E-026D-4175-AE8A-0EAA88A1C08D}"/>
              </a:ext>
            </a:extLst>
          </p:cNvPr>
          <p:cNvSpPr/>
          <p:nvPr userDrawn="1"/>
        </p:nvSpPr>
        <p:spPr>
          <a:xfrm>
            <a:off x="-44146" y="10674700"/>
            <a:ext cx="18728386"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Tree>
    <p:extLst>
      <p:ext uri="{BB962C8B-B14F-4D97-AF65-F5344CB8AC3E}">
        <p14:creationId xmlns:p14="http://schemas.microsoft.com/office/powerpoint/2010/main" val="28905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DC09-F9A3-467A-8351-C9B01BF9B8B3}" type="datetime1">
              <a:rPr lang="en-US" smtClean="0"/>
              <a:t>12/7/2018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65985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8EA3A-BFF5-49B7-A99D-29AC5D1ABA26}" type="datetime1">
              <a:rPr lang="en-US" smtClean="0"/>
              <a:t>12/7/2018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121874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3" name="Google Shape;34;p2">
            <a:extLst>
              <a:ext uri="{FF2B5EF4-FFF2-40B4-BE49-F238E27FC236}">
                <a16:creationId xmlns:a16="http://schemas.microsoft.com/office/drawing/2014/main" id="{73C3B7BF-33F6-4E4A-94E3-791CA3E4DCA6}"/>
              </a:ext>
            </a:extLst>
          </p:cNvPr>
          <p:cNvSpPr/>
          <p:nvPr userDrawn="1"/>
        </p:nvSpPr>
        <p:spPr>
          <a:xfrm>
            <a:off x="-66649" y="8490861"/>
            <a:ext cx="18728386" cy="5794303"/>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4" name="Google Shape;35;p2">
            <a:extLst>
              <a:ext uri="{FF2B5EF4-FFF2-40B4-BE49-F238E27FC236}">
                <a16:creationId xmlns:a16="http://schemas.microsoft.com/office/drawing/2014/main" id="{B1BC74CF-2058-499E-A71D-9EE6E278CEB8}"/>
              </a:ext>
            </a:extLst>
          </p:cNvPr>
          <p:cNvSpPr/>
          <p:nvPr userDrawn="1"/>
        </p:nvSpPr>
        <p:spPr>
          <a:xfrm>
            <a:off x="-44146" y="7680961"/>
            <a:ext cx="18728386" cy="603504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Rectangle 1"/>
          <p:cNvSpPr/>
          <p:nvPr userDrawn="1"/>
        </p:nvSpPr>
        <p:spPr>
          <a:xfrm>
            <a:off x="16530412" y="334538"/>
            <a:ext cx="1757588" cy="129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a:p>
        </p:txBody>
      </p:sp>
      <p:sp>
        <p:nvSpPr>
          <p:cNvPr id="48" name="Google Shape;73;p2">
            <a:extLst>
              <a:ext uri="{FF2B5EF4-FFF2-40B4-BE49-F238E27FC236}">
                <a16:creationId xmlns:a16="http://schemas.microsoft.com/office/drawing/2014/main" id="{A5318442-CDA7-4481-8275-256BDE7AB259}"/>
              </a:ext>
            </a:extLst>
          </p:cNvPr>
          <p:cNvSpPr txBox="1">
            <a:spLocks noGrp="1"/>
          </p:cNvSpPr>
          <p:nvPr>
            <p:ph type="ctrTitle"/>
          </p:nvPr>
        </p:nvSpPr>
        <p:spPr>
          <a:xfrm>
            <a:off x="3879226" y="3860632"/>
            <a:ext cx="10662398" cy="2204205"/>
          </a:xfrm>
          <a:prstGeom prst="rect">
            <a:avLst/>
          </a:prstGeom>
          <a:noFill/>
          <a:ln>
            <a:solidFill>
              <a:schemeClr val="bg1"/>
            </a:solidFill>
          </a:ln>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extLst>
      <p:ext uri="{BB962C8B-B14F-4D97-AF65-F5344CB8AC3E}">
        <p14:creationId xmlns:p14="http://schemas.microsoft.com/office/powerpoint/2010/main" val="586406908"/>
      </p:ext>
    </p:extLst>
  </p:cSld>
  <p:clrMapOvr>
    <a:masterClrMapping/>
  </p:clrMapOvr>
  <p:transition spd="slow" advClick="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26898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7DD56D5A-1EC7-4782-B3C4-C58C67A4F5BB}" type="datetime1">
              <a:rPr lang="en-US" smtClean="0"/>
              <a:t>12/7/2018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pPr algn="ctr"/>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54344033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378" indent="0">
              <a:buNone/>
              <a:defRPr sz="4000">
                <a:solidFill>
                  <a:schemeClr val="tx1">
                    <a:tint val="75000"/>
                  </a:schemeClr>
                </a:solidFill>
              </a:defRPr>
            </a:lvl2pPr>
            <a:lvl3pPr marL="1828754" indent="0">
              <a:buNone/>
              <a:defRPr sz="3600">
                <a:solidFill>
                  <a:schemeClr val="tx1">
                    <a:tint val="75000"/>
                  </a:schemeClr>
                </a:solidFill>
              </a:defRPr>
            </a:lvl3pPr>
            <a:lvl4pPr marL="2743132" indent="0">
              <a:buNone/>
              <a:defRPr sz="3200">
                <a:solidFill>
                  <a:schemeClr val="tx1">
                    <a:tint val="75000"/>
                  </a:schemeClr>
                </a:solidFill>
              </a:defRPr>
            </a:lvl4pPr>
            <a:lvl5pPr marL="3657509" indent="0">
              <a:buNone/>
              <a:defRPr sz="3200">
                <a:solidFill>
                  <a:schemeClr val="tx1">
                    <a:tint val="75000"/>
                  </a:schemeClr>
                </a:solidFill>
              </a:defRPr>
            </a:lvl5pPr>
            <a:lvl6pPr marL="4571886" indent="0">
              <a:buNone/>
              <a:defRPr sz="3200">
                <a:solidFill>
                  <a:schemeClr val="tx1">
                    <a:tint val="75000"/>
                  </a:schemeClr>
                </a:solidFill>
              </a:defRPr>
            </a:lvl6pPr>
            <a:lvl7pPr marL="5486263" indent="0">
              <a:buNone/>
              <a:defRPr sz="3200">
                <a:solidFill>
                  <a:schemeClr val="tx1">
                    <a:tint val="75000"/>
                  </a:schemeClr>
                </a:solidFill>
              </a:defRPr>
            </a:lvl7pPr>
            <a:lvl8pPr marL="6400640" indent="0">
              <a:buNone/>
              <a:defRPr sz="3200">
                <a:solidFill>
                  <a:schemeClr val="tx1">
                    <a:tint val="75000"/>
                  </a:schemeClr>
                </a:solidFill>
              </a:defRPr>
            </a:lvl8pPr>
            <a:lvl9pPr marL="7315017"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D55FD9-BCB4-4A94-A011-680FE022C699}" type="datetime1">
              <a:rPr lang="en-US" smtClean="0"/>
              <a:t>12/7/2018</a:t>
            </a:fld>
            <a:endParaRPr lang="en-US"/>
          </a:p>
        </p:txBody>
      </p:sp>
      <p:sp>
        <p:nvSpPr>
          <p:cNvPr id="5" name="Footer Placeholder 4"/>
          <p:cNvSpPr>
            <a:spLocks noGrp="1"/>
          </p:cNvSpPr>
          <p:nvPr>
            <p:ph type="ftr" sz="quarter" idx="11"/>
          </p:nvPr>
        </p:nvSpPr>
        <p:spPr/>
        <p:txBody>
          <a:bodyPr/>
          <a:lstStyle/>
          <a:p>
            <a:r>
              <a:rPr lang="en-US"/>
              <a:t>Hệ thống quản lí chuỗi cửa hàng giặt ủi</a:t>
            </a:r>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7002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3708-CE4F-46B3-992F-A7444C464571}" type="datetime1">
              <a:rPr lang="en-US" smtClean="0"/>
              <a:t>12/7/2018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24360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5" y="3362326"/>
            <a:ext cx="7736680"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4" name="Content Placeholder 3"/>
          <p:cNvSpPr>
            <a:spLocks noGrp="1"/>
          </p:cNvSpPr>
          <p:nvPr>
            <p:ph sz="half" idx="2"/>
          </p:nvPr>
        </p:nvSpPr>
        <p:spPr>
          <a:xfrm>
            <a:off x="1259685" y="5010150"/>
            <a:ext cx="7736680"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378" indent="0">
              <a:buNone/>
              <a:defRPr sz="4000" b="1"/>
            </a:lvl2pPr>
            <a:lvl3pPr marL="1828754" indent="0">
              <a:buNone/>
              <a:defRPr sz="3600" b="1"/>
            </a:lvl3pPr>
            <a:lvl4pPr marL="2743132" indent="0">
              <a:buNone/>
              <a:defRPr sz="3200" b="1"/>
            </a:lvl4pPr>
            <a:lvl5pPr marL="3657509" indent="0">
              <a:buNone/>
              <a:defRPr sz="3200" b="1"/>
            </a:lvl5pPr>
            <a:lvl6pPr marL="4571886" indent="0">
              <a:buNone/>
              <a:defRPr sz="3200" b="1"/>
            </a:lvl6pPr>
            <a:lvl7pPr marL="5486263" indent="0">
              <a:buNone/>
              <a:defRPr sz="3200" b="1"/>
            </a:lvl7pPr>
            <a:lvl8pPr marL="6400640" indent="0">
              <a:buNone/>
              <a:defRPr sz="3200" b="1"/>
            </a:lvl8pPr>
            <a:lvl9pPr marL="7315017" indent="0">
              <a:buNone/>
              <a:defRPr sz="3200" b="1"/>
            </a:lvl9pPr>
          </a:lstStyle>
          <a:p>
            <a:pPr lvl="0"/>
            <a:r>
              <a:rPr lang="en-US"/>
              <a:t>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0533E-B0E3-4769-BA15-43D6711DDD12}" type="datetime1">
              <a:rPr lang="en-US" smtClean="0"/>
              <a:t>12/7/2018</a:t>
            </a:fld>
            <a:endParaRPr lang="en-US"/>
          </a:p>
        </p:txBody>
      </p:sp>
      <p:sp>
        <p:nvSpPr>
          <p:cNvPr id="8" name="Footer Placeholder 7"/>
          <p:cNvSpPr>
            <a:spLocks noGrp="1"/>
          </p:cNvSpPr>
          <p:nvPr>
            <p:ph type="ftr" sz="quarter" idx="11"/>
          </p:nvPr>
        </p:nvSpPr>
        <p:spPr/>
        <p:txBody>
          <a:bodyPr/>
          <a:lstStyle/>
          <a:p>
            <a:r>
              <a:rPr lang="en-US"/>
              <a:t>Hệ thống quản lí chuỗi cửa hàng giặt ủi</a:t>
            </a:r>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95759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CDB92-FA17-44B2-A575-906AF04E6062}" type="datetime1">
              <a:rPr lang="en-US" smtClean="0"/>
              <a:t>12/7/2018</a:t>
            </a:fld>
            <a:endParaRPr lang="en-US"/>
          </a:p>
        </p:txBody>
      </p:sp>
      <p:sp>
        <p:nvSpPr>
          <p:cNvPr id="4" name="Footer Placeholder 3"/>
          <p:cNvSpPr>
            <a:spLocks noGrp="1"/>
          </p:cNvSpPr>
          <p:nvPr>
            <p:ph type="ftr" sz="quarter" idx="11"/>
          </p:nvPr>
        </p:nvSpPr>
        <p:spPr/>
        <p:txBody>
          <a:bodyPr/>
          <a:lstStyle/>
          <a:p>
            <a:r>
              <a:rPr lang="en-US"/>
              <a:t>Hệ thống quản lí chuỗi cửa hàng giặt ủi</a:t>
            </a:r>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8665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B7191-18DB-4E73-B061-43D058299507}" type="datetime1">
              <a:rPr lang="en-US" smtClean="0"/>
              <a:t>12/7/2018</a:t>
            </a:fld>
            <a:endParaRPr lang="en-US"/>
          </a:p>
        </p:txBody>
      </p:sp>
      <p:sp>
        <p:nvSpPr>
          <p:cNvPr id="3" name="Footer Placeholder 2"/>
          <p:cNvSpPr>
            <a:spLocks noGrp="1"/>
          </p:cNvSpPr>
          <p:nvPr>
            <p:ph type="ftr" sz="quarter" idx="11"/>
          </p:nvPr>
        </p:nvSpPr>
        <p:spPr/>
        <p:txBody>
          <a:bodyPr/>
          <a:lstStyle/>
          <a:p>
            <a:r>
              <a:rPr lang="en-US"/>
              <a:t>Hệ thống quản lí chuỗi cửa hàng giặt ủi</a:t>
            </a:r>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141179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8" name="Date Placeholder 7">
            <a:extLst>
              <a:ext uri="{FF2B5EF4-FFF2-40B4-BE49-F238E27FC236}">
                <a16:creationId xmlns:a16="http://schemas.microsoft.com/office/drawing/2014/main" id="{03AB3DED-DD3E-449E-99E4-6B6277D40152}"/>
              </a:ext>
            </a:extLst>
          </p:cNvPr>
          <p:cNvSpPr>
            <a:spLocks noGrp="1"/>
          </p:cNvSpPr>
          <p:nvPr>
            <p:ph type="dt" sz="half" idx="10"/>
          </p:nvPr>
        </p:nvSpPr>
        <p:spPr/>
        <p:txBody>
          <a:bodyPr/>
          <a:lstStyle/>
          <a:p>
            <a:fld id="{3E0E8CC1-07E9-42B7-A79E-E808CAB2E053}" type="datetime1">
              <a:rPr lang="en-US" smtClean="0"/>
              <a:t>12/7/2018</a:t>
            </a:fld>
            <a:endParaRPr lang="en-US"/>
          </a:p>
        </p:txBody>
      </p:sp>
      <p:sp>
        <p:nvSpPr>
          <p:cNvPr id="9" name="Footer Placeholder 8">
            <a:extLst>
              <a:ext uri="{FF2B5EF4-FFF2-40B4-BE49-F238E27FC236}">
                <a16:creationId xmlns:a16="http://schemas.microsoft.com/office/drawing/2014/main" id="{9092AF26-5C76-4C15-A113-E047BABA290C}"/>
              </a:ext>
            </a:extLst>
          </p:cNvPr>
          <p:cNvSpPr>
            <a:spLocks noGrp="1"/>
          </p:cNvSpPr>
          <p:nvPr>
            <p:ph type="ftr" sz="quarter" idx="11"/>
          </p:nvPr>
        </p:nvSpPr>
        <p:spPr/>
        <p:txBody>
          <a:bodyPr/>
          <a:lstStyle/>
          <a:p>
            <a:r>
              <a:rPr lang="en-US"/>
              <a:t>Hệ thống quản lí chuỗi cửa hàng giặt ủi</a:t>
            </a:r>
          </a:p>
        </p:txBody>
      </p:sp>
      <p:sp>
        <p:nvSpPr>
          <p:cNvPr id="10" name="Slide Number Placeholder 9">
            <a:extLst>
              <a:ext uri="{FF2B5EF4-FFF2-40B4-BE49-F238E27FC236}">
                <a16:creationId xmlns:a16="http://schemas.microsoft.com/office/drawing/2014/main" id="{959BEC08-7005-4D03-B0EA-E75EA4B1CABD}"/>
              </a:ext>
            </a:extLst>
          </p:cNvPr>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6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378" indent="0">
              <a:buNone/>
              <a:defRPr sz="5600"/>
            </a:lvl2pPr>
            <a:lvl3pPr marL="1828754" indent="0">
              <a:buNone/>
              <a:defRPr sz="4800"/>
            </a:lvl3pPr>
            <a:lvl4pPr marL="2743132" indent="0">
              <a:buNone/>
              <a:defRPr sz="4000"/>
            </a:lvl4pPr>
            <a:lvl5pPr marL="3657509" indent="0">
              <a:buNone/>
              <a:defRPr sz="4000"/>
            </a:lvl5pPr>
            <a:lvl6pPr marL="4571886" indent="0">
              <a:buNone/>
              <a:defRPr sz="4000"/>
            </a:lvl6pPr>
            <a:lvl7pPr marL="5486263" indent="0">
              <a:buNone/>
              <a:defRPr sz="4000"/>
            </a:lvl7pPr>
            <a:lvl8pPr marL="6400640" indent="0">
              <a:buNone/>
              <a:defRPr sz="4000"/>
            </a:lvl8pPr>
            <a:lvl9pPr marL="7315017"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3" y="4114800"/>
            <a:ext cx="5898356" cy="7623176"/>
          </a:xfrm>
        </p:spPr>
        <p:txBody>
          <a:bodyPr/>
          <a:lstStyle>
            <a:lvl1pPr marL="0" indent="0">
              <a:buNone/>
              <a:defRPr sz="3200"/>
            </a:lvl1pPr>
            <a:lvl2pPr marL="914378" indent="0">
              <a:buNone/>
              <a:defRPr sz="2800"/>
            </a:lvl2pPr>
            <a:lvl3pPr marL="1828754" indent="0">
              <a:buNone/>
              <a:defRPr sz="2400"/>
            </a:lvl3pPr>
            <a:lvl4pPr marL="2743132" indent="0">
              <a:buNone/>
              <a:defRPr sz="2000"/>
            </a:lvl4pPr>
            <a:lvl5pPr marL="3657509" indent="0">
              <a:buNone/>
              <a:defRPr sz="2000"/>
            </a:lvl5pPr>
            <a:lvl6pPr marL="4571886" indent="0">
              <a:buNone/>
              <a:defRPr sz="2000"/>
            </a:lvl6pPr>
            <a:lvl7pPr marL="5486263" indent="0">
              <a:buNone/>
              <a:defRPr sz="2000"/>
            </a:lvl7pPr>
            <a:lvl8pPr marL="6400640" indent="0">
              <a:buNone/>
              <a:defRPr sz="2000"/>
            </a:lvl8pPr>
            <a:lvl9pPr marL="7315017"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8BF61D73-06F7-48A8-A75D-82B2AD8C44F7}" type="datetime1">
              <a:rPr lang="en-US" smtClean="0"/>
              <a:t>12/7/2018</a:t>
            </a:fld>
            <a:endParaRPr lang="en-US"/>
          </a:p>
        </p:txBody>
      </p:sp>
      <p:sp>
        <p:nvSpPr>
          <p:cNvPr id="6" name="Footer Placeholder 5"/>
          <p:cNvSpPr>
            <a:spLocks noGrp="1"/>
          </p:cNvSpPr>
          <p:nvPr>
            <p:ph type="ftr" sz="quarter" idx="11"/>
          </p:nvPr>
        </p:nvSpPr>
        <p:spPr/>
        <p:txBody>
          <a:bodyPr/>
          <a:lstStyle/>
          <a:p>
            <a:r>
              <a:rPr lang="en-US"/>
              <a:t>Hệ thống quản lí chuỗi cửa hàng giặt ủi</a:t>
            </a:r>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a:p>
        </p:txBody>
      </p:sp>
    </p:spTree>
    <p:extLst>
      <p:ext uri="{BB962C8B-B14F-4D97-AF65-F5344CB8AC3E}">
        <p14:creationId xmlns:p14="http://schemas.microsoft.com/office/powerpoint/2010/main" val="318387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34;p2">
            <a:extLst>
              <a:ext uri="{FF2B5EF4-FFF2-40B4-BE49-F238E27FC236}">
                <a16:creationId xmlns:a16="http://schemas.microsoft.com/office/drawing/2014/main" id="{3C438594-2BFC-418E-82B5-B727F7EAC597}"/>
              </a:ext>
            </a:extLst>
          </p:cNvPr>
          <p:cNvSpPr/>
          <p:nvPr userDrawn="1"/>
        </p:nvSpPr>
        <p:spPr>
          <a:xfrm>
            <a:off x="-66649" y="11861074"/>
            <a:ext cx="18728386" cy="2424088"/>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lumMod val="50000"/>
              <a:alpha val="81920"/>
            </a:schemeClr>
          </a:solidFill>
          <a:ln>
            <a:noFill/>
          </a:ln>
        </p:spPr>
      </p:sp>
      <p:sp>
        <p:nvSpPr>
          <p:cNvPr id="11" name="Google Shape;35;p2">
            <a:extLst>
              <a:ext uri="{FF2B5EF4-FFF2-40B4-BE49-F238E27FC236}">
                <a16:creationId xmlns:a16="http://schemas.microsoft.com/office/drawing/2014/main" id="{4E1617D4-CDA9-4D85-8E8D-33166E25EB5C}"/>
              </a:ext>
            </a:extLst>
          </p:cNvPr>
          <p:cNvSpPr/>
          <p:nvPr userDrawn="1"/>
        </p:nvSpPr>
        <p:spPr>
          <a:xfrm>
            <a:off x="-44146" y="11291912"/>
            <a:ext cx="18728386" cy="2424088"/>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4099E0">
              <a:alpha val="73460"/>
            </a:srgbClr>
          </a:solidFill>
          <a:ln>
            <a:noFill/>
          </a:ln>
        </p:spPr>
        <p:txBody>
          <a:bodyPr/>
          <a:lstStyle/>
          <a:p>
            <a:endParaRPr lang="en-US" sz="1800"/>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bg1"/>
                </a:solidFill>
              </a:defRPr>
            </a:lvl1pPr>
          </a:lstStyle>
          <a:p>
            <a:fld id="{79647555-8B04-47DE-BBA7-4D8FC12DA08C}" type="datetime1">
              <a:rPr lang="en-US" smtClean="0"/>
              <a:t>12/7/2018</a:t>
            </a:fld>
            <a:endParaRPr lang="en-US"/>
          </a:p>
        </p:txBody>
      </p:sp>
      <p:sp>
        <p:nvSpPr>
          <p:cNvPr id="5" name="Footer Placeholder 4"/>
          <p:cNvSpPr>
            <a:spLocks noGrp="1"/>
          </p:cNvSpPr>
          <p:nvPr>
            <p:ph type="ftr" sz="quarter" idx="3"/>
          </p:nvPr>
        </p:nvSpPr>
        <p:spPr>
          <a:xfrm>
            <a:off x="6057900" y="12665529"/>
            <a:ext cx="6172200" cy="730250"/>
          </a:xfrm>
          <a:prstGeom prst="rect">
            <a:avLst/>
          </a:prstGeom>
        </p:spPr>
        <p:txBody>
          <a:bodyPr vert="horz" lIns="91440" tIns="45720" rIns="91440" bIns="45720" rtlCol="0" anchor="ctr"/>
          <a:lstStyle>
            <a:lvl1pPr algn="l">
              <a:defRPr sz="2400">
                <a:solidFill>
                  <a:schemeClr val="bg1"/>
                </a:solidFill>
              </a:defRPr>
            </a:lvl1pPr>
          </a:lstStyle>
          <a:p>
            <a:r>
              <a:rPr lang="en-US"/>
              <a:t>Hệ thống quản lí chuỗi cửa hàng giặt ủi</a:t>
            </a:r>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bg1"/>
                </a:solidFill>
              </a:defRPr>
            </a:lvl1pPr>
          </a:lstStyle>
          <a:p>
            <a:fld id="{FCEE2C88-6C8F-484D-AF69-578F576B1F44}" type="slidenum">
              <a:rPr lang="en-US" smtClean="0"/>
              <a:pPr/>
              <a:t>‹#›</a:t>
            </a:fld>
            <a:endParaRPr lang="en-US"/>
          </a:p>
        </p:txBody>
      </p:sp>
      <p:sp>
        <p:nvSpPr>
          <p:cNvPr id="8" name="TextBox 7">
            <a:extLst>
              <a:ext uri="{FF2B5EF4-FFF2-40B4-BE49-F238E27FC236}">
                <a16:creationId xmlns:a16="http://schemas.microsoft.com/office/drawing/2014/main" id="{C92AC095-4919-4166-A222-CF7EBA75D789}"/>
              </a:ext>
            </a:extLst>
          </p:cNvPr>
          <p:cNvSpPr txBox="1"/>
          <p:nvPr userDrawn="1"/>
        </p:nvSpPr>
        <p:spPr>
          <a:xfrm>
            <a:off x="17328319" y="12846942"/>
            <a:ext cx="623210" cy="461775"/>
          </a:xfrm>
          <a:prstGeom prst="rect">
            <a:avLst/>
          </a:prstGeom>
          <a:noFill/>
        </p:spPr>
        <p:txBody>
          <a:bodyPr wrap="none" lIns="137141" tIns="68571" rIns="137141" bIns="68571" rtlCol="0">
            <a:spAutoFit/>
          </a:bodyPr>
          <a:lstStyle/>
          <a:p>
            <a:pPr algn="ctr"/>
            <a:fld id="{260E2A6B-A809-4840-BF14-8648BC0BDF87}" type="slidenum">
              <a:rPr lang="id-ID" sz="2101" b="1" i="0" smtClean="0">
                <a:solidFill>
                  <a:schemeClr val="bg1"/>
                </a:solidFill>
                <a:latin typeface="Lato Bold" charset="0"/>
                <a:cs typeface="Lato Bold" charset="0"/>
              </a:rPr>
              <a:pPr algn="ctr"/>
              <a:t>‹#›</a:t>
            </a:fld>
            <a:endParaRPr lang="id-ID" sz="2101" b="1" i="0">
              <a:solidFill>
                <a:schemeClr val="bg1"/>
              </a:solidFill>
              <a:latin typeface="Lato Bold" charset="0"/>
              <a:cs typeface="Lato Bold" charset="0"/>
            </a:endParaRPr>
          </a:p>
        </p:txBody>
      </p:sp>
    </p:spTree>
    <p:extLst>
      <p:ext uri="{BB962C8B-B14F-4D97-AF65-F5344CB8AC3E}">
        <p14:creationId xmlns:p14="http://schemas.microsoft.com/office/powerpoint/2010/main" val="31182672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890" r:id="rId13"/>
  </p:sldLayoutIdLst>
  <p:transition spd="slow">
    <p:cover/>
  </p:transition>
  <p:hf sldNum="0" hdr="0"/>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2"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8"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8"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2"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jpeg"/><Relationship Id="rId5" Type="http://schemas.microsoft.com/office/2007/relationships/hdphoto" Target="../media/hdphoto1.wdp"/><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85816" y="4452826"/>
            <a:ext cx="10916367" cy="33249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solidFill>
                  <a:srgbClr val="445469"/>
                </a:solidFill>
                <a:latin typeface="Lato Black" charset="0"/>
                <a:ea typeface="Lato Black" charset="0"/>
                <a:cs typeface="Lato Black" charset="0"/>
                <a:sym typeface="Bebas Neue" charset="0"/>
              </a:rPr>
              <a:t>HỆ THỐNG QUẢN LÍ</a:t>
            </a:r>
          </a:p>
          <a:p>
            <a:pPr algn="ctr" defTabSz="3429743"/>
            <a:r>
              <a:rPr lang="en-US" sz="7202" b="1" spc="900">
                <a:solidFill>
                  <a:srgbClr val="445469"/>
                </a:solidFill>
                <a:latin typeface="Lato Black" charset="0"/>
                <a:ea typeface="Lato Black" charset="0"/>
                <a:cs typeface="Lato Black" charset="0"/>
                <a:sym typeface="Bebas Neue" charset="0"/>
              </a:rPr>
              <a:t>CHUỖI CỬA HÀNG</a:t>
            </a:r>
          </a:p>
          <a:p>
            <a:pPr algn="ctr" defTabSz="3429743"/>
            <a:r>
              <a:rPr lang="en-US" sz="7202" b="1" spc="900">
                <a:solidFill>
                  <a:srgbClr val="445469"/>
                </a:solidFill>
                <a:latin typeface="Lato Black" charset="0"/>
                <a:ea typeface="Lato Black" charset="0"/>
                <a:cs typeface="Lato Black" charset="0"/>
                <a:sym typeface="Bebas Neue" charset="0"/>
              </a:rPr>
              <a:t>GIẶT ỦI</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7813" y="970972"/>
            <a:ext cx="3272374" cy="3481854"/>
          </a:xfrm>
          <a:prstGeom prst="rect">
            <a:avLst/>
          </a:prstGeom>
          <a:effectLst>
            <a:outerShdw blurRad="1003300" dist="1625600" dir="17580000" sx="99000" sy="99000" algn="r" rotWithShape="0">
              <a:schemeClr val="bg1">
                <a:alpha val="25000"/>
              </a:schemeClr>
            </a:outerShdw>
          </a:effectLst>
        </p:spPr>
      </p:pic>
      <p:sp>
        <p:nvSpPr>
          <p:cNvPr id="20" name="Subtitle 2"/>
          <p:cNvSpPr txBox="1">
            <a:spLocks/>
          </p:cNvSpPr>
          <p:nvPr/>
        </p:nvSpPr>
        <p:spPr>
          <a:xfrm>
            <a:off x="6395253" y="9161936"/>
            <a:ext cx="5497501" cy="4014205"/>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1" spc="225">
              <a:solidFill>
                <a:schemeClr val="tx1">
                  <a:lumMod val="75000"/>
                </a:schemeClr>
              </a:solidFill>
              <a:latin typeface="Lato" charset="0"/>
              <a:ea typeface="Lato" charset="0"/>
              <a:cs typeface="Lato" charset="0"/>
            </a:endParaRPr>
          </a:p>
          <a:p>
            <a:r>
              <a:rPr lang="en-US" b="1" spc="225">
                <a:solidFill>
                  <a:schemeClr val="bg1"/>
                </a:solidFill>
                <a:latin typeface="Lato" charset="0"/>
                <a:ea typeface="Lato" charset="0"/>
                <a:cs typeface="Lato" charset="0"/>
              </a:rPr>
              <a:t>GIÁO VIÊN H</a:t>
            </a:r>
            <a:r>
              <a:rPr lang="vi-VN" b="1" spc="225">
                <a:solidFill>
                  <a:schemeClr val="bg1"/>
                </a:solidFill>
                <a:latin typeface="Lato" charset="0"/>
                <a:ea typeface="Lato" charset="0"/>
                <a:cs typeface="Lato" charset="0"/>
              </a:rPr>
              <a:t>Ư</a:t>
            </a:r>
            <a:r>
              <a:rPr lang="en-US" b="1" spc="225">
                <a:solidFill>
                  <a:schemeClr val="bg1"/>
                </a:solidFill>
                <a:latin typeface="Lato" charset="0"/>
                <a:ea typeface="Lato" charset="0"/>
                <a:cs typeface="Lato" charset="0"/>
              </a:rPr>
              <a:t>ỚNG DẪN</a:t>
            </a:r>
          </a:p>
          <a:p>
            <a:r>
              <a:rPr lang="en-US" spc="225">
                <a:solidFill>
                  <a:schemeClr val="bg1"/>
                </a:solidFill>
                <a:latin typeface="Lato" charset="0"/>
                <a:ea typeface="Lato" charset="0"/>
                <a:cs typeface="Lato" charset="0"/>
              </a:rPr>
              <a:t>TS. NGUYỄN THỊ NGỌC DIỄM</a:t>
            </a:r>
          </a:p>
          <a:p>
            <a:endParaRPr lang="en-US" spc="225">
              <a:solidFill>
                <a:schemeClr val="bg1"/>
              </a:solidFill>
              <a:latin typeface="Lato" charset="0"/>
              <a:ea typeface="Lato" charset="0"/>
              <a:cs typeface="Lato" charset="0"/>
            </a:endParaRPr>
          </a:p>
          <a:p>
            <a:r>
              <a:rPr lang="en-US" b="1" spc="225">
                <a:solidFill>
                  <a:schemeClr val="bg1"/>
                </a:solidFill>
                <a:latin typeface="Lato" charset="0"/>
                <a:ea typeface="Lato" charset="0"/>
                <a:cs typeface="Lato" charset="0"/>
              </a:rPr>
              <a:t>THÀNH VIÊN NHÓM</a:t>
            </a:r>
          </a:p>
          <a:p>
            <a:r>
              <a:rPr lang="en-US" spc="225">
                <a:solidFill>
                  <a:schemeClr val="bg1"/>
                </a:solidFill>
                <a:latin typeface="Lato" charset="0"/>
                <a:ea typeface="Lato" charset="0"/>
                <a:cs typeface="Lato" charset="0"/>
              </a:rPr>
              <a:t>TRẦN HOÀNG HUÂN B1401047</a:t>
            </a:r>
          </a:p>
          <a:p>
            <a:r>
              <a:rPr lang="en-US" spc="225">
                <a:solidFill>
                  <a:schemeClr val="bg1"/>
                </a:solidFill>
                <a:latin typeface="Lato" charset="0"/>
                <a:ea typeface="Lato" charset="0"/>
                <a:cs typeface="Lato" charset="0"/>
              </a:rPr>
              <a:t>VŨ PHƯƠNG B1401081</a:t>
            </a:r>
          </a:p>
          <a:p>
            <a:endParaRPr lang="en-US" sz="1951" spc="225">
              <a:solidFill>
                <a:schemeClr val="tx1">
                  <a:lumMod val="75000"/>
                </a:schemeClr>
              </a:solidFill>
              <a:latin typeface="Lato" charset="0"/>
              <a:ea typeface="Lato" charset="0"/>
              <a:cs typeface="Lato" charset="0"/>
            </a:endParaRPr>
          </a:p>
        </p:txBody>
      </p:sp>
    </p:spTree>
    <p:extLst>
      <p:ext uri="{BB962C8B-B14F-4D97-AF65-F5344CB8AC3E}">
        <p14:creationId xmlns:p14="http://schemas.microsoft.com/office/powerpoint/2010/main" val="40816193"/>
      </p:ext>
    </p:extLst>
  </p:cSld>
  <p:clrMapOvr>
    <a:masterClrMapping/>
  </p:clrMapOvr>
  <p:transition spd="slow" advClick="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12/7/2018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Nội dung</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0727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19" name="Rectangle: Rounded Corners 18">
            <a:extLst>
              <a:ext uri="{FF2B5EF4-FFF2-40B4-BE49-F238E27FC236}">
                <a16:creationId xmlns:a16="http://schemas.microsoft.com/office/drawing/2014/main" id="{BE3BBFAC-0EBD-476D-AE0A-C79463203A41}"/>
              </a:ext>
            </a:extLst>
          </p:cNvPr>
          <p:cNvSpPr/>
          <p:nvPr/>
        </p:nvSpPr>
        <p:spPr>
          <a:xfrm>
            <a:off x="1849173" y="4678706"/>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Nhân viên cửa hàng</a:t>
            </a:r>
          </a:p>
        </p:txBody>
      </p:sp>
      <p:sp>
        <p:nvSpPr>
          <p:cNvPr id="20" name="Rectangle: Rounded Corners 19">
            <a:extLst>
              <a:ext uri="{FF2B5EF4-FFF2-40B4-BE49-F238E27FC236}">
                <a16:creationId xmlns:a16="http://schemas.microsoft.com/office/drawing/2014/main" id="{472E0867-3688-4F03-BC3C-1D0DA7297818}"/>
              </a:ext>
            </a:extLst>
          </p:cNvPr>
          <p:cNvSpPr/>
          <p:nvPr/>
        </p:nvSpPr>
        <p:spPr>
          <a:xfrm>
            <a:off x="1849173" y="8357609"/>
            <a:ext cx="4798662" cy="1986005"/>
          </a:xfrm>
          <a:prstGeom prst="roundRect">
            <a:avLst/>
          </a:prstGeom>
          <a:solidFill>
            <a:schemeClr val="bg1"/>
          </a:solidFill>
          <a:ln>
            <a:solidFill>
              <a:srgbClr val="2287D6"/>
            </a:solidFill>
          </a:ln>
          <a:effectLst>
            <a:outerShdw blurRad="609600" dist="1778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Khách hàng</a:t>
            </a:r>
          </a:p>
        </p:txBody>
      </p:sp>
      <p:sp>
        <p:nvSpPr>
          <p:cNvPr id="21" name="TextBox 20">
            <a:extLst>
              <a:ext uri="{FF2B5EF4-FFF2-40B4-BE49-F238E27FC236}">
                <a16:creationId xmlns:a16="http://schemas.microsoft.com/office/drawing/2014/main" id="{0DD03E34-754E-4953-B9A3-864C18FD8351}"/>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Ng</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ời dùng</a:t>
            </a:r>
          </a:p>
        </p:txBody>
      </p:sp>
      <p:sp>
        <p:nvSpPr>
          <p:cNvPr id="22" name="Rectangle: Rounded Corners 21">
            <a:extLst>
              <a:ext uri="{FF2B5EF4-FFF2-40B4-BE49-F238E27FC236}">
                <a16:creationId xmlns:a16="http://schemas.microsoft.com/office/drawing/2014/main" id="{D77E94ED-73FA-439C-992D-7AF3A60BB03B}"/>
              </a:ext>
            </a:extLst>
          </p:cNvPr>
          <p:cNvSpPr/>
          <p:nvPr/>
        </p:nvSpPr>
        <p:spPr>
          <a:xfrm>
            <a:off x="11195275" y="2492992"/>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quản lí đ</a:t>
            </a:r>
            <a:r>
              <a:rPr lang="vi-VN" sz="3600" b="1">
                <a:solidFill>
                  <a:srgbClr val="445469"/>
                </a:solidFill>
              </a:rPr>
              <a:t>ơ</a:t>
            </a:r>
            <a:r>
              <a:rPr lang="en-US" sz="3600" b="1">
                <a:solidFill>
                  <a:srgbClr val="445469"/>
                </a:solidFill>
              </a:rPr>
              <a:t>n hàng</a:t>
            </a:r>
          </a:p>
        </p:txBody>
      </p:sp>
      <p:sp>
        <p:nvSpPr>
          <p:cNvPr id="23" name="Rectangle: Rounded Corners 22">
            <a:extLst>
              <a:ext uri="{FF2B5EF4-FFF2-40B4-BE49-F238E27FC236}">
                <a16:creationId xmlns:a16="http://schemas.microsoft.com/office/drawing/2014/main" id="{999C67EA-31D6-4495-A195-80217E2BA295}"/>
              </a:ext>
            </a:extLst>
          </p:cNvPr>
          <p:cNvSpPr/>
          <p:nvPr/>
        </p:nvSpPr>
        <p:spPr>
          <a:xfrm>
            <a:off x="11195275" y="4678706"/>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xử lí đ</a:t>
            </a:r>
            <a:r>
              <a:rPr lang="vi-VN" sz="3600" b="1">
                <a:solidFill>
                  <a:srgbClr val="445469"/>
                </a:solidFill>
              </a:rPr>
              <a:t>ơ</a:t>
            </a:r>
            <a:r>
              <a:rPr lang="en-US" sz="3600" b="1">
                <a:solidFill>
                  <a:srgbClr val="445469"/>
                </a:solidFill>
              </a:rPr>
              <a:t>n hàng</a:t>
            </a:r>
          </a:p>
        </p:txBody>
      </p:sp>
      <p:sp>
        <p:nvSpPr>
          <p:cNvPr id="24" name="Rectangle: Rounded Corners 23">
            <a:extLst>
              <a:ext uri="{FF2B5EF4-FFF2-40B4-BE49-F238E27FC236}">
                <a16:creationId xmlns:a16="http://schemas.microsoft.com/office/drawing/2014/main" id="{B9EE296D-DBBD-4ADB-8E66-E28CD604A57A}"/>
              </a:ext>
            </a:extLst>
          </p:cNvPr>
          <p:cNvSpPr/>
          <p:nvPr/>
        </p:nvSpPr>
        <p:spPr>
          <a:xfrm>
            <a:off x="11195275" y="7051290"/>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NV giao và nhận quần áo</a:t>
            </a:r>
          </a:p>
        </p:txBody>
      </p:sp>
      <p:cxnSp>
        <p:nvCxnSpPr>
          <p:cNvPr id="5" name="Straight Arrow Connector 4">
            <a:extLst>
              <a:ext uri="{FF2B5EF4-FFF2-40B4-BE49-F238E27FC236}">
                <a16:creationId xmlns:a16="http://schemas.microsoft.com/office/drawing/2014/main" id="{86C6AB18-D5D3-4ACB-88F4-F5CEF6B0F8A6}"/>
              </a:ext>
            </a:extLst>
          </p:cNvPr>
          <p:cNvCxnSpPr>
            <a:stCxn id="19" idx="3"/>
            <a:endCxn id="22" idx="1"/>
          </p:cNvCxnSpPr>
          <p:nvPr/>
        </p:nvCxnSpPr>
        <p:spPr>
          <a:xfrm flipV="1">
            <a:off x="6647835" y="3485995"/>
            <a:ext cx="4547440" cy="218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207B9D-F3D7-4537-B7CA-212F26134F89}"/>
              </a:ext>
            </a:extLst>
          </p:cNvPr>
          <p:cNvCxnSpPr>
            <a:stCxn id="19" idx="3"/>
            <a:endCxn id="23" idx="1"/>
          </p:cNvCxnSpPr>
          <p:nvPr/>
        </p:nvCxnSpPr>
        <p:spPr>
          <a:xfrm>
            <a:off x="6647835" y="5671709"/>
            <a:ext cx="454744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E756B4-7983-456A-B869-9E1235CA6881}"/>
              </a:ext>
            </a:extLst>
          </p:cNvPr>
          <p:cNvCxnSpPr>
            <a:stCxn id="19" idx="3"/>
            <a:endCxn id="24" idx="1"/>
          </p:cNvCxnSpPr>
          <p:nvPr/>
        </p:nvCxnSpPr>
        <p:spPr>
          <a:xfrm>
            <a:off x="6647835" y="5671709"/>
            <a:ext cx="4547440" cy="23725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17618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S</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đồ USE CASE</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FB071F1-1E35-461A-B73B-C84C05065C87}"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601235"/>
            <a:ext cx="15646985" cy="830997"/>
          </a:xfrm>
          <a:prstGeom prst="rect">
            <a:avLst/>
          </a:prstGeom>
          <a:noFill/>
        </p:spPr>
        <p:txBody>
          <a:bodyPr wrap="square" rtlCol="0">
            <a:spAutoFit/>
          </a:bodyPr>
          <a:lstStyle/>
          <a:p>
            <a:pPr marL="436562" lvl="3" algn="just">
              <a:spcBef>
                <a:spcPts val="1200"/>
              </a:spcBef>
              <a:spcAft>
                <a:spcPts val="1200"/>
              </a:spcAft>
            </a:pPr>
            <a:endParaRPr lang="en-US" sz="48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17D86CF-A300-42A3-A320-B168D6F9B5A4}"/>
              </a:ext>
            </a:extLst>
          </p:cNvPr>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904" y="1856604"/>
            <a:ext cx="17108128" cy="9794622"/>
          </a:xfrm>
          <a:prstGeom prst="rect">
            <a:avLst/>
          </a:prstGeom>
          <a:noFill/>
          <a:ln>
            <a:noFill/>
          </a:ln>
        </p:spPr>
      </p:pic>
    </p:spTree>
    <p:extLst>
      <p:ext uri="{BB962C8B-B14F-4D97-AF65-F5344CB8AC3E}">
        <p14:creationId xmlns:p14="http://schemas.microsoft.com/office/powerpoint/2010/main" val="297843040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21" name="TextBox 20">
            <a:extLst>
              <a:ext uri="{FF2B5EF4-FFF2-40B4-BE49-F238E27FC236}">
                <a16:creationId xmlns:a16="http://schemas.microsoft.com/office/drawing/2014/main" id="{0DD03E34-754E-4953-B9A3-864C18FD8351}"/>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Các 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chính</a:t>
            </a:r>
          </a:p>
        </p:txBody>
      </p:sp>
      <p:grpSp>
        <p:nvGrpSpPr>
          <p:cNvPr id="28" name="Group 27">
            <a:extLst>
              <a:ext uri="{FF2B5EF4-FFF2-40B4-BE49-F238E27FC236}">
                <a16:creationId xmlns:a16="http://schemas.microsoft.com/office/drawing/2014/main" id="{D65D3D79-0773-4A9A-8448-4C5C562E5FD5}"/>
              </a:ext>
            </a:extLst>
          </p:cNvPr>
          <p:cNvGrpSpPr/>
          <p:nvPr/>
        </p:nvGrpSpPr>
        <p:grpSpPr>
          <a:xfrm>
            <a:off x="3961876" y="2524461"/>
            <a:ext cx="10364248" cy="8667077"/>
            <a:chOff x="4345337" y="2492992"/>
            <a:chExt cx="10364248" cy="8667077"/>
          </a:xfrm>
        </p:grpSpPr>
        <p:sp>
          <p:nvSpPr>
            <p:cNvPr id="19" name="Rectangle: Rounded Corners 18">
              <a:extLst>
                <a:ext uri="{FF2B5EF4-FFF2-40B4-BE49-F238E27FC236}">
                  <a16:creationId xmlns:a16="http://schemas.microsoft.com/office/drawing/2014/main" id="{BE3BBFAC-0EBD-476D-AE0A-C79463203A41}"/>
                </a:ext>
              </a:extLst>
            </p:cNvPr>
            <p:cNvSpPr/>
            <p:nvPr/>
          </p:nvSpPr>
          <p:spPr>
            <a:xfrm>
              <a:off x="4345338" y="2555931"/>
              <a:ext cx="4798662" cy="3716593"/>
            </a:xfrm>
            <a:prstGeom prst="roundRect">
              <a:avLst>
                <a:gd name="adj" fmla="val 10318"/>
              </a:avLst>
            </a:prstGeom>
            <a:solidFill>
              <a:schemeClr val="bg1"/>
            </a:solidFill>
            <a:ln>
              <a:solidFill>
                <a:schemeClr val="tx2"/>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Quần áo</a:t>
              </a:r>
            </a:p>
            <a:p>
              <a:pPr marL="501650" indent="-236538">
                <a:buFont typeface="Arial" panose="020B0604020202020204" pitchFamily="34" charset="0"/>
                <a:buChar char="•"/>
              </a:pPr>
              <a:r>
                <a:rPr lang="en-US" sz="3600">
                  <a:solidFill>
                    <a:schemeClr val="tx1"/>
                  </a:solidFill>
                  <a:latin typeface="+mj-lt"/>
                </a:rPr>
                <a:t>Tên quần áo</a:t>
              </a:r>
            </a:p>
            <a:p>
              <a:pPr marL="501650" indent="-236538">
                <a:buFont typeface="Arial" panose="020B0604020202020204" pitchFamily="34" charset="0"/>
                <a:buChar char="•"/>
              </a:pPr>
              <a:r>
                <a:rPr lang="en-US" sz="3600">
                  <a:solidFill>
                    <a:schemeClr val="tx1"/>
                  </a:solidFill>
                  <a:latin typeface="+mj-lt"/>
                </a:rPr>
                <a:t>Chất liệu</a:t>
              </a:r>
            </a:p>
            <a:p>
              <a:pPr marL="501650" indent="-236538">
                <a:buFont typeface="Arial" panose="020B0604020202020204" pitchFamily="34" charset="0"/>
                <a:buChar char="•"/>
              </a:pPr>
              <a:r>
                <a:rPr lang="en-US" sz="3600">
                  <a:solidFill>
                    <a:schemeClr val="tx1"/>
                  </a:solidFill>
                  <a:latin typeface="+mj-lt"/>
                </a:rPr>
                <a:t>Màu sắc</a:t>
              </a:r>
            </a:p>
            <a:p>
              <a:pPr marL="501650" indent="-236538">
                <a:buFont typeface="Arial" panose="020B0604020202020204" pitchFamily="34" charset="0"/>
                <a:buChar char="•"/>
              </a:pPr>
              <a:r>
                <a:rPr lang="en-US" sz="3600">
                  <a:solidFill>
                    <a:schemeClr val="tx1"/>
                  </a:solidFill>
                  <a:latin typeface="+mj-lt"/>
                </a:rPr>
                <a:t>Nhãn hiệu</a:t>
              </a:r>
            </a:p>
          </p:txBody>
        </p:sp>
        <p:sp>
          <p:nvSpPr>
            <p:cNvPr id="20" name="Rectangle: Rounded Corners 19">
              <a:extLst>
                <a:ext uri="{FF2B5EF4-FFF2-40B4-BE49-F238E27FC236}">
                  <a16:creationId xmlns:a16="http://schemas.microsoft.com/office/drawing/2014/main" id="{472E0867-3688-4F03-BC3C-1D0DA7297818}"/>
                </a:ext>
              </a:extLst>
            </p:cNvPr>
            <p:cNvSpPr/>
            <p:nvPr/>
          </p:nvSpPr>
          <p:spPr>
            <a:xfrm>
              <a:off x="4345338" y="6730291"/>
              <a:ext cx="4798662" cy="1986005"/>
            </a:xfrm>
            <a:prstGeom prst="roundRect">
              <a:avLst/>
            </a:prstGeom>
            <a:solidFill>
              <a:schemeClr val="bg1"/>
            </a:solidFill>
            <a:ln>
              <a:solidFill>
                <a:srgbClr val="2287D6"/>
              </a:solidFill>
            </a:ln>
            <a:effectLst>
              <a:outerShdw blurRad="609600" dist="1778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Dịch vụ</a:t>
              </a:r>
            </a:p>
          </p:txBody>
        </p:sp>
        <p:sp>
          <p:nvSpPr>
            <p:cNvPr id="22" name="Rectangle: Rounded Corners 21">
              <a:extLst>
                <a:ext uri="{FF2B5EF4-FFF2-40B4-BE49-F238E27FC236}">
                  <a16:creationId xmlns:a16="http://schemas.microsoft.com/office/drawing/2014/main" id="{D77E94ED-73FA-439C-992D-7AF3A60BB03B}"/>
                </a:ext>
              </a:extLst>
            </p:cNvPr>
            <p:cNvSpPr/>
            <p:nvPr/>
          </p:nvSpPr>
          <p:spPr>
            <a:xfrm>
              <a:off x="9910923" y="2492992"/>
              <a:ext cx="4798662" cy="3779532"/>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Đơn hàng</a:t>
              </a:r>
            </a:p>
            <a:p>
              <a:pPr marL="501650" indent="-236538">
                <a:buFont typeface="Arial" panose="020B0604020202020204" pitchFamily="34" charset="0"/>
                <a:buChar char="•"/>
              </a:pPr>
              <a:r>
                <a:rPr lang="en-US" sz="3600">
                  <a:solidFill>
                    <a:schemeClr val="tx1"/>
                  </a:solidFill>
                </a:rPr>
                <a:t>Thời gian</a:t>
              </a:r>
            </a:p>
            <a:p>
              <a:pPr marL="501650" indent="-236538">
                <a:buFont typeface="Arial" panose="020B0604020202020204" pitchFamily="34" charset="0"/>
                <a:buChar char="•"/>
              </a:pPr>
              <a:r>
                <a:rPr lang="en-US" sz="3600">
                  <a:solidFill>
                    <a:schemeClr val="tx1"/>
                  </a:solidFill>
                </a:rPr>
                <a:t>Địa chỉ</a:t>
              </a:r>
            </a:p>
            <a:p>
              <a:pPr marL="501650" indent="-236538">
                <a:buFont typeface="Arial" panose="020B0604020202020204" pitchFamily="34" charset="0"/>
                <a:buChar char="•"/>
              </a:pPr>
              <a:r>
                <a:rPr lang="en-US" sz="3600">
                  <a:solidFill>
                    <a:schemeClr val="tx1"/>
                  </a:solidFill>
                </a:rPr>
                <a:t>…</a:t>
              </a:r>
            </a:p>
            <a:p>
              <a:pPr algn="ctr"/>
              <a:endParaRPr lang="en-US" sz="3600" b="1">
                <a:solidFill>
                  <a:srgbClr val="445469"/>
                </a:solidFill>
              </a:endParaRPr>
            </a:p>
          </p:txBody>
        </p:sp>
        <p:sp>
          <p:nvSpPr>
            <p:cNvPr id="23" name="Rectangle: Rounded Corners 22">
              <a:extLst>
                <a:ext uri="{FF2B5EF4-FFF2-40B4-BE49-F238E27FC236}">
                  <a16:creationId xmlns:a16="http://schemas.microsoft.com/office/drawing/2014/main" id="{999C67EA-31D6-4495-A195-80217E2BA295}"/>
                </a:ext>
              </a:extLst>
            </p:cNvPr>
            <p:cNvSpPr/>
            <p:nvPr/>
          </p:nvSpPr>
          <p:spPr>
            <a:xfrm>
              <a:off x="9830769" y="6730291"/>
              <a:ext cx="4798662"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Biên nhận</a:t>
              </a:r>
            </a:p>
          </p:txBody>
        </p:sp>
        <p:sp>
          <p:nvSpPr>
            <p:cNvPr id="24" name="Rectangle: Rounded Corners 23">
              <a:extLst>
                <a:ext uri="{FF2B5EF4-FFF2-40B4-BE49-F238E27FC236}">
                  <a16:creationId xmlns:a16="http://schemas.microsoft.com/office/drawing/2014/main" id="{B9EE296D-DBBD-4ADB-8E66-E28CD604A57A}"/>
                </a:ext>
              </a:extLst>
            </p:cNvPr>
            <p:cNvSpPr/>
            <p:nvPr/>
          </p:nvSpPr>
          <p:spPr>
            <a:xfrm>
              <a:off x="4345337" y="9174064"/>
              <a:ext cx="10242854" cy="1986005"/>
            </a:xfrm>
            <a:prstGeom prst="roundRect">
              <a:avLst/>
            </a:prstGeom>
            <a:solidFill>
              <a:schemeClr val="bg1"/>
            </a:solidFill>
            <a:ln>
              <a:solidFill>
                <a:srgbClr val="2287D6"/>
              </a:solidFill>
            </a:ln>
            <a:effectLst>
              <a:outerShdw blurRad="609600" dist="177800" dir="5400000" algn="t" rotWithShape="0">
                <a:schemeClr val="bg2">
                  <a:lumMod val="10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rgbClr val="445469"/>
                  </a:solidFill>
                </a:rPr>
                <a:t>Hóa đ</a:t>
              </a:r>
              <a:r>
                <a:rPr lang="vi-VN" sz="3600" b="1">
                  <a:solidFill>
                    <a:srgbClr val="445469"/>
                  </a:solidFill>
                </a:rPr>
                <a:t>ơ</a:t>
              </a:r>
              <a:r>
                <a:rPr lang="en-US" sz="3600" b="1">
                  <a:solidFill>
                    <a:srgbClr val="445469"/>
                  </a:solidFill>
                </a:rPr>
                <a:t>n</a:t>
              </a:r>
            </a:p>
          </p:txBody>
        </p:sp>
      </p:grpSp>
    </p:spTree>
    <p:extLst>
      <p:ext uri="{BB962C8B-B14F-4D97-AF65-F5344CB8AC3E}">
        <p14:creationId xmlns:p14="http://schemas.microsoft.com/office/powerpoint/2010/main" val="118492103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grpSp>
        <p:nvGrpSpPr>
          <p:cNvPr id="34" name="Group 33">
            <a:extLst>
              <a:ext uri="{FF2B5EF4-FFF2-40B4-BE49-F238E27FC236}">
                <a16:creationId xmlns:a16="http://schemas.microsoft.com/office/drawing/2014/main" id="{B0296CD0-A6E6-4AA8-B379-918EB5EA3F26}"/>
              </a:ext>
            </a:extLst>
          </p:cNvPr>
          <p:cNvGrpSpPr/>
          <p:nvPr/>
        </p:nvGrpSpPr>
        <p:grpSpPr>
          <a:xfrm>
            <a:off x="1803135" y="2386852"/>
            <a:ext cx="3540651" cy="7974768"/>
            <a:chOff x="4447049" y="2041215"/>
            <a:chExt cx="3712151" cy="9087827"/>
          </a:xfrm>
        </p:grpSpPr>
        <p:sp>
          <p:nvSpPr>
            <p:cNvPr id="30" name="Rectangle: Rounded Corners 29">
              <a:extLst>
                <a:ext uri="{FF2B5EF4-FFF2-40B4-BE49-F238E27FC236}">
                  <a16:creationId xmlns:a16="http://schemas.microsoft.com/office/drawing/2014/main" id="{3A32B576-FCE2-4F44-A5C0-03D69DE74907}"/>
                </a:ext>
              </a:extLst>
            </p:cNvPr>
            <p:cNvSpPr/>
            <p:nvPr/>
          </p:nvSpPr>
          <p:spPr>
            <a:xfrm>
              <a:off x="4447049" y="2041215"/>
              <a:ext cx="3712151" cy="9087827"/>
            </a:xfrm>
            <a:prstGeom prst="roundRect">
              <a:avLst/>
            </a:prstGeom>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6" descr="HÃ¬nh áº£nh cÃ³ liÃªn quan">
              <a:extLst>
                <a:ext uri="{FF2B5EF4-FFF2-40B4-BE49-F238E27FC236}">
                  <a16:creationId xmlns:a16="http://schemas.microsoft.com/office/drawing/2014/main" id="{3951DA40-8F21-4763-A7C8-EE737CFB6C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22640" y="8220683"/>
              <a:ext cx="2201810" cy="2240249"/>
            </a:xfrm>
            <a:prstGeom prst="rect">
              <a:avLst/>
            </a:prstGeom>
            <a:noFill/>
            <a:extLst>
              <a:ext uri="{909E8E84-426E-40DD-AFC4-6F175D3DCCD1}">
                <a14:hiddenFill xmlns:a14="http://schemas.microsoft.com/office/drawing/2010/main">
                  <a:solidFill>
                    <a:srgbClr val="FFFFFF"/>
                  </a:solidFill>
                </a14:hiddenFill>
              </a:ext>
            </a:extLst>
          </p:spPr>
        </p:pic>
        <p:pic>
          <p:nvPicPr>
            <p:cNvPr id="28" name="Graphic 27">
              <a:extLst>
                <a:ext uri="{FF2B5EF4-FFF2-40B4-BE49-F238E27FC236}">
                  <a16:creationId xmlns:a16="http://schemas.microsoft.com/office/drawing/2014/main" id="{04610603-3065-4955-ABEF-438FFBE91B4C}"/>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2640" y="5593667"/>
              <a:ext cx="2240249" cy="2240249"/>
            </a:xfrm>
            <a:prstGeom prst="rect">
              <a:avLst/>
            </a:prstGeom>
          </p:spPr>
        </p:pic>
        <p:pic>
          <p:nvPicPr>
            <p:cNvPr id="3082" name="Picture 10" descr="Káº¿t quáº£ hÃ¬nh áº£nh cho postgresql icon">
              <a:extLst>
                <a:ext uri="{FF2B5EF4-FFF2-40B4-BE49-F238E27FC236}">
                  <a16:creationId xmlns:a16="http://schemas.microsoft.com/office/drawing/2014/main" id="{211914C4-10F0-4C2A-A11D-34AE53CF6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085" y="2586957"/>
              <a:ext cx="2572042" cy="2366279"/>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8A1E1092-3C86-438C-A77B-393CB3311655}"/>
              </a:ext>
            </a:extLst>
          </p:cNvPr>
          <p:cNvGrpSpPr/>
          <p:nvPr/>
        </p:nvGrpSpPr>
        <p:grpSpPr>
          <a:xfrm>
            <a:off x="6143414" y="5676739"/>
            <a:ext cx="6305971" cy="1969600"/>
            <a:chOff x="6495805" y="5873200"/>
            <a:chExt cx="6305971" cy="1969600"/>
          </a:xfrm>
        </p:grpSpPr>
        <p:pic>
          <p:nvPicPr>
            <p:cNvPr id="3080" name="Picture 8" descr="Káº¿t quáº£ hÃ¬nh áº£nh cho apollo client icon">
              <a:extLst>
                <a:ext uri="{FF2B5EF4-FFF2-40B4-BE49-F238E27FC236}">
                  <a16:creationId xmlns:a16="http://schemas.microsoft.com/office/drawing/2014/main" id="{9E7E735D-ACBB-4A76-A739-931686F1E6F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588622" y="5873200"/>
              <a:ext cx="1969600" cy="1969600"/>
            </a:xfrm>
            <a:prstGeom prst="rect">
              <a:avLst/>
            </a:prstGeom>
            <a:noFill/>
            <a:extLst>
              <a:ext uri="{909E8E84-426E-40DD-AFC4-6F175D3DCCD1}">
                <a14:hiddenFill xmlns:a14="http://schemas.microsoft.com/office/drawing/2010/main">
                  <a:solidFill>
                    <a:srgbClr val="FFFFFF"/>
                  </a:solidFill>
                </a14:hiddenFill>
              </a:ext>
            </a:extLst>
          </p:spPr>
        </p:pic>
        <p:sp>
          <p:nvSpPr>
            <p:cNvPr id="36" name="Arrow: Left-Right 35">
              <a:extLst>
                <a:ext uri="{FF2B5EF4-FFF2-40B4-BE49-F238E27FC236}">
                  <a16:creationId xmlns:a16="http://schemas.microsoft.com/office/drawing/2014/main" id="{FF69C34B-B03B-4FC7-BD91-4B8FC1A66BB1}"/>
                </a:ext>
              </a:extLst>
            </p:cNvPr>
            <p:cNvSpPr/>
            <p:nvPr/>
          </p:nvSpPr>
          <p:spPr>
            <a:xfrm>
              <a:off x="10825492" y="6171468"/>
              <a:ext cx="1976284" cy="1051657"/>
            </a:xfrm>
            <a:prstGeom prst="leftRightArrow">
              <a:avLst>
                <a:gd name="adj1" fmla="val 50000"/>
                <a:gd name="adj2" fmla="val 47195"/>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A1D9BD5C-A61E-4A4E-A627-DE5EB741D2B4}"/>
                </a:ext>
              </a:extLst>
            </p:cNvPr>
            <p:cNvSpPr/>
            <p:nvPr/>
          </p:nvSpPr>
          <p:spPr>
            <a:xfrm>
              <a:off x="6495805" y="6171468"/>
              <a:ext cx="1976284" cy="1084916"/>
            </a:xfrm>
            <a:prstGeom prst="leftRightArrow">
              <a:avLst/>
            </a:prstGeom>
            <a:solidFill>
              <a:srgbClr val="409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D1D41E0E-C179-47C7-91DE-7AF9540A85CF}"/>
              </a:ext>
            </a:extLst>
          </p:cNvPr>
          <p:cNvGrpSpPr/>
          <p:nvPr/>
        </p:nvGrpSpPr>
        <p:grpSpPr>
          <a:xfrm>
            <a:off x="13174635" y="2741519"/>
            <a:ext cx="3362969" cy="7620101"/>
            <a:chOff x="13333391" y="2741518"/>
            <a:chExt cx="3712151" cy="7620101"/>
          </a:xfrm>
        </p:grpSpPr>
        <p:grpSp>
          <p:nvGrpSpPr>
            <p:cNvPr id="35" name="Group 34">
              <a:extLst>
                <a:ext uri="{FF2B5EF4-FFF2-40B4-BE49-F238E27FC236}">
                  <a16:creationId xmlns:a16="http://schemas.microsoft.com/office/drawing/2014/main" id="{11D74930-6CCC-4FBB-AF55-276AC3F2CF5E}"/>
                </a:ext>
              </a:extLst>
            </p:cNvPr>
            <p:cNvGrpSpPr/>
            <p:nvPr/>
          </p:nvGrpSpPr>
          <p:grpSpPr>
            <a:xfrm>
              <a:off x="13333391" y="2741518"/>
              <a:ext cx="3712151" cy="7620101"/>
              <a:chOff x="12719864" y="1759874"/>
              <a:chExt cx="3712151" cy="9087827"/>
            </a:xfrm>
          </p:grpSpPr>
          <p:sp>
            <p:nvSpPr>
              <p:cNvPr id="37" name="Rectangle: Rounded Corners 36">
                <a:extLst>
                  <a:ext uri="{FF2B5EF4-FFF2-40B4-BE49-F238E27FC236}">
                    <a16:creationId xmlns:a16="http://schemas.microsoft.com/office/drawing/2014/main" id="{3E1F150C-79FF-4E35-8AF1-9A76A54C15C0}"/>
                  </a:ext>
                </a:extLst>
              </p:cNvPr>
              <p:cNvSpPr/>
              <p:nvPr/>
            </p:nvSpPr>
            <p:spPr>
              <a:xfrm>
                <a:off x="12719864" y="1759874"/>
                <a:ext cx="3712151" cy="9087827"/>
              </a:xfrm>
              <a:prstGeom prst="roundRect">
                <a:avLst/>
              </a:prstGeom>
              <a:noFill/>
              <a:ln w="76200">
                <a:solidFill>
                  <a:srgbClr val="2287D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4" name="Picture 12" descr="Káº¿t quáº£ hÃ¬nh áº£nh cho android icon">
                <a:extLst>
                  <a:ext uri="{FF2B5EF4-FFF2-40B4-BE49-F238E27FC236}">
                    <a16:creationId xmlns:a16="http://schemas.microsoft.com/office/drawing/2014/main" id="{74B177CB-A79C-4776-AC37-B38501395914}"/>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3069046" y="2189675"/>
                <a:ext cx="3013785" cy="3013785"/>
              </a:xfrm>
              <a:prstGeom prst="rect">
                <a:avLst/>
              </a:prstGeom>
              <a:noFill/>
              <a:extLst>
                <a:ext uri="{909E8E84-426E-40DD-AFC4-6F175D3DCCD1}">
                  <a14:hiddenFill xmlns:a14="http://schemas.microsoft.com/office/drawing/2010/main">
                    <a:solidFill>
                      <a:srgbClr val="FFFFFF"/>
                    </a:solidFill>
                  </a14:hiddenFill>
                </a:ext>
              </a:extLst>
            </p:spPr>
          </p:pic>
        </p:grpSp>
        <p:pic>
          <p:nvPicPr>
            <p:cNvPr id="3088" name="Picture 16" descr="HÃ¬nh áº£nh cÃ³ liÃªn quan">
              <a:extLst>
                <a:ext uri="{FF2B5EF4-FFF2-40B4-BE49-F238E27FC236}">
                  <a16:creationId xmlns:a16="http://schemas.microsoft.com/office/drawing/2014/main" id="{077082F2-E47A-4294-8E99-4424B88FB791}"/>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3894065" y="6858000"/>
              <a:ext cx="2590800" cy="22270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902249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6" name="Picture 6" descr="HÃ¬nh áº£nh cÃ³ liÃªn quan">
            <a:extLst>
              <a:ext uri="{FF2B5EF4-FFF2-40B4-BE49-F238E27FC236}">
                <a16:creationId xmlns:a16="http://schemas.microsoft.com/office/drawing/2014/main" id="{C232B286-A306-4F81-8F54-7A539AF8832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05560" y="6437874"/>
            <a:ext cx="3276880" cy="3067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(GraphQL)</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2800767"/>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GraphQL là một Graph Query Language được dành cho API. Nó được phát triển bởi Facebook</a:t>
            </a:r>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GraphQL từ khi ra đời đã gần như thay thế hoàn toàn REST bởi sự hiệu quả, mạnh mẽ và linh hoạt hơn rất nhiều.</a:t>
            </a:r>
            <a:endParaRPr lang="en-US" sz="4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514831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(PostgreSQL)</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3477875"/>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PostgreSQL là một hệ quản trị cơ sở dữ liệu quan hệ-đối tượng (object-relational database management system) có mục đích chung, hệ thống cơ sở dữ liệu mã nguồn mở được dùng khá phổ biến hiện nay. PostgreSQL là một phần mềm mã nguồn mở miễn phí. </a:t>
            </a:r>
            <a:endParaRPr lang="en-US" sz="4400">
              <a:latin typeface="Calibri" panose="020F0502020204030204" pitchFamily="34" charset="0"/>
              <a:cs typeface="Calibri" panose="020F0502020204030204" pitchFamily="34" charset="0"/>
            </a:endParaRPr>
          </a:p>
        </p:txBody>
      </p:sp>
      <p:pic>
        <p:nvPicPr>
          <p:cNvPr id="9" name="Picture 10" descr="Káº¿t quáº£ hÃ¬nh áº£nh cho postgresql icon">
            <a:extLst>
              <a:ext uri="{FF2B5EF4-FFF2-40B4-BE49-F238E27FC236}">
                <a16:creationId xmlns:a16="http://schemas.microsoft.com/office/drawing/2014/main" id="{77B62885-13CE-4CA6-9C2B-D7B92E22D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330" y="6858000"/>
            <a:ext cx="3308938" cy="280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0457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(Postgraphile)</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3477875"/>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Postgraphile được xem như thành phần để kết nối giữa GraphQL và PostgreSQL lại với nhau. Postgraphile phân tích và trả cho GraphQL những thông tin về cơ sở dữ liệu. Trong quá trình phát triển, Postgraphile hỗ trợ kiểm tra cở sở dữ liệu thay đổi và cập nhật như thế nào sau mỗi lần gọi API bằng GraphQL.</a:t>
            </a:r>
            <a:endParaRPr lang="en-US" sz="4400">
              <a:latin typeface="Calibri" panose="020F0502020204030204" pitchFamily="34" charset="0"/>
              <a:cs typeface="Calibri" panose="020F0502020204030204" pitchFamily="34" charset="0"/>
            </a:endParaRPr>
          </a:p>
        </p:txBody>
      </p:sp>
      <p:pic>
        <p:nvPicPr>
          <p:cNvPr id="10" name="Graphic 9">
            <a:extLst>
              <a:ext uri="{FF2B5EF4-FFF2-40B4-BE49-F238E27FC236}">
                <a16:creationId xmlns:a16="http://schemas.microsoft.com/office/drawing/2014/main" id="{286400AA-F961-46CD-9569-3A597EF373E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8987" y="7162800"/>
            <a:ext cx="3581546" cy="3295119"/>
          </a:xfrm>
          <a:prstGeom prst="rect">
            <a:avLst/>
          </a:prstGeom>
        </p:spPr>
      </p:pic>
    </p:spTree>
    <p:extLst>
      <p:ext uri="{BB962C8B-B14F-4D97-AF65-F5344CB8AC3E}">
        <p14:creationId xmlns:p14="http://schemas.microsoft.com/office/powerpoint/2010/main" val="390664235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(Apollo Client)</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4154984"/>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Apollo Client là một cách thức nhanh chóng khi muốn sử dụng GraphQL để tạo nên một ứng dụng người dùng. Nó giúp ta định nghĩa được những dữ liệu cần thiết và đủ để dựng nên một giao diện cho người dùng nhanh nhất có thể. Apollo Client hỗ trợ cho rất nhiều frontend platform như React, Vue.js, Angular, Android, Swift, ….</a:t>
            </a:r>
            <a:endParaRPr lang="en-US" sz="4400">
              <a:latin typeface="Calibri" panose="020F0502020204030204" pitchFamily="34" charset="0"/>
              <a:cs typeface="Calibri" panose="020F0502020204030204" pitchFamily="34" charset="0"/>
            </a:endParaRPr>
          </a:p>
        </p:txBody>
      </p:sp>
      <p:pic>
        <p:nvPicPr>
          <p:cNvPr id="9" name="Picture 8" descr="Káº¿t quáº£ hÃ¬nh áº£nh cho apollo client icon">
            <a:extLst>
              <a:ext uri="{FF2B5EF4-FFF2-40B4-BE49-F238E27FC236}">
                <a16:creationId xmlns:a16="http://schemas.microsoft.com/office/drawing/2014/main" id="{4EF25C41-2107-45B9-AC3D-4C2AE0432E3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811527" y="7428714"/>
            <a:ext cx="3431870" cy="343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6192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(Android)</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4832092"/>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Android là một hệ điều hành được thiết kế dành cho các thiết bị di động có màn hình cảm ứng như điện thoại thông minh và máy tính bảng được phát triển bởi Google dựa trên nền tảng Linux.</a:t>
            </a:r>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Các nhà phát triển viết ứng dụng cho Android dựa trên ngôn ngữ Java, Kotlin, …. Được xây dựng trên nền tảng mở, thư viện đa năng, mạnh mẽ, Android đã nhanh chong được cộng đồng lập trình viên hưởng ứng mạnh mẽ. </a:t>
            </a:r>
            <a:endParaRPr lang="en-US" sz="4400">
              <a:latin typeface="Calibri" panose="020F0502020204030204" pitchFamily="34" charset="0"/>
              <a:cs typeface="Calibri" panose="020F0502020204030204" pitchFamily="34" charset="0"/>
            </a:endParaRPr>
          </a:p>
        </p:txBody>
      </p:sp>
      <p:pic>
        <p:nvPicPr>
          <p:cNvPr id="10" name="Picture 12" descr="Káº¿t quáº£ hÃ¬nh áº£nh cho android icon">
            <a:extLst>
              <a:ext uri="{FF2B5EF4-FFF2-40B4-BE49-F238E27FC236}">
                <a16:creationId xmlns:a16="http://schemas.microsoft.com/office/drawing/2014/main" id="{67B49B71-F717-42D7-A5AB-7783736A69A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931252" y="8245321"/>
            <a:ext cx="2730295" cy="2527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898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E2C4CA-9E45-48F2-B77B-15024DA29F2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a:t>
            </a:r>
            <a:r>
              <a:rPr lang="en-US" sz="5401" b="1">
                <a:solidFill>
                  <a:srgbClr val="445469"/>
                </a:solidFill>
                <a:latin typeface="Lato Heavy" charset="0"/>
                <a:ea typeface="Lato Heavy" charset="0"/>
                <a:cs typeface="Lato Heavy" charset="0"/>
              </a:rPr>
              <a:t> </a:t>
            </a:r>
            <a:r>
              <a:rPr lang="en-US" sz="6600" b="1">
                <a:solidFill>
                  <a:srgbClr val="445469"/>
                </a:solidFill>
                <a:latin typeface="Lato Heavy" charset="0"/>
                <a:ea typeface="Lato Heavy" charset="0"/>
                <a:cs typeface="Lato Heavy" charset="0"/>
              </a:rPr>
              <a:t>QUAN</a:t>
            </a:r>
            <a:endParaRPr lang="id-ID" sz="5401" b="1">
              <a:solidFill>
                <a:srgbClr val="445469"/>
              </a:solidFill>
              <a:latin typeface="Lato Heavy" charset="0"/>
              <a:ea typeface="Lato Heavy" charset="0"/>
              <a:cs typeface="Lato Heavy" charset="0"/>
            </a:endParaRPr>
          </a:p>
        </p:txBody>
      </p:sp>
      <p:grpSp>
        <p:nvGrpSpPr>
          <p:cNvPr id="18" name="Group 17">
            <a:extLst>
              <a:ext uri="{FF2B5EF4-FFF2-40B4-BE49-F238E27FC236}">
                <a16:creationId xmlns:a16="http://schemas.microsoft.com/office/drawing/2014/main" id="{FAACCEA6-9C2F-406E-A33C-93B99BE6E251}"/>
              </a:ext>
            </a:extLst>
          </p:cNvPr>
          <p:cNvGrpSpPr/>
          <p:nvPr/>
        </p:nvGrpSpPr>
        <p:grpSpPr>
          <a:xfrm>
            <a:off x="2469165" y="2627066"/>
            <a:ext cx="14116594" cy="8583793"/>
            <a:chOff x="2469163" y="2916873"/>
            <a:chExt cx="14116594" cy="8583793"/>
          </a:xfrm>
        </p:grpSpPr>
        <p:grpSp>
          <p:nvGrpSpPr>
            <p:cNvPr id="6" name="Group 5">
              <a:extLst>
                <a:ext uri="{FF2B5EF4-FFF2-40B4-BE49-F238E27FC236}">
                  <a16:creationId xmlns:a16="http://schemas.microsoft.com/office/drawing/2014/main" id="{CC19A732-5A2C-4B88-9D54-EFCA6659805C}"/>
                </a:ext>
              </a:extLst>
            </p:cNvPr>
            <p:cNvGrpSpPr/>
            <p:nvPr/>
          </p:nvGrpSpPr>
          <p:grpSpPr>
            <a:xfrm>
              <a:off x="2469163" y="2916873"/>
              <a:ext cx="14116594" cy="6292940"/>
              <a:chOff x="2220686" y="4511040"/>
              <a:chExt cx="14116594" cy="6292940"/>
            </a:xfrm>
          </p:grpSpPr>
          <p:grpSp>
            <p:nvGrpSpPr>
              <p:cNvPr id="7" name="Group 6">
                <a:extLst>
                  <a:ext uri="{FF2B5EF4-FFF2-40B4-BE49-F238E27FC236}">
                    <a16:creationId xmlns:a16="http://schemas.microsoft.com/office/drawing/2014/main" id="{976F470E-0967-4B74-AF25-587592E174EE}"/>
                  </a:ext>
                </a:extLst>
              </p:cNvPr>
              <p:cNvGrpSpPr/>
              <p:nvPr/>
            </p:nvGrpSpPr>
            <p:grpSpPr>
              <a:xfrm>
                <a:off x="2220686" y="4511040"/>
                <a:ext cx="14116594" cy="1711234"/>
                <a:chOff x="2220686" y="3291840"/>
                <a:chExt cx="14116594" cy="1711234"/>
              </a:xfrm>
            </p:grpSpPr>
            <p:sp>
              <p:nvSpPr>
                <p:cNvPr id="14" name="Rectangle: Rounded Corners 13">
                  <a:extLst>
                    <a:ext uri="{FF2B5EF4-FFF2-40B4-BE49-F238E27FC236}">
                      <a16:creationId xmlns:a16="http://schemas.microsoft.com/office/drawing/2014/main" id="{40293444-5FE9-4E4D-B563-168C5A15C430}"/>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1</a:t>
                  </a:r>
                </a:p>
              </p:txBody>
            </p:sp>
            <p:sp>
              <p:nvSpPr>
                <p:cNvPr id="15" name="Rectangle: Rounded Corners 14">
                  <a:extLst>
                    <a:ext uri="{FF2B5EF4-FFF2-40B4-BE49-F238E27FC236}">
                      <a16:creationId xmlns:a16="http://schemas.microsoft.com/office/drawing/2014/main" id="{FF06A29B-8873-4804-B51B-96B1D42ACFA3}"/>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445469"/>
                      </a:solidFill>
                    </a:rPr>
                    <a:t>Giới thiệu</a:t>
                  </a:r>
                </a:p>
              </p:txBody>
            </p:sp>
          </p:grpSp>
          <p:grpSp>
            <p:nvGrpSpPr>
              <p:cNvPr id="8" name="Group 7">
                <a:extLst>
                  <a:ext uri="{FF2B5EF4-FFF2-40B4-BE49-F238E27FC236}">
                    <a16:creationId xmlns:a16="http://schemas.microsoft.com/office/drawing/2014/main" id="{24C2B6D2-0040-42A2-9E7B-4C0FDC01E889}"/>
                  </a:ext>
                </a:extLst>
              </p:cNvPr>
              <p:cNvGrpSpPr/>
              <p:nvPr/>
            </p:nvGrpSpPr>
            <p:grpSpPr>
              <a:xfrm>
                <a:off x="2220686" y="6801893"/>
                <a:ext cx="14116594" cy="1711234"/>
                <a:chOff x="2220686" y="3291840"/>
                <a:chExt cx="14116594" cy="1711234"/>
              </a:xfrm>
            </p:grpSpPr>
            <p:sp>
              <p:nvSpPr>
                <p:cNvPr id="12" name="Rectangle: Rounded Corners 11">
                  <a:extLst>
                    <a:ext uri="{FF2B5EF4-FFF2-40B4-BE49-F238E27FC236}">
                      <a16:creationId xmlns:a16="http://schemas.microsoft.com/office/drawing/2014/main" id="{5C09DD9D-A6A5-464F-A9D1-B3408A218B92}"/>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2</a:t>
                  </a:r>
                </a:p>
              </p:txBody>
            </p:sp>
            <p:sp>
              <p:nvSpPr>
                <p:cNvPr id="13" name="Rectangle: Rounded Corners 12">
                  <a:extLst>
                    <a:ext uri="{FF2B5EF4-FFF2-40B4-BE49-F238E27FC236}">
                      <a16:creationId xmlns:a16="http://schemas.microsoft.com/office/drawing/2014/main" id="{BFBAC620-06C6-434C-B81B-9932CF46F34D}"/>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Nội dung</a:t>
                  </a:r>
                </a:p>
              </p:txBody>
            </p:sp>
          </p:grpSp>
          <p:grpSp>
            <p:nvGrpSpPr>
              <p:cNvPr id="9" name="Group 8">
                <a:extLst>
                  <a:ext uri="{FF2B5EF4-FFF2-40B4-BE49-F238E27FC236}">
                    <a16:creationId xmlns:a16="http://schemas.microsoft.com/office/drawing/2014/main" id="{C595FFD1-05E3-4D04-BB8B-752946FDE3C7}"/>
                  </a:ext>
                </a:extLst>
              </p:cNvPr>
              <p:cNvGrpSpPr/>
              <p:nvPr/>
            </p:nvGrpSpPr>
            <p:grpSpPr>
              <a:xfrm>
                <a:off x="2220686" y="9092746"/>
                <a:ext cx="14116594" cy="1711234"/>
                <a:chOff x="2220686" y="3291840"/>
                <a:chExt cx="14116594" cy="1711234"/>
              </a:xfrm>
            </p:grpSpPr>
            <p:sp>
              <p:nvSpPr>
                <p:cNvPr id="10" name="Rectangle: Rounded Corners 9">
                  <a:extLst>
                    <a:ext uri="{FF2B5EF4-FFF2-40B4-BE49-F238E27FC236}">
                      <a16:creationId xmlns:a16="http://schemas.microsoft.com/office/drawing/2014/main" id="{A92B0659-9069-4D28-855E-622B7BCDDC2B}"/>
                    </a:ext>
                  </a:extLst>
                </p:cNvPr>
                <p:cNvSpPr/>
                <p:nvPr/>
              </p:nvSpPr>
              <p:spPr>
                <a:xfrm>
                  <a:off x="2220686" y="3291840"/>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3</a:t>
                  </a:r>
                </a:p>
              </p:txBody>
            </p:sp>
            <p:sp>
              <p:nvSpPr>
                <p:cNvPr id="11" name="Rectangle: Rounded Corners 10">
                  <a:extLst>
                    <a:ext uri="{FF2B5EF4-FFF2-40B4-BE49-F238E27FC236}">
                      <a16:creationId xmlns:a16="http://schemas.microsoft.com/office/drawing/2014/main" id="{B20DC35B-9C03-479A-91B0-7F97771B7F02}"/>
                    </a:ext>
                  </a:extLst>
                </p:cNvPr>
                <p:cNvSpPr/>
                <p:nvPr/>
              </p:nvSpPr>
              <p:spPr>
                <a:xfrm>
                  <a:off x="4724400" y="3291840"/>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Kết luận</a:t>
                  </a:r>
                </a:p>
              </p:txBody>
            </p:sp>
          </p:grpSp>
        </p:grpSp>
        <p:sp>
          <p:nvSpPr>
            <p:cNvPr id="16" name="Rectangle: Rounded Corners 15">
              <a:extLst>
                <a:ext uri="{FF2B5EF4-FFF2-40B4-BE49-F238E27FC236}">
                  <a16:creationId xmlns:a16="http://schemas.microsoft.com/office/drawing/2014/main" id="{7993701B-B660-4B3B-83D7-36AD9E49E465}"/>
                </a:ext>
              </a:extLst>
            </p:cNvPr>
            <p:cNvSpPr/>
            <p:nvPr/>
          </p:nvSpPr>
          <p:spPr>
            <a:xfrm>
              <a:off x="2469163" y="9789432"/>
              <a:ext cx="1711234" cy="1711234"/>
            </a:xfrm>
            <a:prstGeom prst="roundRect">
              <a:avLst/>
            </a:prstGeom>
            <a:solidFill>
              <a:srgbClr val="4099E0"/>
            </a:solidFill>
            <a:ln>
              <a:noFill/>
            </a:ln>
            <a:effectLst>
              <a:outerShdw blurRad="393700" dist="114300" dir="5400000" algn="t" rotWithShape="0">
                <a:srgbClr val="4099E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a:t>4</a:t>
              </a:r>
            </a:p>
          </p:txBody>
        </p:sp>
        <p:sp>
          <p:nvSpPr>
            <p:cNvPr id="17" name="Rectangle: Rounded Corners 16">
              <a:extLst>
                <a:ext uri="{FF2B5EF4-FFF2-40B4-BE49-F238E27FC236}">
                  <a16:creationId xmlns:a16="http://schemas.microsoft.com/office/drawing/2014/main" id="{E09CEC8E-0841-4072-BFDB-35D45EBF23E6}"/>
                </a:ext>
              </a:extLst>
            </p:cNvPr>
            <p:cNvSpPr/>
            <p:nvPr/>
          </p:nvSpPr>
          <p:spPr>
            <a:xfrm>
              <a:off x="4972877" y="9789432"/>
              <a:ext cx="11612880" cy="1711234"/>
            </a:xfrm>
            <a:prstGeom prst="roundRect">
              <a:avLst/>
            </a:prstGeom>
            <a:solidFill>
              <a:schemeClr val="bg1"/>
            </a:solidFill>
            <a:ln w="57150">
              <a:noFill/>
            </a:ln>
            <a:effectLst>
              <a:outerShdw blurRad="393700" dist="114300" dir="5400000" algn="t" rotWithShape="0">
                <a:srgbClr val="4099E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b="1">
                  <a:solidFill>
                    <a:srgbClr val="364D65"/>
                  </a:solidFill>
                </a:rPr>
                <a:t>Demo kết quả</a:t>
              </a:r>
            </a:p>
          </p:txBody>
        </p:sp>
      </p:grpSp>
      <p:sp>
        <p:nvSpPr>
          <p:cNvPr id="19" name="Date Placeholder 18">
            <a:extLst>
              <a:ext uri="{FF2B5EF4-FFF2-40B4-BE49-F238E27FC236}">
                <a16:creationId xmlns:a16="http://schemas.microsoft.com/office/drawing/2014/main" id="{2F7997DE-3CE6-45E2-B53F-8A57F576AD3C}"/>
              </a:ext>
            </a:extLst>
          </p:cNvPr>
          <p:cNvSpPr>
            <a:spLocks noGrp="1"/>
          </p:cNvSpPr>
          <p:nvPr>
            <p:ph type="dt" sz="half" idx="10"/>
          </p:nvPr>
        </p:nvSpPr>
        <p:spPr/>
        <p:txBody>
          <a:bodyPr/>
          <a:lstStyle/>
          <a:p>
            <a:fld id="{23EEE96C-3494-4D2F-B44A-8BC74FD66544}" type="datetime1">
              <a:rPr lang="en-US" smtClean="0"/>
              <a:t>12/7/2018</a:t>
            </a:fld>
            <a:endParaRPr lang="en-US"/>
          </a:p>
        </p:txBody>
      </p:sp>
      <p:sp>
        <p:nvSpPr>
          <p:cNvPr id="20" name="Footer Placeholder 19">
            <a:extLst>
              <a:ext uri="{FF2B5EF4-FFF2-40B4-BE49-F238E27FC236}">
                <a16:creationId xmlns:a16="http://schemas.microsoft.com/office/drawing/2014/main" id="{5DB8EE1F-19CF-4690-BE22-5357BE40884B}"/>
              </a:ext>
            </a:extLst>
          </p:cNvPr>
          <p:cNvSpPr>
            <a:spLocks noGrp="1"/>
          </p:cNvSpPr>
          <p:nvPr>
            <p:ph type="ftr" sz="quarter" idx="11"/>
          </p:nvPr>
        </p:nvSpPr>
        <p:spPr/>
        <p:txBody>
          <a:bodyPr/>
          <a:lstStyle/>
          <a:p>
            <a:pPr algn="ctr"/>
            <a:r>
              <a:rPr lang="en-US"/>
              <a:t>Hệ thống quản lí chuỗi cửa hàng giặt ủi</a:t>
            </a:r>
          </a:p>
        </p:txBody>
      </p:sp>
    </p:spTree>
    <p:extLst>
      <p:ext uri="{BB962C8B-B14F-4D97-AF65-F5344CB8AC3E}">
        <p14:creationId xmlns:p14="http://schemas.microsoft.com/office/powerpoint/2010/main" val="1492588219"/>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(ReactJS)</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C3E1B19-564B-43BC-8060-DA99B4A4E9EF}"/>
              </a:ext>
            </a:extLst>
          </p:cNvPr>
          <p:cNvSpPr/>
          <p:nvPr/>
        </p:nvSpPr>
        <p:spPr>
          <a:xfrm>
            <a:off x="1865670" y="2943634"/>
            <a:ext cx="15166259" cy="5509200"/>
          </a:xfrm>
          <a:prstGeom prst="rect">
            <a:avLst/>
          </a:prstGeom>
        </p:spPr>
        <p:txBody>
          <a:bodyPr wrap="square">
            <a:spAutoFit/>
          </a:bodyPr>
          <a:lstStyle/>
          <a:p>
            <a:pPr algn="just"/>
            <a:r>
              <a:rPr lang="en-US" sz="4400">
                <a:latin typeface="Calibri" panose="020F0502020204030204" pitchFamily="34" charset="0"/>
                <a:cs typeface="Calibri" panose="020F0502020204030204" pitchFamily="34" charset="0"/>
              </a:rPr>
              <a:t>		</a:t>
            </a:r>
            <a:r>
              <a:rPr lang="vi-VN" sz="4400">
                <a:latin typeface="Calibri" panose="020F0502020204030204" pitchFamily="34" charset="0"/>
                <a:cs typeface="Calibri" panose="020F0502020204030204" pitchFamily="34" charset="0"/>
              </a:rPr>
              <a:t>React là một thư viện UI phát triển tại Facebook để hỗ trợ việc xây dựng những thành phần (components) UI có tính tương tác cao, có trạng thái và có thể sử dụng lại được. Một trong những điểm hấp dẫn của React là thư viện này không chỉ hoạt động trên phía client, mà còn được render trên máy chủ và có thể kết nối với nhau. React so sánh sự thay đổi giữa các giá trị của lần render này với lần render trước và cập nhật ít thay đổi nhất trên DOM.</a:t>
            </a:r>
            <a:endParaRPr lang="en-US" sz="4400">
              <a:latin typeface="Calibri" panose="020F0502020204030204" pitchFamily="34" charset="0"/>
              <a:cs typeface="Calibri" panose="020F0502020204030204" pitchFamily="34" charset="0"/>
            </a:endParaRPr>
          </a:p>
        </p:txBody>
      </p:sp>
      <p:pic>
        <p:nvPicPr>
          <p:cNvPr id="9" name="Picture 16" descr="HÃ¬nh áº£nh cÃ³ liÃªn quan">
            <a:extLst>
              <a:ext uri="{FF2B5EF4-FFF2-40B4-BE49-F238E27FC236}">
                <a16:creationId xmlns:a16="http://schemas.microsoft.com/office/drawing/2014/main" id="{B1918D01-8B2C-463F-B810-AE69F0C6A90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75250" y="8355763"/>
            <a:ext cx="2347097" cy="222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6106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2192088" y="2696810"/>
            <a:ext cx="14650570" cy="830997"/>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ràng buộc về thời gian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p:txBody>
      </p:sp>
      <p:grpSp>
        <p:nvGrpSpPr>
          <p:cNvPr id="31" name="Group 30">
            <a:extLst>
              <a:ext uri="{FF2B5EF4-FFF2-40B4-BE49-F238E27FC236}">
                <a16:creationId xmlns:a16="http://schemas.microsoft.com/office/drawing/2014/main" id="{8BDF85D8-8EA0-46C5-9118-BE24679A664B}"/>
              </a:ext>
            </a:extLst>
          </p:cNvPr>
          <p:cNvGrpSpPr/>
          <p:nvPr/>
        </p:nvGrpSpPr>
        <p:grpSpPr>
          <a:xfrm>
            <a:off x="1569922" y="4145017"/>
            <a:ext cx="15882932" cy="6275867"/>
            <a:chOff x="1569922" y="4145017"/>
            <a:chExt cx="15882932" cy="6275867"/>
          </a:xfrm>
        </p:grpSpPr>
        <p:grpSp>
          <p:nvGrpSpPr>
            <p:cNvPr id="22" name="Group 21">
              <a:extLst>
                <a:ext uri="{FF2B5EF4-FFF2-40B4-BE49-F238E27FC236}">
                  <a16:creationId xmlns:a16="http://schemas.microsoft.com/office/drawing/2014/main" id="{9FFD2CF6-203B-42F3-AF8F-07C7422536F9}"/>
                </a:ext>
              </a:extLst>
            </p:cNvPr>
            <p:cNvGrpSpPr/>
            <p:nvPr/>
          </p:nvGrpSpPr>
          <p:grpSpPr>
            <a:xfrm>
              <a:off x="5951745" y="4145017"/>
              <a:ext cx="6014883" cy="6275867"/>
              <a:chOff x="7534502" y="4266407"/>
              <a:chExt cx="6014883" cy="6275867"/>
            </a:xfrm>
          </p:grpSpPr>
          <p:grpSp>
            <p:nvGrpSpPr>
              <p:cNvPr id="18" name="Group 17">
                <a:extLst>
                  <a:ext uri="{FF2B5EF4-FFF2-40B4-BE49-F238E27FC236}">
                    <a16:creationId xmlns:a16="http://schemas.microsoft.com/office/drawing/2014/main" id="{0A783D43-0300-4C73-A05F-8A97C346FD92}"/>
                  </a:ext>
                </a:extLst>
              </p:cNvPr>
              <p:cNvGrpSpPr/>
              <p:nvPr/>
            </p:nvGrpSpPr>
            <p:grpSpPr>
              <a:xfrm>
                <a:off x="7534502" y="4266407"/>
                <a:ext cx="6014883" cy="6275867"/>
                <a:chOff x="7697194" y="4025949"/>
                <a:chExt cx="6014883" cy="6275867"/>
              </a:xfrm>
            </p:grpSpPr>
            <p:grpSp>
              <p:nvGrpSpPr>
                <p:cNvPr id="17" name="Group 16">
                  <a:extLst>
                    <a:ext uri="{FF2B5EF4-FFF2-40B4-BE49-F238E27FC236}">
                      <a16:creationId xmlns:a16="http://schemas.microsoft.com/office/drawing/2014/main" id="{E4348298-1900-447E-82D2-47150AA710DB}"/>
                    </a:ext>
                  </a:extLst>
                </p:cNvPr>
                <p:cNvGrpSpPr/>
                <p:nvPr/>
              </p:nvGrpSpPr>
              <p:grpSpPr>
                <a:xfrm>
                  <a:off x="7697194" y="4025949"/>
                  <a:ext cx="6014883" cy="6275867"/>
                  <a:chOff x="6136558" y="3872466"/>
                  <a:chExt cx="6014883" cy="6275867"/>
                </a:xfrm>
              </p:grpSpPr>
              <p:grpSp>
                <p:nvGrpSpPr>
                  <p:cNvPr id="3" name="Group 2">
                    <a:extLst>
                      <a:ext uri="{FF2B5EF4-FFF2-40B4-BE49-F238E27FC236}">
                        <a16:creationId xmlns:a16="http://schemas.microsoft.com/office/drawing/2014/main" id="{E7189992-891E-4F53-AD69-80F42C11FF5B}"/>
                      </a:ext>
                    </a:extLst>
                  </p:cNvPr>
                  <p:cNvGrpSpPr/>
                  <p:nvPr/>
                </p:nvGrpSpPr>
                <p:grpSpPr>
                  <a:xfrm>
                    <a:off x="6136558" y="3872466"/>
                    <a:ext cx="6014883" cy="6275867"/>
                    <a:chOff x="6136558" y="3720066"/>
                    <a:chExt cx="6014883" cy="6275867"/>
                  </a:xfrm>
                </p:grpSpPr>
                <p:grpSp>
                  <p:nvGrpSpPr>
                    <p:cNvPr id="8" name="Google Shape;556;p24">
                      <a:extLst>
                        <a:ext uri="{FF2B5EF4-FFF2-40B4-BE49-F238E27FC236}">
                          <a16:creationId xmlns:a16="http://schemas.microsoft.com/office/drawing/2014/main" id="{024EAF38-6A13-4BA9-94C6-F560DFEB707B}"/>
                        </a:ext>
                      </a:extLst>
                    </p:cNvPr>
                    <p:cNvGrpSpPr/>
                    <p:nvPr/>
                  </p:nvGrpSpPr>
                  <p:grpSpPr>
                    <a:xfrm>
                      <a:off x="6136558" y="3720066"/>
                      <a:ext cx="6014883" cy="6275867"/>
                      <a:chOff x="2768474" y="949849"/>
                      <a:chExt cx="2944752" cy="3170450"/>
                    </a:xfrm>
                  </p:grpSpPr>
                  <p:sp>
                    <p:nvSpPr>
                      <p:cNvPr id="9" name="Google Shape;557;p24">
                        <a:extLst>
                          <a:ext uri="{FF2B5EF4-FFF2-40B4-BE49-F238E27FC236}">
                            <a16:creationId xmlns:a16="http://schemas.microsoft.com/office/drawing/2014/main" id="{28A471AA-5529-4D71-965D-A81A1088F87B}"/>
                          </a:ext>
                        </a:extLst>
                      </p:cNvPr>
                      <p:cNvSpPr/>
                      <p:nvPr/>
                    </p:nvSpPr>
                    <p:spPr>
                      <a:xfrm rot="5400000">
                        <a:off x="2768474" y="949849"/>
                        <a:ext cx="1706700" cy="1706700"/>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8;p24">
                        <a:extLst>
                          <a:ext uri="{FF2B5EF4-FFF2-40B4-BE49-F238E27FC236}">
                            <a16:creationId xmlns:a16="http://schemas.microsoft.com/office/drawing/2014/main" id="{2E3E820D-8066-4006-AA4F-A40F793C3C73}"/>
                          </a:ext>
                        </a:extLst>
                      </p:cNvPr>
                      <p:cNvSpPr/>
                      <p:nvPr/>
                    </p:nvSpPr>
                    <p:spPr>
                      <a:xfrm rot="5400000" flipH="1">
                        <a:off x="3109874" y="2754999"/>
                        <a:ext cx="1365300" cy="1365300"/>
                      </a:xfrm>
                      <a:prstGeom prst="teardrop">
                        <a:avLst>
                          <a:gd name="adj" fmla="val 1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9;p24">
                        <a:extLst>
                          <a:ext uri="{FF2B5EF4-FFF2-40B4-BE49-F238E27FC236}">
                            <a16:creationId xmlns:a16="http://schemas.microsoft.com/office/drawing/2014/main" id="{9C9736F3-7E77-439F-B4FC-6CFEEE51E3E4}"/>
                          </a:ext>
                        </a:extLst>
                      </p:cNvPr>
                      <p:cNvSpPr/>
                      <p:nvPr/>
                    </p:nvSpPr>
                    <p:spPr>
                      <a:xfrm rot="10800000">
                        <a:off x="4573417" y="1713349"/>
                        <a:ext cx="943200" cy="943200"/>
                      </a:xfrm>
                      <a:prstGeom prst="teardrop">
                        <a:avLst>
                          <a:gd name="adj" fmla="val 10000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0;p24">
                        <a:extLst>
                          <a:ext uri="{FF2B5EF4-FFF2-40B4-BE49-F238E27FC236}">
                            <a16:creationId xmlns:a16="http://schemas.microsoft.com/office/drawing/2014/main" id="{A0F86F88-16BF-483F-93B9-A1452CECEBDA}"/>
                          </a:ext>
                        </a:extLst>
                      </p:cNvPr>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34;p40">
                      <a:extLst>
                        <a:ext uri="{FF2B5EF4-FFF2-40B4-BE49-F238E27FC236}">
                          <a16:creationId xmlns:a16="http://schemas.microsoft.com/office/drawing/2014/main" id="{90226C3D-4697-49EE-BAEB-F42E3FAB1C47}"/>
                        </a:ext>
                      </a:extLst>
                    </p:cNvPr>
                    <p:cNvGrpSpPr/>
                    <p:nvPr/>
                  </p:nvGrpSpPr>
                  <p:grpSpPr>
                    <a:xfrm>
                      <a:off x="10450720" y="7869569"/>
                      <a:ext cx="1076796" cy="1070131"/>
                      <a:chOff x="6749416" y="1120884"/>
                      <a:chExt cx="396900" cy="396300"/>
                    </a:xfrm>
                    <a:solidFill>
                      <a:schemeClr val="bg1"/>
                    </a:solidFill>
                  </p:grpSpPr>
                  <p:sp>
                    <p:nvSpPr>
                      <p:cNvPr id="14" name="Google Shape;835;p40">
                        <a:extLst>
                          <a:ext uri="{FF2B5EF4-FFF2-40B4-BE49-F238E27FC236}">
                            <a16:creationId xmlns:a16="http://schemas.microsoft.com/office/drawing/2014/main" id="{0EA8FA2E-C28A-4F93-A9F7-B319DD743C42}"/>
                          </a:ext>
                        </a:extLst>
                      </p:cNvPr>
                      <p:cNvSpPr/>
                      <p:nvPr/>
                    </p:nvSpPr>
                    <p:spPr>
                      <a:xfrm>
                        <a:off x="6749416" y="1120884"/>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6;p40">
                        <a:extLst>
                          <a:ext uri="{FF2B5EF4-FFF2-40B4-BE49-F238E27FC236}">
                            <a16:creationId xmlns:a16="http://schemas.microsoft.com/office/drawing/2014/main" id="{5B96307A-BB9B-4B9D-ABEE-63712492E46B}"/>
                          </a:ext>
                        </a:extLst>
                      </p:cNvPr>
                      <p:cNvSpPr/>
                      <p:nvPr/>
                    </p:nvSpPr>
                    <p:spPr>
                      <a:xfrm>
                        <a:off x="6786066" y="1157534"/>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015;p40">
                    <a:extLst>
                      <a:ext uri="{FF2B5EF4-FFF2-40B4-BE49-F238E27FC236}">
                        <a16:creationId xmlns:a16="http://schemas.microsoft.com/office/drawing/2014/main" id="{B43986CF-20A0-4CB9-9A58-B35500694F37}"/>
                      </a:ext>
                    </a:extLst>
                  </p:cNvPr>
                  <p:cNvSpPr/>
                  <p:nvPr/>
                </p:nvSpPr>
                <p:spPr>
                  <a:xfrm>
                    <a:off x="7320207" y="8167724"/>
                    <a:ext cx="2009876" cy="1110735"/>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2;p40">
                  <a:extLst>
                    <a:ext uri="{FF2B5EF4-FFF2-40B4-BE49-F238E27FC236}">
                      <a16:creationId xmlns:a16="http://schemas.microsoft.com/office/drawing/2014/main" id="{34CB01A6-0F00-4D5E-9ED2-5709AACC321E}"/>
                    </a:ext>
                  </a:extLst>
                </p:cNvPr>
                <p:cNvGrpSpPr/>
                <p:nvPr/>
              </p:nvGrpSpPr>
              <p:grpSpPr>
                <a:xfrm>
                  <a:off x="8599861" y="5122028"/>
                  <a:ext cx="2104775" cy="1557194"/>
                  <a:chOff x="5255200" y="3006475"/>
                  <a:chExt cx="511700" cy="378575"/>
                </a:xfrm>
                <a:solidFill>
                  <a:schemeClr val="bg1"/>
                </a:solidFill>
              </p:grpSpPr>
              <p:sp>
                <p:nvSpPr>
                  <p:cNvPr id="20" name="Google Shape;943;p40">
                    <a:extLst>
                      <a:ext uri="{FF2B5EF4-FFF2-40B4-BE49-F238E27FC236}">
                        <a16:creationId xmlns:a16="http://schemas.microsoft.com/office/drawing/2014/main" id="{1518BB71-4984-42E2-B3CD-B100C657E7D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4;p40">
                    <a:extLst>
                      <a:ext uri="{FF2B5EF4-FFF2-40B4-BE49-F238E27FC236}">
                        <a16:creationId xmlns:a16="http://schemas.microsoft.com/office/drawing/2014/main" id="{C8EA5D09-843D-4F78-ABBE-A25EFB4FD58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803;p40">
                <a:extLst>
                  <a:ext uri="{FF2B5EF4-FFF2-40B4-BE49-F238E27FC236}">
                    <a16:creationId xmlns:a16="http://schemas.microsoft.com/office/drawing/2014/main" id="{7BE47FAA-18B6-4C25-9403-AFA3C067B39E}"/>
                  </a:ext>
                </a:extLst>
              </p:cNvPr>
              <p:cNvGrpSpPr/>
              <p:nvPr/>
            </p:nvGrpSpPr>
            <p:grpSpPr>
              <a:xfrm>
                <a:off x="11676235" y="6302381"/>
                <a:ext cx="1011767" cy="854928"/>
                <a:chOff x="3918650" y="293075"/>
                <a:chExt cx="488500" cy="412775"/>
              </a:xfrm>
              <a:solidFill>
                <a:schemeClr val="bg1"/>
              </a:solidFill>
            </p:grpSpPr>
            <p:sp>
              <p:nvSpPr>
                <p:cNvPr id="24" name="Google Shape;804;p40">
                  <a:extLst>
                    <a:ext uri="{FF2B5EF4-FFF2-40B4-BE49-F238E27FC236}">
                      <a16:creationId xmlns:a16="http://schemas.microsoft.com/office/drawing/2014/main" id="{73ACAC7E-46E7-4291-9228-5FC9DB1725E8}"/>
                    </a:ext>
                  </a:extLst>
                </p:cNvPr>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5;p40">
                  <a:extLst>
                    <a:ext uri="{FF2B5EF4-FFF2-40B4-BE49-F238E27FC236}">
                      <a16:creationId xmlns:a16="http://schemas.microsoft.com/office/drawing/2014/main" id="{BE4C9035-2169-4293-8330-9F887416556A}"/>
                    </a:ext>
                  </a:extLst>
                </p:cNvPr>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6;p40">
                  <a:extLst>
                    <a:ext uri="{FF2B5EF4-FFF2-40B4-BE49-F238E27FC236}">
                      <a16:creationId xmlns:a16="http://schemas.microsoft.com/office/drawing/2014/main" id="{CF7BC8F8-8F36-48F9-8344-2C1CE1246028}"/>
                    </a:ext>
                  </a:extLst>
                </p:cNvPr>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Rectangle 26">
              <a:extLst>
                <a:ext uri="{FF2B5EF4-FFF2-40B4-BE49-F238E27FC236}">
                  <a16:creationId xmlns:a16="http://schemas.microsoft.com/office/drawing/2014/main" id="{45BFB0E5-7389-49FF-995B-6C6E7487015B}"/>
                </a:ext>
              </a:extLst>
            </p:cNvPr>
            <p:cNvSpPr/>
            <p:nvPr/>
          </p:nvSpPr>
          <p:spPr>
            <a:xfrm>
              <a:off x="12593832" y="8461579"/>
              <a:ext cx="4859022"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hoạt đông:</a:t>
              </a:r>
            </a:p>
            <a:p>
              <a:r>
                <a:rPr lang="vi-VN" sz="4400" b="1">
                  <a:solidFill>
                    <a:srgbClr val="445469"/>
                  </a:solidFill>
                  <a:latin typeface="Calibri Light" panose="020F0302020204030204" pitchFamily="34" charset="0"/>
                  <a:cs typeface="Calibri Light" panose="020F0302020204030204" pitchFamily="34" charset="0"/>
                </a:rPr>
                <a:t>6:00 – 17:00</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28" name="Rectangle 27">
              <a:extLst>
                <a:ext uri="{FF2B5EF4-FFF2-40B4-BE49-F238E27FC236}">
                  <a16:creationId xmlns:a16="http://schemas.microsoft.com/office/drawing/2014/main" id="{C0EC7D18-1C38-4C66-B6B6-474AD0D25D33}"/>
                </a:ext>
              </a:extLst>
            </p:cNvPr>
            <p:cNvSpPr/>
            <p:nvPr/>
          </p:nvSpPr>
          <p:spPr>
            <a:xfrm>
              <a:off x="12593832" y="5495226"/>
              <a:ext cx="4397358" cy="1569660"/>
            </a:xfrm>
            <a:prstGeom prst="rect">
              <a:avLst/>
            </a:prstGeom>
          </p:spPr>
          <p:txBody>
            <a:bodyPr wrap="none">
              <a:spAutoFit/>
            </a:bodyPr>
            <a:lstStyle/>
            <a:p>
              <a:r>
                <a:rPr lang="en-US" sz="4800">
                  <a:solidFill>
                    <a:srgbClr val="445469"/>
                  </a:solidFill>
                  <a:latin typeface="Calibri Light" panose="020F0302020204030204" pitchFamily="34" charset="0"/>
                  <a:cs typeface="Calibri Light" panose="020F0302020204030204" pitchFamily="34" charset="0"/>
                </a:rPr>
                <a:t>Phạm vi phục vụ:</a:t>
              </a:r>
            </a:p>
            <a:p>
              <a:r>
                <a:rPr lang="vi-VN" sz="4800" b="1">
                  <a:solidFill>
                    <a:srgbClr val="445469"/>
                  </a:solidFill>
                  <a:latin typeface="Calibri Light" panose="020F0302020204030204" pitchFamily="34" charset="0"/>
                  <a:cs typeface="Calibri Light" panose="020F0302020204030204" pitchFamily="34" charset="0"/>
                </a:rPr>
                <a:t>10 km</a:t>
              </a:r>
              <a:endParaRPr lang="en-US" sz="4800" b="1">
                <a:solidFill>
                  <a:srgbClr val="445469"/>
                </a:solidFill>
                <a:latin typeface="Calibri Light" panose="020F0302020204030204" pitchFamily="34" charset="0"/>
                <a:cs typeface="Calibri Light" panose="020F0302020204030204" pitchFamily="34" charset="0"/>
              </a:endParaRPr>
            </a:p>
          </p:txBody>
        </p:sp>
        <p:sp>
          <p:nvSpPr>
            <p:cNvPr id="29" name="Rectangle 28">
              <a:extLst>
                <a:ext uri="{FF2B5EF4-FFF2-40B4-BE49-F238E27FC236}">
                  <a16:creationId xmlns:a16="http://schemas.microsoft.com/office/drawing/2014/main" id="{4102DF15-15B5-4F47-B52B-669408EE6ED1}"/>
                </a:ext>
              </a:extLst>
            </p:cNvPr>
            <p:cNvSpPr/>
            <p:nvPr/>
          </p:nvSpPr>
          <p:spPr>
            <a:xfrm>
              <a:off x="1569922" y="8061470"/>
              <a:ext cx="4725974" cy="1446550"/>
            </a:xfrm>
            <a:prstGeom prst="rect">
              <a:avLst/>
            </a:prstGeom>
          </p:spPr>
          <p:txBody>
            <a:bodyPr wrap="none">
              <a:spAutoFit/>
            </a:bodyPr>
            <a:lstStyle/>
            <a:p>
              <a:r>
                <a:rPr lang="en-US" sz="4400">
                  <a:solidFill>
                    <a:srgbClr val="445469"/>
                  </a:solidFill>
                  <a:latin typeface="Calibri Light" panose="020F0302020204030204" pitchFamily="34" charset="0"/>
                  <a:cs typeface="Calibri Light" panose="020F0302020204030204" pitchFamily="34" charset="0"/>
                </a:rPr>
                <a:t>Thời gian di chuyển:</a:t>
              </a:r>
            </a:p>
            <a:p>
              <a:r>
                <a:rPr lang="vi-VN" sz="4400" b="1">
                  <a:solidFill>
                    <a:srgbClr val="445469"/>
                  </a:solidFill>
                  <a:latin typeface="Calibri Light" panose="020F0302020204030204" pitchFamily="34" charset="0"/>
                  <a:cs typeface="Calibri Light" panose="020F0302020204030204" pitchFamily="34" charset="0"/>
                </a:rPr>
                <a:t>1 giờ/ lượt</a:t>
              </a:r>
              <a:endParaRPr lang="en-US" sz="4400" b="1">
                <a:solidFill>
                  <a:srgbClr val="445469"/>
                </a:solidFill>
                <a:latin typeface="Calibri Light" panose="020F0302020204030204" pitchFamily="34" charset="0"/>
                <a:cs typeface="Calibri Light" panose="020F0302020204030204" pitchFamily="34" charset="0"/>
              </a:endParaRPr>
            </a:p>
          </p:txBody>
        </p:sp>
        <p:sp>
          <p:nvSpPr>
            <p:cNvPr id="30" name="Rectangle 29">
              <a:extLst>
                <a:ext uri="{FF2B5EF4-FFF2-40B4-BE49-F238E27FC236}">
                  <a16:creationId xmlns:a16="http://schemas.microsoft.com/office/drawing/2014/main" id="{37AF13F1-D30B-4A83-9C3A-7ABBDD851133}"/>
                </a:ext>
              </a:extLst>
            </p:cNvPr>
            <p:cNvSpPr/>
            <p:nvPr/>
          </p:nvSpPr>
          <p:spPr>
            <a:xfrm>
              <a:off x="2014346" y="4168736"/>
              <a:ext cx="3486066" cy="1508105"/>
            </a:xfrm>
            <a:prstGeom prst="rect">
              <a:avLst/>
            </a:prstGeom>
          </p:spPr>
          <p:txBody>
            <a:bodyPr wrap="square">
              <a:spAutoFit/>
            </a:bodyPr>
            <a:lstStyle/>
            <a:p>
              <a:r>
                <a:rPr lang="en-US" sz="4400">
                  <a:solidFill>
                    <a:srgbClr val="445469"/>
                  </a:solidFill>
                  <a:latin typeface="Calibri Light" panose="020F0302020204030204" pitchFamily="34" charset="0"/>
                  <a:cs typeface="Calibri Light" panose="020F0302020204030204" pitchFamily="34" charset="0"/>
                </a:rPr>
                <a:t>Thời gian xử lí: </a:t>
              </a:r>
              <a:r>
                <a:rPr lang="vi-VN" sz="4800" b="1">
                  <a:solidFill>
                    <a:srgbClr val="445469"/>
                  </a:solidFill>
                  <a:latin typeface="Calibri Light" panose="020F0302020204030204" pitchFamily="34" charset="0"/>
                  <a:cs typeface="Calibri Light" panose="020F0302020204030204" pitchFamily="34" charset="0"/>
                </a:rPr>
                <a:t>3 giờ</a:t>
              </a:r>
              <a:endParaRPr lang="en-US" sz="4400" b="1">
                <a:solidFill>
                  <a:srgbClr val="445469"/>
                </a:solidFill>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96670752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B9E1260-FD4F-4891-BD09-FCE4455AE3FD}"/>
              </a:ext>
            </a:extLst>
          </p:cNvPr>
          <p:cNvSpPr/>
          <p:nvPr/>
        </p:nvSpPr>
        <p:spPr>
          <a:xfrm>
            <a:off x="1971115" y="3766334"/>
            <a:ext cx="14650570" cy="5139869"/>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Ứng dụng của hàng đợi nhiều trạm phục vụ trong đề tài:</a:t>
            </a:r>
          </a:p>
          <a:p>
            <a:pPr marL="1371600" lvl="2" indent="-457200" algn="just">
              <a:spcBef>
                <a:spcPts val="1200"/>
              </a:spcBef>
              <a:spcAft>
                <a:spcPts val="600"/>
              </a:spcAft>
              <a:buFont typeface="Courier New" panose="02070309020205020404" pitchFamily="49" charset="0"/>
              <a:buChar char="o"/>
            </a:pPr>
            <a:r>
              <a:rPr lang="en-US" sz="4800"/>
              <a:t>Không áp dụng tính xác xuất.</a:t>
            </a:r>
          </a:p>
          <a:p>
            <a:pPr marL="1371600" lvl="2" indent="-457200" algn="just">
              <a:spcBef>
                <a:spcPts val="1200"/>
              </a:spcBef>
              <a:spcAft>
                <a:spcPts val="600"/>
              </a:spcAft>
              <a:buFont typeface="Courier New" panose="02070309020205020404" pitchFamily="49" charset="0"/>
              <a:buChar char="o"/>
            </a:pPr>
            <a:r>
              <a:rPr lang="en-US" sz="4800"/>
              <a:t>Độ ưu tiên của hàng đợi: thời gian giao quần áo của khách hàng.</a:t>
            </a:r>
          </a:p>
          <a:p>
            <a:pPr marL="1371600" lvl="2" indent="-457200" algn="just">
              <a:spcBef>
                <a:spcPts val="1200"/>
              </a:spcBef>
              <a:spcAft>
                <a:spcPts val="600"/>
              </a:spcAft>
              <a:buFont typeface="Courier New" panose="02070309020205020404" pitchFamily="49" charset="0"/>
              <a:buChar char="o"/>
            </a:pPr>
            <a:r>
              <a:rPr lang="en-US" sz="4800"/>
              <a:t>Thời gian xử lí là 3h. </a:t>
            </a:r>
          </a:p>
        </p:txBody>
      </p:sp>
    </p:spTree>
    <p:extLst>
      <p:ext uri="{BB962C8B-B14F-4D97-AF65-F5344CB8AC3E}">
        <p14:creationId xmlns:p14="http://schemas.microsoft.com/office/powerpoint/2010/main" val="253709326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700470"/>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C</a:t>
            </a:r>
            <a:r>
              <a:rPr lang="vi-VN" sz="6600" b="1">
                <a:solidFill>
                  <a:srgbClr val="445469"/>
                </a:solidFill>
                <a:latin typeface="Lato Heavy" charset="0"/>
                <a:ea typeface="Lato Heavy" charset="0"/>
                <a:cs typeface="Lato Heavy" charset="0"/>
              </a:rPr>
              <a:t>ơ</a:t>
            </a:r>
            <a:r>
              <a:rPr lang="en-US" sz="6600" b="1">
                <a:solidFill>
                  <a:srgbClr val="445469"/>
                </a:solidFill>
                <a:latin typeface="Lato Heavy" charset="0"/>
                <a:ea typeface="Lato Heavy" charset="0"/>
                <a:cs typeface="Lato Heavy" charset="0"/>
              </a:rPr>
              <a:t> sở lí thuyết</a:t>
            </a:r>
          </a:p>
          <a:p>
            <a:pPr algn="ctr"/>
            <a:r>
              <a:rPr lang="en-US" sz="4000">
                <a:latin typeface="Lato Heavy" charset="0"/>
                <a:ea typeface="Lato Heavy" charset="0"/>
                <a:cs typeface="Lato Heavy" charset="0"/>
              </a:rPr>
              <a:t>(hàng đợi nhiều trạm phục vụ)</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0" name="Group 119">
            <a:extLst>
              <a:ext uri="{FF2B5EF4-FFF2-40B4-BE49-F238E27FC236}">
                <a16:creationId xmlns:a16="http://schemas.microsoft.com/office/drawing/2014/main" id="{3E99A8FE-5689-4705-9AFD-65C96EE83ED5}"/>
              </a:ext>
            </a:extLst>
          </p:cNvPr>
          <p:cNvGrpSpPr/>
          <p:nvPr/>
        </p:nvGrpSpPr>
        <p:grpSpPr>
          <a:xfrm>
            <a:off x="1288919" y="2711049"/>
            <a:ext cx="16310755" cy="8516175"/>
            <a:chOff x="1288919" y="2711049"/>
            <a:chExt cx="16310755" cy="8516175"/>
          </a:xfrm>
        </p:grpSpPr>
        <p:pic>
          <p:nvPicPr>
            <p:cNvPr id="130" name="Picture 2" descr="HÃ¬nh áº£nh cÃ³ liÃªn quan">
              <a:extLst>
                <a:ext uri="{FF2B5EF4-FFF2-40B4-BE49-F238E27FC236}">
                  <a16:creationId xmlns:a16="http://schemas.microsoft.com/office/drawing/2014/main" id="{B637E54A-A793-4C07-A2EA-68778F070425}"/>
                </a:ext>
              </a:extLst>
            </p:cNvPr>
            <p:cNvPicPr>
              <a:picLocks noChangeAspect="1" noChangeArrowheads="1" noCrop="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822497" y="3377780"/>
              <a:ext cx="1556006" cy="1167005"/>
            </a:xfrm>
            <a:prstGeom prst="rect">
              <a:avLst/>
            </a:prstGeom>
            <a:noFill/>
            <a:extLst>
              <a:ext uri="{909E8E84-426E-40DD-AFC4-6F175D3DCCD1}">
                <a14:hiddenFill xmlns:a14="http://schemas.microsoft.com/office/drawing/2010/main">
                  <a:solidFill>
                    <a:srgbClr val="FFFFFF"/>
                  </a:solidFill>
                </a14:hiddenFill>
              </a:ext>
            </a:extLst>
          </p:spPr>
        </p:pic>
        <p:grpSp>
          <p:nvGrpSpPr>
            <p:cNvPr id="119" name="Group 118">
              <a:extLst>
                <a:ext uri="{FF2B5EF4-FFF2-40B4-BE49-F238E27FC236}">
                  <a16:creationId xmlns:a16="http://schemas.microsoft.com/office/drawing/2014/main" id="{2D891384-29AC-4CE4-AE56-55B80DA5CB60}"/>
                </a:ext>
              </a:extLst>
            </p:cNvPr>
            <p:cNvGrpSpPr/>
            <p:nvPr/>
          </p:nvGrpSpPr>
          <p:grpSpPr>
            <a:xfrm>
              <a:off x="1288919" y="2711049"/>
              <a:ext cx="16310755" cy="8516175"/>
              <a:chOff x="1412002" y="2787864"/>
              <a:chExt cx="16310755" cy="8516175"/>
            </a:xfrm>
          </p:grpSpPr>
          <p:pic>
            <p:nvPicPr>
              <p:cNvPr id="128" name="Picture 2" descr="HÃ¬nh áº£nh cÃ³ liÃªn quan">
                <a:extLst>
                  <a:ext uri="{FF2B5EF4-FFF2-40B4-BE49-F238E27FC236}">
                    <a16:creationId xmlns:a16="http://schemas.microsoft.com/office/drawing/2014/main" id="{26559518-DE69-4C3B-AD7E-F3E1D34DDEFF}"/>
                  </a:ext>
                </a:extLst>
              </p:cNvPr>
              <p:cNvPicPr>
                <a:picLocks noChangeAspect="1" noChangeArrowheads="1" noCrop="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858363" y="6145468"/>
                <a:ext cx="1556006" cy="1167005"/>
              </a:xfrm>
              <a:prstGeom prst="rect">
                <a:avLst/>
              </a:prstGeom>
              <a:noFill/>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23555BB2-29F0-4E81-A58B-5C2EB5620BF9}"/>
                  </a:ext>
                </a:extLst>
              </p:cNvPr>
              <p:cNvGrpSpPr/>
              <p:nvPr/>
            </p:nvGrpSpPr>
            <p:grpSpPr>
              <a:xfrm>
                <a:off x="1412002" y="2787864"/>
                <a:ext cx="16310755" cy="8516175"/>
                <a:chOff x="1412002" y="2811563"/>
                <a:chExt cx="16310755" cy="8516175"/>
              </a:xfrm>
            </p:grpSpPr>
            <p:grpSp>
              <p:nvGrpSpPr>
                <p:cNvPr id="117" name="Group 116">
                  <a:extLst>
                    <a:ext uri="{FF2B5EF4-FFF2-40B4-BE49-F238E27FC236}">
                      <a16:creationId xmlns:a16="http://schemas.microsoft.com/office/drawing/2014/main" id="{E0BBA46A-D98A-4E47-AD83-98098A1E347D}"/>
                    </a:ext>
                  </a:extLst>
                </p:cNvPr>
                <p:cNvGrpSpPr/>
                <p:nvPr/>
              </p:nvGrpSpPr>
              <p:grpSpPr>
                <a:xfrm>
                  <a:off x="1412002" y="2811563"/>
                  <a:ext cx="16310755" cy="8516175"/>
                  <a:chOff x="766916" y="2611762"/>
                  <a:chExt cx="17203992" cy="8516175"/>
                </a:xfrm>
              </p:grpSpPr>
              <p:sp>
                <p:nvSpPr>
                  <p:cNvPr id="40" name="Rectangle: Rounded Corners 39">
                    <a:extLst>
                      <a:ext uri="{FF2B5EF4-FFF2-40B4-BE49-F238E27FC236}">
                        <a16:creationId xmlns:a16="http://schemas.microsoft.com/office/drawing/2014/main" id="{FC5068D9-0792-4E70-B5C7-B897A9C788C9}"/>
                      </a:ext>
                    </a:extLst>
                  </p:cNvPr>
                  <p:cNvSpPr/>
                  <p:nvPr/>
                </p:nvSpPr>
                <p:spPr>
                  <a:xfrm>
                    <a:off x="12796353" y="5739716"/>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30B197B-3EA1-490B-9E60-688777C7CF08}"/>
                      </a:ext>
                    </a:extLst>
                  </p:cNvPr>
                  <p:cNvCxnSpPr>
                    <a:stCxn id="32" idx="3"/>
                    <a:endCxn id="40" idx="1"/>
                  </p:cNvCxnSpPr>
                  <p:nvPr/>
                </p:nvCxnSpPr>
                <p:spPr>
                  <a:xfrm>
                    <a:off x="11635081" y="6432890"/>
                    <a:ext cx="11612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55015287-8A4D-4D94-AD68-69E1B095DEF7}"/>
                      </a:ext>
                    </a:extLst>
                  </p:cNvPr>
                  <p:cNvGrpSpPr/>
                  <p:nvPr/>
                </p:nvGrpSpPr>
                <p:grpSpPr>
                  <a:xfrm>
                    <a:off x="766916" y="2611762"/>
                    <a:ext cx="17203992" cy="8516175"/>
                    <a:chOff x="766916" y="2611762"/>
                    <a:chExt cx="17203992" cy="8516175"/>
                  </a:xfrm>
                </p:grpSpPr>
                <p:grpSp>
                  <p:nvGrpSpPr>
                    <p:cNvPr id="115" name="Group 114">
                      <a:extLst>
                        <a:ext uri="{FF2B5EF4-FFF2-40B4-BE49-F238E27FC236}">
                          <a16:creationId xmlns:a16="http://schemas.microsoft.com/office/drawing/2014/main" id="{9A1B9735-1D18-4085-8A23-C5E669B1E0C7}"/>
                        </a:ext>
                      </a:extLst>
                    </p:cNvPr>
                    <p:cNvGrpSpPr/>
                    <p:nvPr/>
                  </p:nvGrpSpPr>
                  <p:grpSpPr>
                    <a:xfrm>
                      <a:off x="766916" y="2611762"/>
                      <a:ext cx="17203992" cy="8516175"/>
                      <a:chOff x="766916" y="2611762"/>
                      <a:chExt cx="17203992" cy="8516175"/>
                    </a:xfrm>
                  </p:grpSpPr>
                  <p:pic>
                    <p:nvPicPr>
                      <p:cNvPr id="9222" name="Picture 6" descr="Káº¿t quáº£ hÃ¬nh áº£nh cho icon mÃ¡y giáº·t">
                        <a:extLst>
                          <a:ext uri="{FF2B5EF4-FFF2-40B4-BE49-F238E27FC236}">
                            <a16:creationId xmlns:a16="http://schemas.microsoft.com/office/drawing/2014/main" id="{4E192B6B-5EF1-4428-BEC5-6E93BF48275A}"/>
                          </a:ext>
                        </a:extLst>
                      </p:cNvPr>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ackgroundRemoval t="15033" b="83333" l="16372" r="82301">
                                    <a14:foregroundMark x1="38496" y1="15359" x2="38496" y2="15359"/>
                                    <a14:foregroundMark x1="37168" y1="24837" x2="37168" y2="24837"/>
                                    <a14:foregroundMark x1="62389" y1="22876" x2="62389" y2="22876"/>
                                    <a14:foregroundMark x1="71239" y1="22876" x2="71239" y2="22876"/>
                                    <a14:foregroundMark x1="82743" y1="26471" x2="82743" y2="26471"/>
                                    <a14:foregroundMark x1="67257" y1="83333" x2="67257" y2="83333"/>
                                  </a14:backgroundRemoval>
                                </a14:imgEffect>
                              </a14:imgLayer>
                            </a14:imgProps>
                          </a:ext>
                          <a:ext uri="{28A0092B-C50C-407E-A947-70E740481C1C}">
                            <a14:useLocalDpi xmlns:a14="http://schemas.microsoft.com/office/drawing/2010/main" val="0"/>
                          </a:ext>
                        </a:extLst>
                      </a:blip>
                      <a:srcRect l="9038" t="11779" r="11571" b="13350"/>
                      <a:stretch/>
                    </p:blipFill>
                    <p:spPr bwMode="auto">
                      <a:xfrm>
                        <a:off x="15275922" y="2611762"/>
                        <a:ext cx="1801749" cy="2182760"/>
                      </a:xfrm>
                      <a:prstGeom prst="rect">
                        <a:avLst/>
                      </a:prstGeom>
                      <a:extLst>
                        <a:ext uri="{909E8E84-426E-40DD-AFC4-6F175D3DCCD1}">
                          <a14:hiddenFill xmlns:a14="http://schemas.microsoft.com/office/drawing/2010/main">
                            <a:solidFill>
                              <a:srgbClr val="FFFFFF"/>
                            </a:solidFill>
                          </a14:hiddenFill>
                        </a:ext>
                      </a:extLst>
                    </p:spPr>
                  </p:pic>
                  <p:pic>
                    <p:nvPicPr>
                      <p:cNvPr id="26" name="Picture 6" descr="Káº¿t quáº£ hÃ¬nh áº£nh cho icon mÃ¡y giáº·t">
                        <a:extLst>
                          <a:ext uri="{FF2B5EF4-FFF2-40B4-BE49-F238E27FC236}">
                            <a16:creationId xmlns:a16="http://schemas.microsoft.com/office/drawing/2014/main" id="{5B950EE1-34FA-41C2-8868-8188C266C1A9}"/>
                          </a:ext>
                        </a:extLst>
                      </p:cNvPr>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9038" t="11779" r="11571" b="13350"/>
                      <a:stretch/>
                    </p:blipFill>
                    <p:spPr bwMode="auto">
                      <a:xfrm>
                        <a:off x="15338327" y="8065434"/>
                        <a:ext cx="1801749" cy="2182760"/>
                      </a:xfrm>
                      <a:prstGeom prst="rect">
                        <a:avLst/>
                      </a:prstGeom>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4E20F5B-5785-4B0F-AB8C-7F8041986ED3}"/>
                          </a:ext>
                        </a:extLst>
                      </p:cNvPr>
                      <p:cNvSpPr/>
                      <p:nvPr/>
                    </p:nvSpPr>
                    <p:spPr>
                      <a:xfrm>
                        <a:off x="4692278" y="3009968"/>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8EB7B2B-BC1F-4126-BDB9-5C521A032D71}"/>
                          </a:ext>
                        </a:extLst>
                      </p:cNvPr>
                      <p:cNvSpPr/>
                      <p:nvPr/>
                    </p:nvSpPr>
                    <p:spPr>
                      <a:xfrm>
                        <a:off x="4692277" y="8463640"/>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439FBAE5-86BF-428A-900F-9552BC70D709}"/>
                          </a:ext>
                        </a:extLst>
                      </p:cNvPr>
                      <p:cNvSpPr/>
                      <p:nvPr/>
                    </p:nvSpPr>
                    <p:spPr>
                      <a:xfrm>
                        <a:off x="4692278" y="5739716"/>
                        <a:ext cx="6942803" cy="1386348"/>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14F291F2-8322-43BB-9334-864FF6D54014}"/>
                          </a:ext>
                        </a:extLst>
                      </p:cNvPr>
                      <p:cNvSpPr/>
                      <p:nvPr/>
                    </p:nvSpPr>
                    <p:spPr>
                      <a:xfrm>
                        <a:off x="12893953" y="3009968"/>
                        <a:ext cx="1596506" cy="1386348"/>
                      </a:xfrm>
                      <a:prstGeom prst="roundRect">
                        <a:avLst/>
                      </a:prstGeom>
                      <a:noFill/>
                      <a:ln w="76200">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CAD8CEA8-A24B-4880-ABC3-2AD1D1913310}"/>
                          </a:ext>
                        </a:extLst>
                      </p:cNvPr>
                      <p:cNvSpPr/>
                      <p:nvPr/>
                    </p:nvSpPr>
                    <p:spPr>
                      <a:xfrm>
                        <a:off x="12796353" y="8499752"/>
                        <a:ext cx="1596506" cy="138634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ED3CA61-C922-423B-A07F-51A571815B2F}"/>
                          </a:ext>
                        </a:extLst>
                      </p:cNvPr>
                      <p:cNvCxnSpPr>
                        <a:stCxn id="29" idx="3"/>
                        <a:endCxn id="8" idx="1"/>
                      </p:cNvCxnSpPr>
                      <p:nvPr/>
                    </p:nvCxnSpPr>
                    <p:spPr>
                      <a:xfrm flipV="1">
                        <a:off x="3531007" y="3703142"/>
                        <a:ext cx="1161271" cy="27557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B86B84D-45BF-4034-B27D-18D4E99FDB0B}"/>
                          </a:ext>
                        </a:extLst>
                      </p:cNvPr>
                      <p:cNvCxnSpPr>
                        <a:stCxn id="29" idx="3"/>
                        <a:endCxn id="32" idx="1"/>
                      </p:cNvCxnSpPr>
                      <p:nvPr/>
                    </p:nvCxnSpPr>
                    <p:spPr>
                      <a:xfrm flipV="1">
                        <a:off x="3531007" y="6432890"/>
                        <a:ext cx="1161271" cy="259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338389-FBED-46DB-96EA-9F5EB536BFF2}"/>
                          </a:ext>
                        </a:extLst>
                      </p:cNvPr>
                      <p:cNvCxnSpPr>
                        <a:stCxn id="29" idx="3"/>
                      </p:cNvCxnSpPr>
                      <p:nvPr/>
                    </p:nvCxnSpPr>
                    <p:spPr>
                      <a:xfrm>
                        <a:off x="3531007" y="6458885"/>
                        <a:ext cx="1161270" cy="27437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88DC21-52FF-47FE-A27C-38B80AEFEB29}"/>
                          </a:ext>
                        </a:extLst>
                      </p:cNvPr>
                      <p:cNvCxnSpPr>
                        <a:cxnSpLocks/>
                        <a:stCxn id="8" idx="3"/>
                        <a:endCxn id="39" idx="1"/>
                      </p:cNvCxnSpPr>
                      <p:nvPr/>
                    </p:nvCxnSpPr>
                    <p:spPr>
                      <a:xfrm>
                        <a:off x="11635081" y="3703142"/>
                        <a:ext cx="12588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87B137-2338-4D72-B708-F32F4A9319D5}"/>
                          </a:ext>
                        </a:extLst>
                      </p:cNvPr>
                      <p:cNvCxnSpPr>
                        <a:stCxn id="31" idx="3"/>
                      </p:cNvCxnSpPr>
                      <p:nvPr/>
                    </p:nvCxnSpPr>
                    <p:spPr>
                      <a:xfrm>
                        <a:off x="11635080" y="9156814"/>
                        <a:ext cx="117540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2410D8AD-3633-4481-A380-C529D0B42738}"/>
                          </a:ext>
                        </a:extLst>
                      </p:cNvPr>
                      <p:cNvGrpSpPr/>
                      <p:nvPr/>
                    </p:nvGrpSpPr>
                    <p:grpSpPr>
                      <a:xfrm>
                        <a:off x="1257301" y="2979680"/>
                        <a:ext cx="2273706" cy="6958409"/>
                        <a:chOff x="1257301" y="2979680"/>
                        <a:chExt cx="2273706" cy="6958409"/>
                      </a:xfrm>
                    </p:grpSpPr>
                    <p:sp>
                      <p:nvSpPr>
                        <p:cNvPr id="29" name="Rectangle: Rounded Corners 28">
                          <a:extLst>
                            <a:ext uri="{FF2B5EF4-FFF2-40B4-BE49-F238E27FC236}">
                              <a16:creationId xmlns:a16="http://schemas.microsoft.com/office/drawing/2014/main" id="{879C33E5-5F89-4991-B6F2-6427B66B5CB4}"/>
                            </a:ext>
                          </a:extLst>
                        </p:cNvPr>
                        <p:cNvSpPr/>
                        <p:nvPr/>
                      </p:nvSpPr>
                      <p:spPr>
                        <a:xfrm>
                          <a:off x="1257301" y="2979680"/>
                          <a:ext cx="2273706" cy="6958409"/>
                        </a:xfrm>
                        <a:prstGeom prst="roundRect">
                          <a:avLst/>
                        </a:prstGeom>
                        <a:noFill/>
                        <a:ln w="57150">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0512404-A470-40BF-857F-AA439B27330F}"/>
                            </a:ext>
                          </a:extLst>
                        </p:cNvPr>
                        <p:cNvGrpSpPr/>
                        <p:nvPr/>
                      </p:nvGrpSpPr>
                      <p:grpSpPr>
                        <a:xfrm>
                          <a:off x="1794409" y="3298874"/>
                          <a:ext cx="1178611" cy="6322498"/>
                          <a:chOff x="1794409" y="3298874"/>
                          <a:chExt cx="1178611" cy="6322498"/>
                        </a:xfrm>
                      </p:grpSpPr>
                      <p:pic>
                        <p:nvPicPr>
                          <p:cNvPr id="9224" name="Picture 8" descr="Káº¿t quáº£ hÃ¬nh áº£nh cho bag icon outline">
                            <a:extLst>
                              <a:ext uri="{FF2B5EF4-FFF2-40B4-BE49-F238E27FC236}">
                                <a16:creationId xmlns:a16="http://schemas.microsoft.com/office/drawing/2014/main" id="{C2F5B8E7-C652-4D7E-8A37-1152FFC02EF8}"/>
                              </a:ext>
                            </a:extLst>
                          </p:cNvPr>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3298874"/>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Káº¿t quáº£ hÃ¬nh áº£nh cho bag icon outline">
                            <a:extLst>
                              <a:ext uri="{FF2B5EF4-FFF2-40B4-BE49-F238E27FC236}">
                                <a16:creationId xmlns:a16="http://schemas.microsoft.com/office/drawing/2014/main" id="{BEC3A021-B8C3-45AA-8C09-8D1391166DD3}"/>
                              </a:ext>
                            </a:extLst>
                          </p:cNvPr>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5061679"/>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Káº¿t quáº£ hÃ¬nh áº£nh cho bag icon outline">
                            <a:extLst>
                              <a:ext uri="{FF2B5EF4-FFF2-40B4-BE49-F238E27FC236}">
                                <a16:creationId xmlns:a16="http://schemas.microsoft.com/office/drawing/2014/main" id="{762CDA86-1976-4A52-A9FF-B0F52F84E1EA}"/>
                              </a:ext>
                            </a:extLst>
                          </p:cNvPr>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4409" y="6761953"/>
                            <a:ext cx="1157732" cy="115773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Káº¿t quáº£ hÃ¬nh áº£nh cho bag icon outline">
                            <a:extLst>
                              <a:ext uri="{FF2B5EF4-FFF2-40B4-BE49-F238E27FC236}">
                                <a16:creationId xmlns:a16="http://schemas.microsoft.com/office/drawing/2014/main" id="{4FCBA7FC-067A-4129-BF7A-555B8AE39444}"/>
                              </a:ext>
                            </a:extLst>
                          </p:cNvPr>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5288" y="8463640"/>
                            <a:ext cx="1157732" cy="115773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 name="TextBox 23">
                        <a:extLst>
                          <a:ext uri="{FF2B5EF4-FFF2-40B4-BE49-F238E27FC236}">
                            <a16:creationId xmlns:a16="http://schemas.microsoft.com/office/drawing/2014/main" id="{7F1F7563-CF94-4D68-8A75-17B4882DECDD}"/>
                          </a:ext>
                        </a:extLst>
                      </p:cNvPr>
                      <p:cNvSpPr txBox="1"/>
                      <p:nvPr/>
                    </p:nvSpPr>
                    <p:spPr>
                      <a:xfrm>
                        <a:off x="766916" y="10543162"/>
                        <a:ext cx="3362632" cy="584775"/>
                      </a:xfrm>
                      <a:prstGeom prst="rect">
                        <a:avLst/>
                      </a:prstGeom>
                      <a:noFill/>
                    </p:spPr>
                    <p:txBody>
                      <a:bodyPr wrap="square" rtlCol="0">
                        <a:spAutoFit/>
                      </a:bodyPr>
                      <a:lstStyle/>
                      <a:p>
                        <a:pPr algn="ctr"/>
                        <a:r>
                          <a:rPr lang="en-US" sz="3200" b="1">
                            <a:solidFill>
                              <a:srgbClr val="445469"/>
                            </a:solidFill>
                          </a:rPr>
                          <a:t>Đang chờ lấy đồ</a:t>
                        </a:r>
                      </a:p>
                    </p:txBody>
                  </p:sp>
                  <p:sp>
                    <p:nvSpPr>
                      <p:cNvPr id="53" name="TextBox 52">
                        <a:extLst>
                          <a:ext uri="{FF2B5EF4-FFF2-40B4-BE49-F238E27FC236}">
                            <a16:creationId xmlns:a16="http://schemas.microsoft.com/office/drawing/2014/main" id="{C68F6701-C235-4F05-92F1-F9C83E309782}"/>
                          </a:ext>
                        </a:extLst>
                      </p:cNvPr>
                      <p:cNvSpPr txBox="1"/>
                      <p:nvPr/>
                    </p:nvSpPr>
                    <p:spPr>
                      <a:xfrm>
                        <a:off x="6482362" y="10543162"/>
                        <a:ext cx="3362632" cy="584775"/>
                      </a:xfrm>
                      <a:prstGeom prst="rect">
                        <a:avLst/>
                      </a:prstGeom>
                      <a:noFill/>
                    </p:spPr>
                    <p:txBody>
                      <a:bodyPr wrap="square" rtlCol="0">
                        <a:spAutoFit/>
                      </a:bodyPr>
                      <a:lstStyle/>
                      <a:p>
                        <a:pPr algn="ctr"/>
                        <a:r>
                          <a:rPr lang="en-US" sz="3200" b="1">
                            <a:solidFill>
                              <a:srgbClr val="445469"/>
                            </a:solidFill>
                          </a:rPr>
                          <a:t>Đang chờ xử lí</a:t>
                        </a:r>
                      </a:p>
                    </p:txBody>
                  </p:sp>
                  <p:sp>
                    <p:nvSpPr>
                      <p:cNvPr id="54" name="TextBox 53">
                        <a:extLst>
                          <a:ext uri="{FF2B5EF4-FFF2-40B4-BE49-F238E27FC236}">
                            <a16:creationId xmlns:a16="http://schemas.microsoft.com/office/drawing/2014/main" id="{18D611F0-A831-4578-B5BF-E42CC4338868}"/>
                          </a:ext>
                        </a:extLst>
                      </p:cNvPr>
                      <p:cNvSpPr txBox="1"/>
                      <p:nvPr/>
                    </p:nvSpPr>
                    <p:spPr>
                      <a:xfrm>
                        <a:off x="11913290" y="10543162"/>
                        <a:ext cx="3362632" cy="584775"/>
                      </a:xfrm>
                      <a:prstGeom prst="rect">
                        <a:avLst/>
                      </a:prstGeom>
                      <a:noFill/>
                    </p:spPr>
                    <p:txBody>
                      <a:bodyPr wrap="square" rtlCol="0">
                        <a:spAutoFit/>
                      </a:bodyPr>
                      <a:lstStyle/>
                      <a:p>
                        <a:pPr algn="ctr"/>
                        <a:r>
                          <a:rPr lang="en-US" sz="3200" b="1">
                            <a:solidFill>
                              <a:srgbClr val="445469"/>
                            </a:solidFill>
                          </a:rPr>
                          <a:t>Đang xử lí</a:t>
                        </a:r>
                      </a:p>
                    </p:txBody>
                  </p:sp>
                  <p:sp>
                    <p:nvSpPr>
                      <p:cNvPr id="55" name="TextBox 54">
                        <a:extLst>
                          <a:ext uri="{FF2B5EF4-FFF2-40B4-BE49-F238E27FC236}">
                            <a16:creationId xmlns:a16="http://schemas.microsoft.com/office/drawing/2014/main" id="{EF8CA79E-FD5C-4CA2-907D-AE7C9877994D}"/>
                          </a:ext>
                        </a:extLst>
                      </p:cNvPr>
                      <p:cNvSpPr txBox="1"/>
                      <p:nvPr/>
                    </p:nvSpPr>
                    <p:spPr>
                      <a:xfrm>
                        <a:off x="14608276" y="10519463"/>
                        <a:ext cx="3362632" cy="584775"/>
                      </a:xfrm>
                      <a:prstGeom prst="rect">
                        <a:avLst/>
                      </a:prstGeom>
                      <a:noFill/>
                    </p:spPr>
                    <p:txBody>
                      <a:bodyPr wrap="square" rtlCol="0">
                        <a:spAutoFit/>
                      </a:bodyPr>
                      <a:lstStyle/>
                      <a:p>
                        <a:pPr algn="ctr"/>
                        <a:r>
                          <a:rPr lang="en-US" sz="3200" b="1">
                            <a:solidFill>
                              <a:srgbClr val="445469"/>
                            </a:solidFill>
                          </a:rPr>
                          <a:t>Máy giặt</a:t>
                        </a:r>
                      </a:p>
                    </p:txBody>
                  </p:sp>
                  <p:grpSp>
                    <p:nvGrpSpPr>
                      <p:cNvPr id="48" name="Group 47">
                        <a:extLst>
                          <a:ext uri="{FF2B5EF4-FFF2-40B4-BE49-F238E27FC236}">
                            <a16:creationId xmlns:a16="http://schemas.microsoft.com/office/drawing/2014/main" id="{FBC2EC30-99BA-426C-B148-9C47CA7746CF}"/>
                          </a:ext>
                        </a:extLst>
                      </p:cNvPr>
                      <p:cNvGrpSpPr/>
                      <p:nvPr/>
                    </p:nvGrpSpPr>
                    <p:grpSpPr>
                      <a:xfrm>
                        <a:off x="5207767" y="3034205"/>
                        <a:ext cx="6039777" cy="1182384"/>
                        <a:chOff x="5207767" y="3034205"/>
                        <a:chExt cx="6039777" cy="1182384"/>
                      </a:xfrm>
                    </p:grpSpPr>
                    <p:grpSp>
                      <p:nvGrpSpPr>
                        <p:cNvPr id="44" name="Group 43">
                          <a:extLst>
                            <a:ext uri="{FF2B5EF4-FFF2-40B4-BE49-F238E27FC236}">
                              <a16:creationId xmlns:a16="http://schemas.microsoft.com/office/drawing/2014/main" id="{8152185E-4A63-41BF-98C9-7253985CAC34}"/>
                            </a:ext>
                          </a:extLst>
                        </p:cNvPr>
                        <p:cNvGrpSpPr/>
                        <p:nvPr/>
                      </p:nvGrpSpPr>
                      <p:grpSpPr>
                        <a:xfrm>
                          <a:off x="10089812" y="3034205"/>
                          <a:ext cx="1157732" cy="1157732"/>
                          <a:chOff x="10089812" y="3034205"/>
                          <a:chExt cx="1157732" cy="1157732"/>
                        </a:xfrm>
                      </p:grpSpPr>
                      <p:pic>
                        <p:nvPicPr>
                          <p:cNvPr id="58" name="Picture 8" descr="Káº¿t quáº£ hÃ¬nh áº£nh cho bag icon outline">
                            <a:extLst>
                              <a:ext uri="{FF2B5EF4-FFF2-40B4-BE49-F238E27FC236}">
                                <a16:creationId xmlns:a16="http://schemas.microsoft.com/office/drawing/2014/main" id="{3A4899C0-7B8F-414D-8B00-862C1600FBEE}"/>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7715600-B9D9-42A0-ABC4-7F373E932CD4}"/>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45" name="Group 44">
                          <a:extLst>
                            <a:ext uri="{FF2B5EF4-FFF2-40B4-BE49-F238E27FC236}">
                              <a16:creationId xmlns:a16="http://schemas.microsoft.com/office/drawing/2014/main" id="{4EEB4758-4B98-430A-96A8-B6050786ADDB}"/>
                            </a:ext>
                          </a:extLst>
                        </p:cNvPr>
                        <p:cNvGrpSpPr/>
                        <p:nvPr/>
                      </p:nvGrpSpPr>
                      <p:grpSpPr>
                        <a:xfrm>
                          <a:off x="8422624" y="3034205"/>
                          <a:ext cx="1157732" cy="1157732"/>
                          <a:chOff x="8422624" y="3034205"/>
                          <a:chExt cx="1157732" cy="1157732"/>
                        </a:xfrm>
                      </p:grpSpPr>
                      <p:pic>
                        <p:nvPicPr>
                          <p:cNvPr id="57" name="Picture 8" descr="Káº¿t quáº£ hÃ¬nh áº£nh cho bag icon outline">
                            <a:extLst>
                              <a:ext uri="{FF2B5EF4-FFF2-40B4-BE49-F238E27FC236}">
                                <a16:creationId xmlns:a16="http://schemas.microsoft.com/office/drawing/2014/main" id="{23FA5144-6DF5-4482-A799-1DF7FE5FEB99}"/>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2F5F9357-0186-4642-B32A-BCAD8D61ADBC}"/>
                              </a:ext>
                            </a:extLst>
                          </p:cNvPr>
                          <p:cNvSpPr txBox="1"/>
                          <p:nvPr/>
                        </p:nvSpPr>
                        <p:spPr>
                          <a:xfrm>
                            <a:off x="8803842" y="3552601"/>
                            <a:ext cx="340158" cy="461665"/>
                          </a:xfrm>
                          <a:prstGeom prst="rect">
                            <a:avLst/>
                          </a:prstGeom>
                          <a:noFill/>
                        </p:spPr>
                        <p:txBody>
                          <a:bodyPr wrap="none" rtlCol="0">
                            <a:spAutoFit/>
                          </a:bodyPr>
                          <a:lstStyle/>
                          <a:p>
                            <a:r>
                              <a:rPr lang="en-US" sz="2400" b="1"/>
                              <a:t>1</a:t>
                            </a:r>
                          </a:p>
                        </p:txBody>
                      </p:sp>
                    </p:grpSp>
                    <p:grpSp>
                      <p:nvGrpSpPr>
                        <p:cNvPr id="46" name="Group 45">
                          <a:extLst>
                            <a:ext uri="{FF2B5EF4-FFF2-40B4-BE49-F238E27FC236}">
                              <a16:creationId xmlns:a16="http://schemas.microsoft.com/office/drawing/2014/main" id="{0663DA3B-B553-4342-A1F2-85E2D500F2D2}"/>
                            </a:ext>
                          </a:extLst>
                        </p:cNvPr>
                        <p:cNvGrpSpPr/>
                        <p:nvPr/>
                      </p:nvGrpSpPr>
                      <p:grpSpPr>
                        <a:xfrm>
                          <a:off x="6874955" y="3058857"/>
                          <a:ext cx="1157732" cy="1157732"/>
                          <a:chOff x="6874955" y="3058857"/>
                          <a:chExt cx="1157732" cy="1157732"/>
                        </a:xfrm>
                      </p:grpSpPr>
                      <p:pic>
                        <p:nvPicPr>
                          <p:cNvPr id="56" name="Picture 8" descr="Káº¿t quáº£ hÃ¬nh áº£nh cho bag icon outline">
                            <a:extLst>
                              <a:ext uri="{FF2B5EF4-FFF2-40B4-BE49-F238E27FC236}">
                                <a16:creationId xmlns:a16="http://schemas.microsoft.com/office/drawing/2014/main" id="{19AAE2B8-B801-4B0A-BE9E-E5EF7C480A28}"/>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20A2648D-5054-4B45-87F0-1EB2C8E25704}"/>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47" name="Group 46">
                          <a:extLst>
                            <a:ext uri="{FF2B5EF4-FFF2-40B4-BE49-F238E27FC236}">
                              <a16:creationId xmlns:a16="http://schemas.microsoft.com/office/drawing/2014/main" id="{C5A7CB2D-7979-437B-8CE1-3111471E55C6}"/>
                            </a:ext>
                          </a:extLst>
                        </p:cNvPr>
                        <p:cNvGrpSpPr/>
                        <p:nvPr/>
                      </p:nvGrpSpPr>
                      <p:grpSpPr>
                        <a:xfrm>
                          <a:off x="5207767" y="3034205"/>
                          <a:ext cx="1157732" cy="1157732"/>
                          <a:chOff x="5207767" y="3034205"/>
                          <a:chExt cx="1157732" cy="1157732"/>
                        </a:xfrm>
                      </p:grpSpPr>
                      <p:pic>
                        <p:nvPicPr>
                          <p:cNvPr id="59" name="Picture 8" descr="Káº¿t quáº£ hÃ¬nh áº£nh cho bag icon outline">
                            <a:extLst>
                              <a:ext uri="{FF2B5EF4-FFF2-40B4-BE49-F238E27FC236}">
                                <a16:creationId xmlns:a16="http://schemas.microsoft.com/office/drawing/2014/main" id="{72C3E691-8132-46A4-B20D-45B09BA277FA}"/>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FA2B35F1-194F-4419-9652-E1CFD2FB5AB4}"/>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69" name="Group 68">
                        <a:extLst>
                          <a:ext uri="{FF2B5EF4-FFF2-40B4-BE49-F238E27FC236}">
                            <a16:creationId xmlns:a16="http://schemas.microsoft.com/office/drawing/2014/main" id="{3BE6B1B7-B217-42CD-96DB-73873AD62490}"/>
                          </a:ext>
                        </a:extLst>
                      </p:cNvPr>
                      <p:cNvGrpSpPr/>
                      <p:nvPr/>
                    </p:nvGrpSpPr>
                    <p:grpSpPr>
                      <a:xfrm>
                        <a:off x="5150859" y="5787560"/>
                        <a:ext cx="6039777" cy="1182384"/>
                        <a:chOff x="5207767" y="3034205"/>
                        <a:chExt cx="6039777" cy="1182384"/>
                      </a:xfrm>
                    </p:grpSpPr>
                    <p:grpSp>
                      <p:nvGrpSpPr>
                        <p:cNvPr id="70" name="Group 69">
                          <a:extLst>
                            <a:ext uri="{FF2B5EF4-FFF2-40B4-BE49-F238E27FC236}">
                              <a16:creationId xmlns:a16="http://schemas.microsoft.com/office/drawing/2014/main" id="{DB102B8A-08FB-43E1-9FFA-291A87FF4C46}"/>
                            </a:ext>
                          </a:extLst>
                        </p:cNvPr>
                        <p:cNvGrpSpPr/>
                        <p:nvPr/>
                      </p:nvGrpSpPr>
                      <p:grpSpPr>
                        <a:xfrm>
                          <a:off x="10089812" y="3034205"/>
                          <a:ext cx="1157732" cy="1157732"/>
                          <a:chOff x="10089812" y="3034205"/>
                          <a:chExt cx="1157732" cy="1157732"/>
                        </a:xfrm>
                      </p:grpSpPr>
                      <p:pic>
                        <p:nvPicPr>
                          <p:cNvPr id="80" name="Picture 8" descr="Káº¿t quáº£ hÃ¬nh áº£nh cho bag icon outline">
                            <a:extLst>
                              <a:ext uri="{FF2B5EF4-FFF2-40B4-BE49-F238E27FC236}">
                                <a16:creationId xmlns:a16="http://schemas.microsoft.com/office/drawing/2014/main" id="{EA7A19CB-D97F-40E5-BE21-7BB936C6DCD9}"/>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24661922-4E94-40D0-A524-B5DDB48A4BAC}"/>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71" name="Group 70">
                          <a:extLst>
                            <a:ext uri="{FF2B5EF4-FFF2-40B4-BE49-F238E27FC236}">
                              <a16:creationId xmlns:a16="http://schemas.microsoft.com/office/drawing/2014/main" id="{4F0119FC-E58F-4DB8-8580-BE5912429024}"/>
                            </a:ext>
                          </a:extLst>
                        </p:cNvPr>
                        <p:cNvGrpSpPr/>
                        <p:nvPr/>
                      </p:nvGrpSpPr>
                      <p:grpSpPr>
                        <a:xfrm>
                          <a:off x="8422624" y="3034205"/>
                          <a:ext cx="1157732" cy="1157732"/>
                          <a:chOff x="8422624" y="3034205"/>
                          <a:chExt cx="1157732" cy="1157732"/>
                        </a:xfrm>
                      </p:grpSpPr>
                      <p:pic>
                        <p:nvPicPr>
                          <p:cNvPr id="78" name="Picture 8" descr="Káº¿t quáº£ hÃ¬nh áº£nh cho bag icon outline">
                            <a:extLst>
                              <a:ext uri="{FF2B5EF4-FFF2-40B4-BE49-F238E27FC236}">
                                <a16:creationId xmlns:a16="http://schemas.microsoft.com/office/drawing/2014/main" id="{23D0DD9D-A828-47CC-8F3F-5CE5E3A9C887}"/>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BB3AA-7BDB-44DE-9EA2-07265159356D}"/>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72" name="Group 71">
                          <a:extLst>
                            <a:ext uri="{FF2B5EF4-FFF2-40B4-BE49-F238E27FC236}">
                              <a16:creationId xmlns:a16="http://schemas.microsoft.com/office/drawing/2014/main" id="{50C01E7E-DD76-472F-8DAC-C222879F0E49}"/>
                            </a:ext>
                          </a:extLst>
                        </p:cNvPr>
                        <p:cNvGrpSpPr/>
                        <p:nvPr/>
                      </p:nvGrpSpPr>
                      <p:grpSpPr>
                        <a:xfrm>
                          <a:off x="6874955" y="3058857"/>
                          <a:ext cx="1157732" cy="1157732"/>
                          <a:chOff x="6874955" y="3058857"/>
                          <a:chExt cx="1157732" cy="1157732"/>
                        </a:xfrm>
                      </p:grpSpPr>
                      <p:pic>
                        <p:nvPicPr>
                          <p:cNvPr id="76" name="Picture 8" descr="Káº¿t quáº£ hÃ¬nh áº£nh cho bag icon outline">
                            <a:extLst>
                              <a:ext uri="{FF2B5EF4-FFF2-40B4-BE49-F238E27FC236}">
                                <a16:creationId xmlns:a16="http://schemas.microsoft.com/office/drawing/2014/main" id="{AFC91328-734C-4348-B516-CB1D7917CEB9}"/>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3ACC676D-F75A-401E-829A-3BAE7243DF8E}"/>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73" name="Group 72">
                          <a:extLst>
                            <a:ext uri="{FF2B5EF4-FFF2-40B4-BE49-F238E27FC236}">
                              <a16:creationId xmlns:a16="http://schemas.microsoft.com/office/drawing/2014/main" id="{B6B97E3E-2373-4A7B-82A6-374B73362800}"/>
                            </a:ext>
                          </a:extLst>
                        </p:cNvPr>
                        <p:cNvGrpSpPr/>
                        <p:nvPr/>
                      </p:nvGrpSpPr>
                      <p:grpSpPr>
                        <a:xfrm>
                          <a:off x="5207767" y="3034205"/>
                          <a:ext cx="1157732" cy="1157732"/>
                          <a:chOff x="5207767" y="3034205"/>
                          <a:chExt cx="1157732" cy="1157732"/>
                        </a:xfrm>
                      </p:grpSpPr>
                      <p:pic>
                        <p:nvPicPr>
                          <p:cNvPr id="74" name="Picture 8" descr="Káº¿t quáº£ hÃ¬nh áº£nh cho bag icon outline">
                            <a:extLst>
                              <a:ext uri="{FF2B5EF4-FFF2-40B4-BE49-F238E27FC236}">
                                <a16:creationId xmlns:a16="http://schemas.microsoft.com/office/drawing/2014/main" id="{B8A99CFB-1179-44F1-BA3C-F5528045BA4C}"/>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87411BAB-9892-4ADF-BCB0-90CE3A32951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grpSp>
                    <p:nvGrpSpPr>
                      <p:cNvPr id="82" name="Group 81">
                        <a:extLst>
                          <a:ext uri="{FF2B5EF4-FFF2-40B4-BE49-F238E27FC236}">
                            <a16:creationId xmlns:a16="http://schemas.microsoft.com/office/drawing/2014/main" id="{E6164A91-D3E5-484E-85D6-77E453FE8C2F}"/>
                          </a:ext>
                        </a:extLst>
                      </p:cNvPr>
                      <p:cNvGrpSpPr/>
                      <p:nvPr/>
                    </p:nvGrpSpPr>
                    <p:grpSpPr>
                      <a:xfrm>
                        <a:off x="5207767" y="8554710"/>
                        <a:ext cx="6039777" cy="1182384"/>
                        <a:chOff x="5207767" y="3034205"/>
                        <a:chExt cx="6039777" cy="1182384"/>
                      </a:xfrm>
                    </p:grpSpPr>
                    <p:grpSp>
                      <p:nvGrpSpPr>
                        <p:cNvPr id="83" name="Group 82">
                          <a:extLst>
                            <a:ext uri="{FF2B5EF4-FFF2-40B4-BE49-F238E27FC236}">
                              <a16:creationId xmlns:a16="http://schemas.microsoft.com/office/drawing/2014/main" id="{2AEC9AB5-6575-4839-BA5E-F399DFC72C2B}"/>
                            </a:ext>
                          </a:extLst>
                        </p:cNvPr>
                        <p:cNvGrpSpPr/>
                        <p:nvPr/>
                      </p:nvGrpSpPr>
                      <p:grpSpPr>
                        <a:xfrm>
                          <a:off x="10089812" y="3034205"/>
                          <a:ext cx="1157732" cy="1157732"/>
                          <a:chOff x="10089812" y="3034205"/>
                          <a:chExt cx="1157732" cy="1157732"/>
                        </a:xfrm>
                      </p:grpSpPr>
                      <p:pic>
                        <p:nvPicPr>
                          <p:cNvPr id="93" name="Picture 8" descr="Káº¿t quáº£ hÃ¬nh áº£nh cho bag icon outline">
                            <a:extLst>
                              <a:ext uri="{FF2B5EF4-FFF2-40B4-BE49-F238E27FC236}">
                                <a16:creationId xmlns:a16="http://schemas.microsoft.com/office/drawing/2014/main" id="{24640674-E209-4DF4-8D8F-873B5E5D1B10}"/>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89812"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F93C00A7-BAE2-4B36-9F82-39759439DCDD}"/>
                              </a:ext>
                            </a:extLst>
                          </p:cNvPr>
                          <p:cNvSpPr txBox="1"/>
                          <p:nvPr/>
                        </p:nvSpPr>
                        <p:spPr>
                          <a:xfrm>
                            <a:off x="10494670" y="3578015"/>
                            <a:ext cx="340158" cy="461665"/>
                          </a:xfrm>
                          <a:prstGeom prst="rect">
                            <a:avLst/>
                          </a:prstGeom>
                          <a:noFill/>
                        </p:spPr>
                        <p:txBody>
                          <a:bodyPr wrap="none" rtlCol="0">
                            <a:spAutoFit/>
                          </a:bodyPr>
                          <a:lstStyle/>
                          <a:p>
                            <a:r>
                              <a:rPr lang="en-US" sz="2400" b="1"/>
                              <a:t>1</a:t>
                            </a:r>
                          </a:p>
                        </p:txBody>
                      </p:sp>
                    </p:grpSp>
                    <p:grpSp>
                      <p:nvGrpSpPr>
                        <p:cNvPr id="84" name="Group 83">
                          <a:extLst>
                            <a:ext uri="{FF2B5EF4-FFF2-40B4-BE49-F238E27FC236}">
                              <a16:creationId xmlns:a16="http://schemas.microsoft.com/office/drawing/2014/main" id="{6BE8FE5E-0147-45EA-A663-5F7027E6271B}"/>
                            </a:ext>
                          </a:extLst>
                        </p:cNvPr>
                        <p:cNvGrpSpPr/>
                        <p:nvPr/>
                      </p:nvGrpSpPr>
                      <p:grpSpPr>
                        <a:xfrm>
                          <a:off x="8422624" y="3034205"/>
                          <a:ext cx="1157732" cy="1157732"/>
                          <a:chOff x="8422624" y="3034205"/>
                          <a:chExt cx="1157732" cy="1157732"/>
                        </a:xfrm>
                      </p:grpSpPr>
                      <p:pic>
                        <p:nvPicPr>
                          <p:cNvPr id="91" name="Picture 8" descr="Káº¿t quáº£ hÃ¬nh áº£nh cho bag icon outline">
                            <a:extLst>
                              <a:ext uri="{FF2B5EF4-FFF2-40B4-BE49-F238E27FC236}">
                                <a16:creationId xmlns:a16="http://schemas.microsoft.com/office/drawing/2014/main" id="{FF21A905-5387-47DC-A285-7BE1F0873EF7}"/>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2624"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5DE9349A-60D8-4158-8F67-F7AA72E2B45E}"/>
                              </a:ext>
                            </a:extLst>
                          </p:cNvPr>
                          <p:cNvSpPr txBox="1"/>
                          <p:nvPr/>
                        </p:nvSpPr>
                        <p:spPr>
                          <a:xfrm>
                            <a:off x="8803842" y="3552601"/>
                            <a:ext cx="340158" cy="461665"/>
                          </a:xfrm>
                          <a:prstGeom prst="rect">
                            <a:avLst/>
                          </a:prstGeom>
                          <a:noFill/>
                        </p:spPr>
                        <p:txBody>
                          <a:bodyPr wrap="none" rtlCol="0">
                            <a:spAutoFit/>
                          </a:bodyPr>
                          <a:lstStyle/>
                          <a:p>
                            <a:r>
                              <a:rPr lang="en-US" sz="2400" b="1"/>
                              <a:t>2</a:t>
                            </a:r>
                          </a:p>
                        </p:txBody>
                      </p:sp>
                    </p:grpSp>
                    <p:grpSp>
                      <p:nvGrpSpPr>
                        <p:cNvPr id="85" name="Group 84">
                          <a:extLst>
                            <a:ext uri="{FF2B5EF4-FFF2-40B4-BE49-F238E27FC236}">
                              <a16:creationId xmlns:a16="http://schemas.microsoft.com/office/drawing/2014/main" id="{63928450-8138-4CE4-8EC9-DB6B2D5C6AC4}"/>
                            </a:ext>
                          </a:extLst>
                        </p:cNvPr>
                        <p:cNvGrpSpPr/>
                        <p:nvPr/>
                      </p:nvGrpSpPr>
                      <p:grpSpPr>
                        <a:xfrm>
                          <a:off x="6874955" y="3058857"/>
                          <a:ext cx="1157732" cy="1157732"/>
                          <a:chOff x="6874955" y="3058857"/>
                          <a:chExt cx="1157732" cy="1157732"/>
                        </a:xfrm>
                      </p:grpSpPr>
                      <p:pic>
                        <p:nvPicPr>
                          <p:cNvPr id="89" name="Picture 8" descr="Káº¿t quáº£ hÃ¬nh áº£nh cho bag icon outline">
                            <a:extLst>
                              <a:ext uri="{FF2B5EF4-FFF2-40B4-BE49-F238E27FC236}">
                                <a16:creationId xmlns:a16="http://schemas.microsoft.com/office/drawing/2014/main" id="{1B7AB2AE-0335-43F3-8C84-71943C8DE0F6}"/>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4955" y="3058857"/>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3EB1EC04-2A78-4D67-AF6A-65F3B2072557}"/>
                              </a:ext>
                            </a:extLst>
                          </p:cNvPr>
                          <p:cNvSpPr txBox="1"/>
                          <p:nvPr/>
                        </p:nvSpPr>
                        <p:spPr>
                          <a:xfrm>
                            <a:off x="7283742" y="3571052"/>
                            <a:ext cx="340158" cy="461665"/>
                          </a:xfrm>
                          <a:prstGeom prst="rect">
                            <a:avLst/>
                          </a:prstGeom>
                          <a:noFill/>
                        </p:spPr>
                        <p:txBody>
                          <a:bodyPr wrap="none" rtlCol="0">
                            <a:spAutoFit/>
                          </a:bodyPr>
                          <a:lstStyle/>
                          <a:p>
                            <a:r>
                              <a:rPr lang="en-US" sz="2400" b="1"/>
                              <a:t>3</a:t>
                            </a:r>
                          </a:p>
                        </p:txBody>
                      </p:sp>
                    </p:grpSp>
                    <p:grpSp>
                      <p:nvGrpSpPr>
                        <p:cNvPr id="86" name="Group 85">
                          <a:extLst>
                            <a:ext uri="{FF2B5EF4-FFF2-40B4-BE49-F238E27FC236}">
                              <a16:creationId xmlns:a16="http://schemas.microsoft.com/office/drawing/2014/main" id="{919404E0-529C-4474-B2FB-A79409D5E2C5}"/>
                            </a:ext>
                          </a:extLst>
                        </p:cNvPr>
                        <p:cNvGrpSpPr/>
                        <p:nvPr/>
                      </p:nvGrpSpPr>
                      <p:grpSpPr>
                        <a:xfrm>
                          <a:off x="5207767" y="3034205"/>
                          <a:ext cx="1157732" cy="1157732"/>
                          <a:chOff x="5207767" y="3034205"/>
                          <a:chExt cx="1157732" cy="1157732"/>
                        </a:xfrm>
                      </p:grpSpPr>
                      <p:pic>
                        <p:nvPicPr>
                          <p:cNvPr id="87" name="Picture 8" descr="Káº¿t quáº£ hÃ¬nh áº£nh cho bag icon outline">
                            <a:extLst>
                              <a:ext uri="{FF2B5EF4-FFF2-40B4-BE49-F238E27FC236}">
                                <a16:creationId xmlns:a16="http://schemas.microsoft.com/office/drawing/2014/main" id="{26FB7024-AB9E-44DF-AECB-C26DD1CCB319}"/>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7767" y="3034205"/>
                            <a:ext cx="1157732" cy="115773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4DDA02BF-85CA-4F80-A4E9-24E35F66F681}"/>
                              </a:ext>
                            </a:extLst>
                          </p:cNvPr>
                          <p:cNvSpPr txBox="1"/>
                          <p:nvPr/>
                        </p:nvSpPr>
                        <p:spPr>
                          <a:xfrm>
                            <a:off x="5616554" y="3564609"/>
                            <a:ext cx="340158" cy="461665"/>
                          </a:xfrm>
                          <a:prstGeom prst="rect">
                            <a:avLst/>
                          </a:prstGeom>
                          <a:noFill/>
                        </p:spPr>
                        <p:txBody>
                          <a:bodyPr wrap="none" rtlCol="0">
                            <a:spAutoFit/>
                          </a:bodyPr>
                          <a:lstStyle/>
                          <a:p>
                            <a:r>
                              <a:rPr lang="en-US" sz="2400" b="1"/>
                              <a:t>4</a:t>
                            </a:r>
                          </a:p>
                        </p:txBody>
                      </p:sp>
                    </p:grpSp>
                  </p:grpSp>
                  <p:pic>
                    <p:nvPicPr>
                      <p:cNvPr id="95" name="Picture 8" descr="Káº¿t quáº£ hÃ¬nh áº£nh cho bag icon outline">
                        <a:extLst>
                          <a:ext uri="{FF2B5EF4-FFF2-40B4-BE49-F238E27FC236}">
                            <a16:creationId xmlns:a16="http://schemas.microsoft.com/office/drawing/2014/main" id="{B9ED1039-D98F-4534-879C-23914CF25AD1}"/>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3155956" y="3124276"/>
                        <a:ext cx="1157732" cy="1157732"/>
                      </a:xfrm>
                      <a:prstGeom prst="rect">
                        <a:avLst/>
                      </a:prstGeom>
                    </p:spPr>
                  </p:pic>
                  <p:pic>
                    <p:nvPicPr>
                      <p:cNvPr id="102" name="Picture 8" descr="Káº¿t quáº£ hÃ¬nh áº£nh cho bag icon outline">
                        <a:extLst>
                          <a:ext uri="{FF2B5EF4-FFF2-40B4-BE49-F238E27FC236}">
                            <a16:creationId xmlns:a16="http://schemas.microsoft.com/office/drawing/2014/main" id="{C7703F60-A33E-4A33-957D-297E701A8CC3}"/>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3050639" y="5888704"/>
                        <a:ext cx="1157732" cy="1157732"/>
                      </a:xfrm>
                      <a:prstGeom prst="rect">
                        <a:avLst/>
                      </a:prstGeom>
                    </p:spPr>
                  </p:pic>
                  <p:cxnSp>
                    <p:nvCxnSpPr>
                      <p:cNvPr id="65" name="Straight Connector 64">
                        <a:extLst>
                          <a:ext uri="{FF2B5EF4-FFF2-40B4-BE49-F238E27FC236}">
                            <a16:creationId xmlns:a16="http://schemas.microsoft.com/office/drawing/2014/main" id="{7F5BB65D-C003-431F-8993-FDB104D231C1}"/>
                          </a:ext>
                        </a:extLst>
                      </p:cNvPr>
                      <p:cNvCxnSpPr/>
                      <p:nvPr/>
                    </p:nvCxnSpPr>
                    <p:spPr>
                      <a:xfrm>
                        <a:off x="13029875" y="8723086"/>
                        <a:ext cx="1165776" cy="898286"/>
                      </a:xfrm>
                      <a:prstGeom prst="line">
                        <a:avLst/>
                      </a:prstGeom>
                      <a:ln w="762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E36EB0-F65C-4418-95E5-3353E9AFEF01}"/>
                          </a:ext>
                        </a:extLst>
                      </p:cNvPr>
                      <p:cNvCxnSpPr/>
                      <p:nvPr/>
                    </p:nvCxnSpPr>
                    <p:spPr>
                      <a:xfrm flipV="1">
                        <a:off x="13037919" y="8723086"/>
                        <a:ext cx="1149688" cy="898286"/>
                      </a:xfrm>
                      <a:prstGeom prst="line">
                        <a:avLst/>
                      </a:prstGeom>
                      <a:ln w="76200" cap="rnd">
                        <a:solidFill>
                          <a:srgbClr val="FF0000"/>
                        </a:solidFill>
                        <a:round/>
                        <a:head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53E8820-CDF0-46DA-B609-7CB0FD3D33FE}"/>
                          </a:ext>
                        </a:extLst>
                      </p:cNvPr>
                      <p:cNvCxnSpPr>
                        <a:stCxn id="26" idx="1"/>
                        <a:endCxn id="43" idx="3"/>
                      </p:cNvCxnSpPr>
                      <p:nvPr/>
                    </p:nvCxnSpPr>
                    <p:spPr>
                      <a:xfrm flipH="1">
                        <a:off x="14392859" y="9156814"/>
                        <a:ext cx="945468" cy="36112"/>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Straight Arrow Connector 108">
                      <a:extLst>
                        <a:ext uri="{FF2B5EF4-FFF2-40B4-BE49-F238E27FC236}">
                          <a16:creationId xmlns:a16="http://schemas.microsoft.com/office/drawing/2014/main" id="{82CBFD16-720F-42AE-922A-43424BB445D1}"/>
                        </a:ext>
                      </a:extLst>
                    </p:cNvPr>
                    <p:cNvCxnSpPr>
                      <a:cxnSpLocks/>
                      <a:endCxn id="40" idx="3"/>
                    </p:cNvCxnSpPr>
                    <p:nvPr/>
                  </p:nvCxnSpPr>
                  <p:spPr>
                    <a:xfrm flipH="1">
                      <a:off x="14392859" y="6432890"/>
                      <a:ext cx="945469"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8D5BF34-12D6-4FC1-8AF6-ABF9ECAE29ED}"/>
                        </a:ext>
                      </a:extLst>
                    </p:cNvPr>
                    <p:cNvCxnSpPr>
                      <a:stCxn id="9222" idx="1"/>
                      <a:endCxn id="39" idx="3"/>
                    </p:cNvCxnSpPr>
                    <p:nvPr/>
                  </p:nvCxnSpPr>
                  <p:spPr>
                    <a:xfrm flipH="1">
                      <a:off x="14490459" y="3703142"/>
                      <a:ext cx="785463" cy="0"/>
                    </a:xfrm>
                    <a:prstGeom prst="straightConnector1">
                      <a:avLst/>
                    </a:prstGeom>
                    <a:ln w="57150" cap="rnd">
                      <a:solidFill>
                        <a:srgbClr val="2287D6"/>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26" name="Picture 6" descr="Káº¿t quáº£ hÃ¬nh áº£nh cho icon mÃ¡y giáº·t">
                  <a:extLst>
                    <a:ext uri="{FF2B5EF4-FFF2-40B4-BE49-F238E27FC236}">
                      <a16:creationId xmlns:a16="http://schemas.microsoft.com/office/drawing/2014/main" id="{C77FF3BE-AF67-48AB-9161-0289B46FBBA1}"/>
                    </a:ext>
                  </a:extLst>
                </p:cNvPr>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ackgroundRemoval t="15033" b="83333" l="16372" r="82301">
                              <a14:foregroundMark x1="38496" y1="15359" x2="38496" y2="15359"/>
                              <a14:foregroundMark x1="37168" y1="24837" x2="37168" y2="24837"/>
                              <a14:foregroundMark x1="62389" y1="22876" x2="62389" y2="22876"/>
                              <a14:foregroundMark x1="71239" y1="22876" x2="71239" y2="22876"/>
                              <a14:foregroundMark x1="82743" y1="26471" x2="82743" y2="26471"/>
                              <a14:foregroundMark x1="67257" y1="83333" x2="67257" y2="83333"/>
                            </a14:backgroundRemoval>
                          </a14:imgEffect>
                        </a14:imgLayer>
                      </a14:imgProps>
                    </a:ext>
                    <a:ext uri="{28A0092B-C50C-407E-A947-70E740481C1C}">
                      <a14:useLocalDpi xmlns:a14="http://schemas.microsoft.com/office/drawing/2010/main" val="0"/>
                    </a:ext>
                  </a:extLst>
                </a:blip>
                <a:srcRect l="9038" t="11779" r="11571" b="13350"/>
                <a:stretch/>
              </p:blipFill>
              <p:spPr bwMode="auto">
                <a:xfrm>
                  <a:off x="15167695" y="5465869"/>
                  <a:ext cx="1708202" cy="2182760"/>
                </a:xfrm>
                <a:prstGeom prst="rect">
                  <a:avLst/>
                </a:prstGeom>
                <a:extLst>
                  <a:ext uri="{909E8E84-426E-40DD-AFC4-6F175D3DCCD1}">
                    <a14:hiddenFill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val="31653117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nvGraphicFramePr>
        <p:xfrm>
          <a:off x="1720645" y="3603522"/>
          <a:ext cx="15456310" cy="6813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98EA5318-0269-4E70-BAAD-A0E9B4BD80FA}"/>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04224115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8EA5318-0269-4E70-BAAD-A0E9B4BD80FA}"/>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grpSp>
        <p:nvGrpSpPr>
          <p:cNvPr id="44" name="Group 43">
            <a:extLst>
              <a:ext uri="{FF2B5EF4-FFF2-40B4-BE49-F238E27FC236}">
                <a16:creationId xmlns:a16="http://schemas.microsoft.com/office/drawing/2014/main" id="{34F3C42D-E938-4745-8FF7-7C42E52C10C4}"/>
              </a:ext>
            </a:extLst>
          </p:cNvPr>
          <p:cNvGrpSpPr/>
          <p:nvPr/>
        </p:nvGrpSpPr>
        <p:grpSpPr>
          <a:xfrm>
            <a:off x="5417782" y="8054335"/>
            <a:ext cx="2543421" cy="2318258"/>
            <a:chOff x="5417782" y="8054335"/>
            <a:chExt cx="2543421" cy="2318258"/>
          </a:xfrm>
        </p:grpSpPr>
        <p:sp>
          <p:nvSpPr>
            <p:cNvPr id="9" name="TextBox 8">
              <a:extLst>
                <a:ext uri="{FF2B5EF4-FFF2-40B4-BE49-F238E27FC236}">
                  <a16:creationId xmlns:a16="http://schemas.microsoft.com/office/drawing/2014/main" id="{E89C3C1F-F8CE-40DA-B3A5-48904F104326}"/>
                </a:ext>
              </a:extLst>
            </p:cNvPr>
            <p:cNvSpPr txBox="1"/>
            <p:nvPr/>
          </p:nvSpPr>
          <p:spPr>
            <a:xfrm>
              <a:off x="5417782" y="9892503"/>
              <a:ext cx="2543421" cy="480090"/>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OUR SERVICES</a:t>
              </a:r>
            </a:p>
          </p:txBody>
        </p:sp>
        <p:sp>
          <p:nvSpPr>
            <p:cNvPr id="13" name="Shape 2547">
              <a:extLst>
                <a:ext uri="{FF2B5EF4-FFF2-40B4-BE49-F238E27FC236}">
                  <a16:creationId xmlns:a16="http://schemas.microsoft.com/office/drawing/2014/main" id="{D38B56F7-537D-44A0-B7B0-659B654E80F7}"/>
                </a:ext>
              </a:extLst>
            </p:cNvPr>
            <p:cNvSpPr/>
            <p:nvPr/>
          </p:nvSpPr>
          <p:spPr>
            <a:xfrm>
              <a:off x="6360660" y="8423661"/>
              <a:ext cx="621512" cy="62151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6" name="Oval 15">
              <a:extLst>
                <a:ext uri="{FF2B5EF4-FFF2-40B4-BE49-F238E27FC236}">
                  <a16:creationId xmlns:a16="http://schemas.microsoft.com/office/drawing/2014/main" id="{13B03730-93F1-4647-8B30-3FD8933CE87E}"/>
                </a:ext>
              </a:extLst>
            </p:cNvPr>
            <p:cNvSpPr/>
            <p:nvPr/>
          </p:nvSpPr>
          <p:spPr>
            <a:xfrm>
              <a:off x="5989328" y="8054335"/>
              <a:ext cx="1360164" cy="136016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1E5154F-BD95-401B-9D9E-377159970EF6}"/>
              </a:ext>
            </a:extLst>
          </p:cNvPr>
          <p:cNvGrpSpPr/>
          <p:nvPr/>
        </p:nvGrpSpPr>
        <p:grpSpPr>
          <a:xfrm>
            <a:off x="15433081" y="7802935"/>
            <a:ext cx="1860939" cy="2288096"/>
            <a:chOff x="866561" y="4182545"/>
            <a:chExt cx="1860939" cy="2288096"/>
          </a:xfrm>
        </p:grpSpPr>
        <p:sp>
          <p:nvSpPr>
            <p:cNvPr id="22" name="TextBox 21">
              <a:extLst>
                <a:ext uri="{FF2B5EF4-FFF2-40B4-BE49-F238E27FC236}">
                  <a16:creationId xmlns:a16="http://schemas.microsoft.com/office/drawing/2014/main" id="{27DFBD18-091E-49A0-BE2B-DE9782F18AE4}"/>
                </a:ext>
              </a:extLst>
            </p:cNvPr>
            <p:cNvSpPr txBox="1"/>
            <p:nvPr/>
          </p:nvSpPr>
          <p:spPr>
            <a:xfrm>
              <a:off x="866561" y="5990551"/>
              <a:ext cx="1860939" cy="480090"/>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WELCOME</a:t>
              </a:r>
            </a:p>
          </p:txBody>
        </p:sp>
        <p:sp>
          <p:nvSpPr>
            <p:cNvPr id="23" name="Shape 2525">
              <a:extLst>
                <a:ext uri="{FF2B5EF4-FFF2-40B4-BE49-F238E27FC236}">
                  <a16:creationId xmlns:a16="http://schemas.microsoft.com/office/drawing/2014/main" id="{57B2FEFB-DE28-4817-B8E5-F29BBBF6F122}"/>
                </a:ext>
              </a:extLst>
            </p:cNvPr>
            <p:cNvSpPr/>
            <p:nvPr/>
          </p:nvSpPr>
          <p:spPr>
            <a:xfrm>
              <a:off x="1482769" y="4523436"/>
              <a:ext cx="621512" cy="621512"/>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8" name="Oval 27">
              <a:extLst>
                <a:ext uri="{FF2B5EF4-FFF2-40B4-BE49-F238E27FC236}">
                  <a16:creationId xmlns:a16="http://schemas.microsoft.com/office/drawing/2014/main" id="{206375A6-B2DF-4733-BBAA-DCD456085E77}"/>
                </a:ext>
              </a:extLst>
            </p:cNvPr>
            <p:cNvSpPr/>
            <p:nvPr/>
          </p:nvSpPr>
          <p:spPr>
            <a:xfrm>
              <a:off x="1113192" y="4182545"/>
              <a:ext cx="1360164" cy="136016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ight Arrow 44">
            <a:extLst>
              <a:ext uri="{FF2B5EF4-FFF2-40B4-BE49-F238E27FC236}">
                <a16:creationId xmlns:a16="http://schemas.microsoft.com/office/drawing/2014/main" id="{F52EB452-5104-4AD6-8ED7-172E89C3AFB7}"/>
              </a:ext>
            </a:extLst>
          </p:cNvPr>
          <p:cNvSpPr/>
          <p:nvPr/>
        </p:nvSpPr>
        <p:spPr>
          <a:xfrm>
            <a:off x="13222197" y="8542627"/>
            <a:ext cx="1422003" cy="704356"/>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45">
            <a:extLst>
              <a:ext uri="{FF2B5EF4-FFF2-40B4-BE49-F238E27FC236}">
                <a16:creationId xmlns:a16="http://schemas.microsoft.com/office/drawing/2014/main" id="{B0FAA2B9-2B5F-4F31-AB1C-396219876B05}"/>
              </a:ext>
            </a:extLst>
          </p:cNvPr>
          <p:cNvSpPr/>
          <p:nvPr/>
        </p:nvSpPr>
        <p:spPr>
          <a:xfrm>
            <a:off x="3520340" y="8542627"/>
            <a:ext cx="1422003" cy="704356"/>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46">
            <a:extLst>
              <a:ext uri="{FF2B5EF4-FFF2-40B4-BE49-F238E27FC236}">
                <a16:creationId xmlns:a16="http://schemas.microsoft.com/office/drawing/2014/main" id="{1205DCCD-3B9C-4AE8-93A5-EFBBAEFE8155}"/>
              </a:ext>
            </a:extLst>
          </p:cNvPr>
          <p:cNvSpPr/>
          <p:nvPr/>
        </p:nvSpPr>
        <p:spPr>
          <a:xfrm>
            <a:off x="8347213" y="8542627"/>
            <a:ext cx="1422003" cy="704356"/>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47">
            <a:extLst>
              <a:ext uri="{FF2B5EF4-FFF2-40B4-BE49-F238E27FC236}">
                <a16:creationId xmlns:a16="http://schemas.microsoft.com/office/drawing/2014/main" id="{5414EFBF-935E-4560-B778-1046ECAA283A}"/>
              </a:ext>
            </a:extLst>
          </p:cNvPr>
          <p:cNvSpPr/>
          <p:nvPr/>
        </p:nvSpPr>
        <p:spPr>
          <a:xfrm>
            <a:off x="13222197" y="4510448"/>
            <a:ext cx="1422003" cy="704356"/>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48">
            <a:extLst>
              <a:ext uri="{FF2B5EF4-FFF2-40B4-BE49-F238E27FC236}">
                <a16:creationId xmlns:a16="http://schemas.microsoft.com/office/drawing/2014/main" id="{04B82157-27E1-4059-98B8-382F912E4A26}"/>
              </a:ext>
            </a:extLst>
          </p:cNvPr>
          <p:cNvSpPr/>
          <p:nvPr/>
        </p:nvSpPr>
        <p:spPr>
          <a:xfrm>
            <a:off x="3520340" y="4510448"/>
            <a:ext cx="1422003" cy="704356"/>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49">
            <a:extLst>
              <a:ext uri="{FF2B5EF4-FFF2-40B4-BE49-F238E27FC236}">
                <a16:creationId xmlns:a16="http://schemas.microsoft.com/office/drawing/2014/main" id="{2B77EF06-0898-4F8B-B61B-EC678ACDFC85}"/>
              </a:ext>
            </a:extLst>
          </p:cNvPr>
          <p:cNvSpPr/>
          <p:nvPr/>
        </p:nvSpPr>
        <p:spPr>
          <a:xfrm>
            <a:off x="8347213" y="4510448"/>
            <a:ext cx="1422003" cy="704356"/>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387BB47-3C7A-4D81-A82F-E96B4242AEAD}"/>
              </a:ext>
            </a:extLst>
          </p:cNvPr>
          <p:cNvGrpSpPr/>
          <p:nvPr/>
        </p:nvGrpSpPr>
        <p:grpSpPr>
          <a:xfrm>
            <a:off x="5769318" y="4182545"/>
            <a:ext cx="1840348" cy="2318258"/>
            <a:chOff x="5769318" y="4182545"/>
            <a:chExt cx="1840348" cy="2318258"/>
          </a:xfrm>
        </p:grpSpPr>
        <p:sp>
          <p:nvSpPr>
            <p:cNvPr id="20" name="TextBox 19">
              <a:extLst>
                <a:ext uri="{FF2B5EF4-FFF2-40B4-BE49-F238E27FC236}">
                  <a16:creationId xmlns:a16="http://schemas.microsoft.com/office/drawing/2014/main" id="{A1875F10-5DA0-47F3-8E6E-2384A5504750}"/>
                </a:ext>
              </a:extLst>
            </p:cNvPr>
            <p:cNvSpPr txBox="1"/>
            <p:nvPr/>
          </p:nvSpPr>
          <p:spPr>
            <a:xfrm>
              <a:off x="5769318" y="6020713"/>
              <a:ext cx="1840348" cy="480090"/>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ABOUT US</a:t>
              </a:r>
            </a:p>
          </p:txBody>
        </p:sp>
        <p:sp>
          <p:nvSpPr>
            <p:cNvPr id="25" name="Oval 24">
              <a:extLst>
                <a:ext uri="{FF2B5EF4-FFF2-40B4-BE49-F238E27FC236}">
                  <a16:creationId xmlns:a16="http://schemas.microsoft.com/office/drawing/2014/main" id="{8D64EFC2-8467-48B5-9C10-412987963395}"/>
                </a:ext>
              </a:extLst>
            </p:cNvPr>
            <p:cNvSpPr/>
            <p:nvPr/>
          </p:nvSpPr>
          <p:spPr>
            <a:xfrm>
              <a:off x="5989328" y="4182545"/>
              <a:ext cx="1360164" cy="136016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ape 2631">
              <a:extLst>
                <a:ext uri="{FF2B5EF4-FFF2-40B4-BE49-F238E27FC236}">
                  <a16:creationId xmlns:a16="http://schemas.microsoft.com/office/drawing/2014/main" id="{194D225A-260B-4F80-A6F4-2B7F1E025374}"/>
                </a:ext>
              </a:extLst>
            </p:cNvPr>
            <p:cNvSpPr/>
            <p:nvPr/>
          </p:nvSpPr>
          <p:spPr>
            <a:xfrm>
              <a:off x="6401235" y="4678013"/>
              <a:ext cx="570699" cy="466934"/>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42" name="Group 41">
            <a:extLst>
              <a:ext uri="{FF2B5EF4-FFF2-40B4-BE49-F238E27FC236}">
                <a16:creationId xmlns:a16="http://schemas.microsoft.com/office/drawing/2014/main" id="{4E33CADB-3766-47EC-AD9F-B8CA9CC70618}"/>
              </a:ext>
            </a:extLst>
          </p:cNvPr>
          <p:cNvGrpSpPr/>
          <p:nvPr/>
        </p:nvGrpSpPr>
        <p:grpSpPr>
          <a:xfrm>
            <a:off x="10329017" y="4182545"/>
            <a:ext cx="2383097" cy="2288096"/>
            <a:chOff x="10329017" y="4182545"/>
            <a:chExt cx="2383097" cy="2288096"/>
          </a:xfrm>
        </p:grpSpPr>
        <p:sp>
          <p:nvSpPr>
            <p:cNvPr id="21" name="TextBox 20">
              <a:extLst>
                <a:ext uri="{FF2B5EF4-FFF2-40B4-BE49-F238E27FC236}">
                  <a16:creationId xmlns:a16="http://schemas.microsoft.com/office/drawing/2014/main" id="{9B3C0A1A-CA30-4387-A8A9-4833E1D38708}"/>
                </a:ext>
              </a:extLst>
            </p:cNvPr>
            <p:cNvSpPr txBox="1"/>
            <p:nvPr/>
          </p:nvSpPr>
          <p:spPr>
            <a:xfrm>
              <a:off x="10329017" y="5990551"/>
              <a:ext cx="2383097" cy="480090"/>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OUR MISSION</a:t>
              </a:r>
            </a:p>
          </p:txBody>
        </p:sp>
        <p:sp>
          <p:nvSpPr>
            <p:cNvPr id="26" name="Oval 25">
              <a:extLst>
                <a:ext uri="{FF2B5EF4-FFF2-40B4-BE49-F238E27FC236}">
                  <a16:creationId xmlns:a16="http://schemas.microsoft.com/office/drawing/2014/main" id="{E6A5CA3A-E6A7-4BC6-9E37-B60AD89BC866}"/>
                </a:ext>
              </a:extLst>
            </p:cNvPr>
            <p:cNvSpPr/>
            <p:nvPr/>
          </p:nvSpPr>
          <p:spPr>
            <a:xfrm>
              <a:off x="10736193" y="4182545"/>
              <a:ext cx="1360164" cy="136016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hape 2940">
              <a:extLst>
                <a:ext uri="{FF2B5EF4-FFF2-40B4-BE49-F238E27FC236}">
                  <a16:creationId xmlns:a16="http://schemas.microsoft.com/office/drawing/2014/main" id="{1332684D-C0B9-4F7F-A73F-5860B802DA21}"/>
                </a:ext>
              </a:extLst>
            </p:cNvPr>
            <p:cNvSpPr/>
            <p:nvPr/>
          </p:nvSpPr>
          <p:spPr>
            <a:xfrm>
              <a:off x="11081576" y="4522849"/>
              <a:ext cx="708895" cy="708895"/>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8" name="Group 7">
            <a:extLst>
              <a:ext uri="{FF2B5EF4-FFF2-40B4-BE49-F238E27FC236}">
                <a16:creationId xmlns:a16="http://schemas.microsoft.com/office/drawing/2014/main" id="{27F5913B-3CEF-4DFB-9497-F95664116103}"/>
              </a:ext>
            </a:extLst>
          </p:cNvPr>
          <p:cNvGrpSpPr/>
          <p:nvPr/>
        </p:nvGrpSpPr>
        <p:grpSpPr>
          <a:xfrm>
            <a:off x="15203812" y="4182545"/>
            <a:ext cx="2110987" cy="2288096"/>
            <a:chOff x="15203812" y="4182545"/>
            <a:chExt cx="2110987" cy="2288096"/>
          </a:xfrm>
        </p:grpSpPr>
        <p:sp>
          <p:nvSpPr>
            <p:cNvPr id="24" name="TextBox 23">
              <a:extLst>
                <a:ext uri="{FF2B5EF4-FFF2-40B4-BE49-F238E27FC236}">
                  <a16:creationId xmlns:a16="http://schemas.microsoft.com/office/drawing/2014/main" id="{D913116E-3C1C-4BD0-B1A9-680E53D1AAFA}"/>
                </a:ext>
              </a:extLst>
            </p:cNvPr>
            <p:cNvSpPr txBox="1"/>
            <p:nvPr/>
          </p:nvSpPr>
          <p:spPr>
            <a:xfrm>
              <a:off x="15203812" y="5990551"/>
              <a:ext cx="2110987" cy="480090"/>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OUR VISION</a:t>
              </a:r>
            </a:p>
          </p:txBody>
        </p:sp>
        <p:sp>
          <p:nvSpPr>
            <p:cNvPr id="27" name="Oval 26">
              <a:extLst>
                <a:ext uri="{FF2B5EF4-FFF2-40B4-BE49-F238E27FC236}">
                  <a16:creationId xmlns:a16="http://schemas.microsoft.com/office/drawing/2014/main" id="{7BF71D71-8C59-4E3F-A947-05CDFC0753EC}"/>
                </a:ext>
              </a:extLst>
            </p:cNvPr>
            <p:cNvSpPr/>
            <p:nvPr/>
          </p:nvSpPr>
          <p:spPr>
            <a:xfrm>
              <a:off x="15666695" y="4182545"/>
              <a:ext cx="1360164" cy="136016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hape 2621">
              <a:extLst>
                <a:ext uri="{FF2B5EF4-FFF2-40B4-BE49-F238E27FC236}">
                  <a16:creationId xmlns:a16="http://schemas.microsoft.com/office/drawing/2014/main" id="{1AAC4949-3E82-4149-A01A-942CD845AF57}"/>
                </a:ext>
              </a:extLst>
            </p:cNvPr>
            <p:cNvSpPr/>
            <p:nvPr/>
          </p:nvSpPr>
          <p:spPr>
            <a:xfrm>
              <a:off x="15948805" y="4617088"/>
              <a:ext cx="829493" cy="527859"/>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47" name="Group 46">
            <a:extLst>
              <a:ext uri="{FF2B5EF4-FFF2-40B4-BE49-F238E27FC236}">
                <a16:creationId xmlns:a16="http://schemas.microsoft.com/office/drawing/2014/main" id="{1C142631-76BC-4967-AFDC-A8A92932C5B6}"/>
              </a:ext>
            </a:extLst>
          </p:cNvPr>
          <p:cNvGrpSpPr/>
          <p:nvPr/>
        </p:nvGrpSpPr>
        <p:grpSpPr>
          <a:xfrm>
            <a:off x="847440" y="8054335"/>
            <a:ext cx="1899182" cy="2288096"/>
            <a:chOff x="847440" y="8054335"/>
            <a:chExt cx="1899182" cy="2288096"/>
          </a:xfrm>
        </p:grpSpPr>
        <p:sp>
          <p:nvSpPr>
            <p:cNvPr id="11" name="TextBox 10">
              <a:extLst>
                <a:ext uri="{FF2B5EF4-FFF2-40B4-BE49-F238E27FC236}">
                  <a16:creationId xmlns:a16="http://schemas.microsoft.com/office/drawing/2014/main" id="{D5265289-B69C-4956-A4B2-9EB902709262}"/>
                </a:ext>
              </a:extLst>
            </p:cNvPr>
            <p:cNvSpPr txBox="1"/>
            <p:nvPr/>
          </p:nvSpPr>
          <p:spPr>
            <a:xfrm>
              <a:off x="847440" y="9862341"/>
              <a:ext cx="1899182" cy="480090"/>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OUR TEAM</a:t>
              </a:r>
            </a:p>
          </p:txBody>
        </p:sp>
        <p:sp>
          <p:nvSpPr>
            <p:cNvPr id="19" name="Oval 18">
              <a:extLst>
                <a:ext uri="{FF2B5EF4-FFF2-40B4-BE49-F238E27FC236}">
                  <a16:creationId xmlns:a16="http://schemas.microsoft.com/office/drawing/2014/main" id="{ED431949-6447-4129-8772-DE9D83A37254}"/>
                </a:ext>
              </a:extLst>
            </p:cNvPr>
            <p:cNvSpPr/>
            <p:nvPr/>
          </p:nvSpPr>
          <p:spPr>
            <a:xfrm>
              <a:off x="1113192" y="8054335"/>
              <a:ext cx="1360164" cy="136016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hape 2616">
              <a:extLst>
                <a:ext uri="{FF2B5EF4-FFF2-40B4-BE49-F238E27FC236}">
                  <a16:creationId xmlns:a16="http://schemas.microsoft.com/office/drawing/2014/main" id="{5F606493-1F80-4996-9246-934197057E15}"/>
                </a:ext>
              </a:extLst>
            </p:cNvPr>
            <p:cNvSpPr/>
            <p:nvPr/>
          </p:nvSpPr>
          <p:spPr>
            <a:xfrm>
              <a:off x="1460049" y="8406879"/>
              <a:ext cx="707375" cy="643228"/>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43" name="Group 42">
            <a:extLst>
              <a:ext uri="{FF2B5EF4-FFF2-40B4-BE49-F238E27FC236}">
                <a16:creationId xmlns:a16="http://schemas.microsoft.com/office/drawing/2014/main" id="{7D7722A3-F225-4585-872D-E0E6A9C9A042}"/>
              </a:ext>
            </a:extLst>
          </p:cNvPr>
          <p:cNvGrpSpPr/>
          <p:nvPr/>
        </p:nvGrpSpPr>
        <p:grpSpPr>
          <a:xfrm>
            <a:off x="10086325" y="8054335"/>
            <a:ext cx="2868483" cy="2288096"/>
            <a:chOff x="10086325" y="8054335"/>
            <a:chExt cx="2868483" cy="2288096"/>
          </a:xfrm>
        </p:grpSpPr>
        <p:sp>
          <p:nvSpPr>
            <p:cNvPr id="10" name="TextBox 9">
              <a:extLst>
                <a:ext uri="{FF2B5EF4-FFF2-40B4-BE49-F238E27FC236}">
                  <a16:creationId xmlns:a16="http://schemas.microsoft.com/office/drawing/2014/main" id="{00325F2B-DD7C-4080-9585-8B39388FBE84}"/>
                </a:ext>
              </a:extLst>
            </p:cNvPr>
            <p:cNvSpPr txBox="1"/>
            <p:nvPr/>
          </p:nvSpPr>
          <p:spPr>
            <a:xfrm>
              <a:off x="10086325" y="9862341"/>
              <a:ext cx="2868483" cy="480090"/>
            </a:xfrm>
            <a:prstGeom prst="rect">
              <a:avLst/>
            </a:prstGeom>
            <a:noFill/>
          </p:spPr>
          <p:txBody>
            <a:bodyPr wrap="square" rtlCol="0" anchor="ctr" anchorCtr="0">
              <a:spAutoFit/>
            </a:bodyPr>
            <a:lstStyle/>
            <a:p>
              <a:pPr algn="ctr"/>
              <a:r>
                <a:rPr lang="en-US" sz="2800" b="1" dirty="0">
                  <a:solidFill>
                    <a:schemeClr val="tx2"/>
                  </a:solidFill>
                  <a:latin typeface="Lato Black" charset="0"/>
                  <a:ea typeface="Lato Black" charset="0"/>
                  <a:cs typeface="Lato Black" charset="0"/>
                </a:rPr>
                <a:t>OUR PORTFOLIO</a:t>
              </a:r>
            </a:p>
          </p:txBody>
        </p:sp>
        <p:sp>
          <p:nvSpPr>
            <p:cNvPr id="17" name="Oval 16">
              <a:extLst>
                <a:ext uri="{FF2B5EF4-FFF2-40B4-BE49-F238E27FC236}">
                  <a16:creationId xmlns:a16="http://schemas.microsoft.com/office/drawing/2014/main" id="{8A9F4A10-18EA-4232-919F-C0BEBFC0CDD3}"/>
                </a:ext>
              </a:extLst>
            </p:cNvPr>
            <p:cNvSpPr/>
            <p:nvPr/>
          </p:nvSpPr>
          <p:spPr>
            <a:xfrm>
              <a:off x="10736193" y="8054335"/>
              <a:ext cx="1360164" cy="136016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hape 2602">
              <a:extLst>
                <a:ext uri="{FF2B5EF4-FFF2-40B4-BE49-F238E27FC236}">
                  <a16:creationId xmlns:a16="http://schemas.microsoft.com/office/drawing/2014/main" id="{AF20A62D-9B60-44C6-9B44-6739134C6FC0}"/>
                </a:ext>
              </a:extLst>
            </p:cNvPr>
            <p:cNvSpPr>
              <a:spLocks noChangeAspect="1"/>
            </p:cNvSpPr>
            <p:nvPr/>
          </p:nvSpPr>
          <p:spPr>
            <a:xfrm>
              <a:off x="11140976" y="8511088"/>
              <a:ext cx="615285" cy="503415"/>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5" name="Group 4">
            <a:extLst>
              <a:ext uri="{FF2B5EF4-FFF2-40B4-BE49-F238E27FC236}">
                <a16:creationId xmlns:a16="http://schemas.microsoft.com/office/drawing/2014/main" id="{B941DC5A-8D35-4B31-9AF3-C35901B6D03A}"/>
              </a:ext>
            </a:extLst>
          </p:cNvPr>
          <p:cNvGrpSpPr/>
          <p:nvPr/>
        </p:nvGrpSpPr>
        <p:grpSpPr>
          <a:xfrm>
            <a:off x="766155" y="4057835"/>
            <a:ext cx="2362505" cy="2525105"/>
            <a:chOff x="15232189" y="8054335"/>
            <a:chExt cx="2362505" cy="2525105"/>
          </a:xfrm>
        </p:grpSpPr>
        <p:sp>
          <p:nvSpPr>
            <p:cNvPr id="15" name="TextBox 14">
              <a:extLst>
                <a:ext uri="{FF2B5EF4-FFF2-40B4-BE49-F238E27FC236}">
                  <a16:creationId xmlns:a16="http://schemas.microsoft.com/office/drawing/2014/main" id="{506C81FE-2A4A-4BB4-AE4D-76EA657B6665}"/>
                </a:ext>
              </a:extLst>
            </p:cNvPr>
            <p:cNvSpPr txBox="1"/>
            <p:nvPr/>
          </p:nvSpPr>
          <p:spPr>
            <a:xfrm>
              <a:off x="15232189" y="9625333"/>
              <a:ext cx="2362505" cy="954107"/>
            </a:xfrm>
            <a:prstGeom prst="rect">
              <a:avLst/>
            </a:prstGeom>
            <a:noFill/>
          </p:spPr>
          <p:txBody>
            <a:bodyPr wrap="square" rtlCol="0" anchor="ctr" anchorCtr="0">
              <a:spAutoFit/>
            </a:bodyPr>
            <a:lstStyle/>
            <a:p>
              <a:pPr algn="ctr"/>
              <a:r>
                <a:rPr lang="en-US" sz="2800" b="1">
                  <a:solidFill>
                    <a:schemeClr val="tx2"/>
                  </a:solidFill>
                  <a:latin typeface="Lato Black" charset="0"/>
                  <a:ea typeface="Lato Black" charset="0"/>
                  <a:cs typeface="Lato Black" charset="0"/>
                </a:rPr>
                <a:t>Tạo đ</a:t>
              </a:r>
              <a:r>
                <a:rPr lang="vi-VN" sz="2800" b="1">
                  <a:solidFill>
                    <a:schemeClr val="tx2"/>
                  </a:solidFill>
                  <a:latin typeface="Lato Black" charset="0"/>
                  <a:ea typeface="Lato Black" charset="0"/>
                  <a:cs typeface="Lato Black" charset="0"/>
                </a:rPr>
                <a:t>ơ</a:t>
              </a:r>
              <a:r>
                <a:rPr lang="en-US" sz="2800" b="1">
                  <a:solidFill>
                    <a:schemeClr val="tx2"/>
                  </a:solidFill>
                  <a:latin typeface="Lato Black" charset="0"/>
                  <a:ea typeface="Lato Black" charset="0"/>
                  <a:cs typeface="Lato Black" charset="0"/>
                </a:rPr>
                <a:t>n hàng</a:t>
              </a:r>
              <a:endParaRPr lang="en-US" sz="2800" b="1" dirty="0">
                <a:solidFill>
                  <a:schemeClr val="tx2"/>
                </a:solidFill>
                <a:latin typeface="Lato Black" charset="0"/>
                <a:ea typeface="Lato Black" charset="0"/>
                <a:cs typeface="Lato Black" charset="0"/>
              </a:endParaRPr>
            </a:p>
          </p:txBody>
        </p:sp>
        <p:sp>
          <p:nvSpPr>
            <p:cNvPr id="18" name="Oval 17">
              <a:extLst>
                <a:ext uri="{FF2B5EF4-FFF2-40B4-BE49-F238E27FC236}">
                  <a16:creationId xmlns:a16="http://schemas.microsoft.com/office/drawing/2014/main" id="{6AF26594-8547-4BFF-8415-5A204C7157CD}"/>
                </a:ext>
              </a:extLst>
            </p:cNvPr>
            <p:cNvSpPr/>
            <p:nvPr/>
          </p:nvSpPr>
          <p:spPr>
            <a:xfrm>
              <a:off x="15692328" y="8054335"/>
              <a:ext cx="1360164" cy="136016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hape 2643">
              <a:extLst>
                <a:ext uri="{FF2B5EF4-FFF2-40B4-BE49-F238E27FC236}">
                  <a16:creationId xmlns:a16="http://schemas.microsoft.com/office/drawing/2014/main" id="{93D4A3AE-163C-4E21-A8A6-2DD00B8FBEE3}"/>
                </a:ext>
              </a:extLst>
            </p:cNvPr>
            <p:cNvSpPr/>
            <p:nvPr/>
          </p:nvSpPr>
          <p:spPr>
            <a:xfrm>
              <a:off x="16173542" y="8434329"/>
              <a:ext cx="380331" cy="697271"/>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5"/>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78098800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2755270808"/>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xử lí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922774104"/>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1346002819"/>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tạo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72764625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Diagram 11">
            <a:extLst>
              <a:ext uri="{FF2B5EF4-FFF2-40B4-BE49-F238E27FC236}">
                <a16:creationId xmlns:a16="http://schemas.microsoft.com/office/drawing/2014/main" id="{5E01A7DF-82E2-4FD5-BA7F-C9F1FEAB5C08}"/>
              </a:ext>
            </a:extLst>
          </p:cNvPr>
          <p:cNvGraphicFramePr/>
          <p:nvPr>
            <p:extLst>
              <p:ext uri="{D42A27DB-BD31-4B8C-83A1-F6EECF244321}">
                <p14:modId xmlns:p14="http://schemas.microsoft.com/office/powerpoint/2010/main" val="170032678"/>
              </p:ext>
            </p:extLst>
          </p:nvPr>
        </p:nvGraphicFramePr>
        <p:xfrm>
          <a:off x="1257300" y="2794000"/>
          <a:ext cx="16037895"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B37FD58-A443-4683-905E-A521A7905BEB}"/>
              </a:ext>
            </a:extLst>
          </p:cNvPr>
          <p:cNvSpPr/>
          <p:nvPr/>
        </p:nvSpPr>
        <p:spPr>
          <a:xfrm>
            <a:off x="1818715" y="2454957"/>
            <a:ext cx="14650570" cy="1569660"/>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Các b</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ớc tạo đ</a:t>
            </a:r>
            <a:r>
              <a:rPr lang="vi-VN" sz="4800" b="1">
                <a:solidFill>
                  <a:srgbClr val="28324A"/>
                </a:solidFill>
                <a:latin typeface="Source Sans Pro"/>
                <a:ea typeface="Source Sans Pro"/>
                <a:cs typeface="Source Sans Pro"/>
                <a:sym typeface="Source Sans Pro"/>
              </a:rPr>
              <a:t>ơ</a:t>
            </a:r>
            <a:r>
              <a:rPr lang="en-US" sz="4800" b="1">
                <a:solidFill>
                  <a:srgbClr val="28324A"/>
                </a:solidFill>
                <a:latin typeface="Source Sans Pro"/>
                <a:ea typeface="Source Sans Pro"/>
                <a:cs typeface="Source Sans Pro"/>
                <a:sym typeface="Source Sans Pro"/>
              </a:rPr>
              <a:t>n hàng:</a:t>
            </a:r>
          </a:p>
          <a:p>
            <a:endParaRPr lang="en-US" sz="4800" b="1">
              <a:solidFill>
                <a:srgbClr val="28324A"/>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180703129"/>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216184" y="771688"/>
            <a:ext cx="8465231"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Tổng quan hệ thống</a:t>
            </a: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840168-5D59-45E9-8783-04AE3E3078F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33" name="AutoShape 14" descr="Káº¿t quáº£ hÃ¬nh áº£nh cho android icon">
            <a:extLst>
              <a:ext uri="{FF2B5EF4-FFF2-40B4-BE49-F238E27FC236}">
                <a16:creationId xmlns:a16="http://schemas.microsoft.com/office/drawing/2014/main" id="{97A5E0AE-AEA8-42E5-93E5-438E530750DC}"/>
              </a:ext>
            </a:extLst>
          </p:cNvPr>
          <p:cNvSpPr>
            <a:spLocks noChangeAspect="1" noChangeArrowheads="1"/>
          </p:cNvSpPr>
          <p:nvPr/>
        </p:nvSpPr>
        <p:spPr bwMode="auto">
          <a:xfrm>
            <a:off x="8991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HÃ¬nh áº£nh cÃ³ liÃªn quan">
            <a:extLst>
              <a:ext uri="{FF2B5EF4-FFF2-40B4-BE49-F238E27FC236}">
                <a16:creationId xmlns:a16="http://schemas.microsoft.com/office/drawing/2014/main" id="{CC907FF4-9673-4200-B1D2-278243DDF54D}"/>
              </a:ext>
            </a:extLst>
          </p:cNvPr>
          <p:cNvSpPr>
            <a:spLocks noChangeAspect="1" noChangeArrowheads="1"/>
          </p:cNvSpPr>
          <p:nvPr/>
        </p:nvSpPr>
        <p:spPr bwMode="auto">
          <a:xfrm>
            <a:off x="9144000"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6B37FD58-A443-4683-905E-A521A7905BEB}"/>
              </a:ext>
            </a:extLst>
          </p:cNvPr>
          <p:cNvSpPr/>
          <p:nvPr/>
        </p:nvSpPr>
        <p:spPr>
          <a:xfrm>
            <a:off x="1818715" y="2454957"/>
            <a:ext cx="8977104" cy="830997"/>
          </a:xfrm>
          <a:prstGeom prst="rect">
            <a:avLst/>
          </a:prstGeom>
        </p:spPr>
        <p:txBody>
          <a:bodyPr wrap="square">
            <a:spAutoFit/>
          </a:bodyPr>
          <a:lstStyle/>
          <a:p>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Phân loại quần áo:</a:t>
            </a:r>
            <a:endParaRPr lang="en-US" sz="4800">
              <a:latin typeface="Source Sans Pro"/>
              <a:ea typeface="Source Sans Pro"/>
              <a:cs typeface="Source Sans Pro"/>
              <a:sym typeface="Source Sans Pro"/>
            </a:endParaRPr>
          </a:p>
        </p:txBody>
      </p:sp>
      <p:graphicFrame>
        <p:nvGraphicFramePr>
          <p:cNvPr id="3" name="Diagram 2">
            <a:extLst>
              <a:ext uri="{FF2B5EF4-FFF2-40B4-BE49-F238E27FC236}">
                <a16:creationId xmlns:a16="http://schemas.microsoft.com/office/drawing/2014/main" id="{82A90639-757E-44B7-9634-04AB0600B0DC}"/>
              </a:ext>
            </a:extLst>
          </p:cNvPr>
          <p:cNvGraphicFramePr/>
          <p:nvPr>
            <p:extLst>
              <p:ext uri="{D42A27DB-BD31-4B8C-83A1-F6EECF244321}">
                <p14:modId xmlns:p14="http://schemas.microsoft.com/office/powerpoint/2010/main" val="2458555451"/>
              </p:ext>
            </p:extLst>
          </p:nvPr>
        </p:nvGraphicFramePr>
        <p:xfrm>
          <a:off x="5469106" y="0"/>
          <a:ext cx="8465231" cy="13968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946529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D8CCFC1B-347F-495E-B4F1-F7E9A2F62C3E}" type="datetime1">
              <a:rPr lang="en-US" smtClean="0"/>
              <a:t>12/7/2018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Giới thiệu</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121716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A4A011FA-B193-4E45-9C66-8468ECC89401}" type="datetime1">
              <a:rPr lang="en-US" smtClean="0"/>
              <a:t>12/7/2018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Kết luận</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972389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9A83CA19-A1D4-4B3C-98C2-120E4089C5D0}"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r>
              <a:rPr lang="en-US" sz="4800">
                <a:latin typeface="Calibri" panose="020F0502020204030204" pitchFamily="34" charset="0"/>
                <a:cs typeface="Calibri" panose="020F0502020204030204" pitchFamily="34" charset="0"/>
              </a:rPr>
              <a:t>, PostgreSQL, Postgraphile, Apollo Client</a:t>
            </a:r>
            <a:r>
              <a:rPr lang="vi-VN"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992788"/>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BFC50923-1F85-4A10-BAA0-A79B3C7166EF}" type="datetime1">
              <a:rPr lang="en-US" smtClean="0"/>
              <a:t>12/7/2018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4" name="Group 23">
            <a:extLst>
              <a:ext uri="{FF2B5EF4-FFF2-40B4-BE49-F238E27FC236}">
                <a16:creationId xmlns:a16="http://schemas.microsoft.com/office/drawing/2014/main" id="{24B1E74D-2273-4AEF-AABB-6A2361297A01}"/>
              </a:ext>
            </a:extLst>
          </p:cNvPr>
          <p:cNvGrpSpPr/>
          <p:nvPr/>
        </p:nvGrpSpPr>
        <p:grpSpPr>
          <a:xfrm>
            <a:off x="4710028" y="4151854"/>
            <a:ext cx="9511087" cy="3521072"/>
            <a:chOff x="1998035" y="3383399"/>
            <a:chExt cx="14291929" cy="5784759"/>
          </a:xfrm>
        </p:grpSpPr>
        <p:grpSp>
          <p:nvGrpSpPr>
            <p:cNvPr id="15" name="Group 14">
              <a:extLst>
                <a:ext uri="{FF2B5EF4-FFF2-40B4-BE49-F238E27FC236}">
                  <a16:creationId xmlns:a16="http://schemas.microsoft.com/office/drawing/2014/main" id="{FB18469F-45A8-459B-8979-866DA8FB9378}"/>
                </a:ext>
              </a:extLst>
            </p:cNvPr>
            <p:cNvGrpSpPr/>
            <p:nvPr/>
          </p:nvGrpSpPr>
          <p:grpSpPr>
            <a:xfrm>
              <a:off x="1998035" y="3383399"/>
              <a:ext cx="2986918" cy="5784759"/>
              <a:chOff x="2351313" y="2939143"/>
              <a:chExt cx="3020785" cy="5388428"/>
            </a:xfrm>
          </p:grpSpPr>
          <p:grpSp>
            <p:nvGrpSpPr>
              <p:cNvPr id="12" name="Group 11">
                <a:extLst>
                  <a:ext uri="{FF2B5EF4-FFF2-40B4-BE49-F238E27FC236}">
                    <a16:creationId xmlns:a16="http://schemas.microsoft.com/office/drawing/2014/main" id="{5B632616-06F6-4B31-9047-D795923EA219}"/>
                  </a:ext>
                </a:extLst>
              </p:cNvPr>
              <p:cNvGrpSpPr/>
              <p:nvPr/>
            </p:nvGrpSpPr>
            <p:grpSpPr>
              <a:xfrm>
                <a:off x="2351313" y="2939143"/>
                <a:ext cx="3020785" cy="5388428"/>
                <a:chOff x="2351313" y="2939143"/>
                <a:chExt cx="3020785" cy="5388428"/>
              </a:xfrm>
            </p:grpSpPr>
            <p:grpSp>
              <p:nvGrpSpPr>
                <p:cNvPr id="9" name="Group 8">
                  <a:extLst>
                    <a:ext uri="{FF2B5EF4-FFF2-40B4-BE49-F238E27FC236}">
                      <a16:creationId xmlns:a16="http://schemas.microsoft.com/office/drawing/2014/main" id="{1EDBE1B7-A5C1-408A-A0CB-3C01FAA84125}"/>
                    </a:ext>
                  </a:extLst>
                </p:cNvPr>
                <p:cNvGrpSpPr/>
                <p:nvPr/>
              </p:nvGrpSpPr>
              <p:grpSpPr>
                <a:xfrm>
                  <a:off x="2351313" y="2939143"/>
                  <a:ext cx="3020785" cy="5388428"/>
                  <a:chOff x="2351313" y="2939143"/>
                  <a:chExt cx="3020785" cy="5388428"/>
                </a:xfrm>
              </p:grpSpPr>
              <p:sp>
                <p:nvSpPr>
                  <p:cNvPr id="7" name="Rectangle: Rounded Corners 6">
                    <a:extLst>
                      <a:ext uri="{FF2B5EF4-FFF2-40B4-BE49-F238E27FC236}">
                        <a16:creationId xmlns:a16="http://schemas.microsoft.com/office/drawing/2014/main" id="{F3DB20B3-DD0C-4F54-9B74-0D96DE106441}"/>
                      </a:ext>
                    </a:extLst>
                  </p:cNvPr>
                  <p:cNvSpPr/>
                  <p:nvPr/>
                </p:nvSpPr>
                <p:spPr>
                  <a:xfrm>
                    <a:off x="2351313" y="2939143"/>
                    <a:ext cx="3020785" cy="5388428"/>
                  </a:xfrm>
                  <a:prstGeom prst="roundRect">
                    <a:avLst/>
                  </a:prstGeom>
                  <a:solidFill>
                    <a:srgbClr val="2287D6"/>
                  </a:solidFill>
                  <a:ln>
                    <a:solidFill>
                      <a:srgbClr val="4099E0"/>
                    </a:solidFill>
                  </a:ln>
                  <a:effectLst>
                    <a:outerShdw blurRad="368300" dist="88900" dir="5400000" algn="t" rotWithShape="0">
                      <a:schemeClr val="tx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06D106-B295-47B5-A3CF-854270F7F24C}"/>
                      </a:ext>
                    </a:extLst>
                  </p:cNvPr>
                  <p:cNvSpPr/>
                  <p:nvPr/>
                </p:nvSpPr>
                <p:spPr>
                  <a:xfrm>
                    <a:off x="2453367" y="3031899"/>
                    <a:ext cx="2816679" cy="51269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Ã¬nh áº£nh cÃ³ liÃªn quan">
                    <a:extLst>
                      <a:ext uri="{FF2B5EF4-FFF2-40B4-BE49-F238E27FC236}">
                        <a16:creationId xmlns:a16="http://schemas.microsoft.com/office/drawing/2014/main" id="{ECBF0AF2-08AA-472F-802E-BCE795C2223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43704" y="6858000"/>
                    <a:ext cx="1017725" cy="10177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9">
                  <a:extLst>
                    <a:ext uri="{FF2B5EF4-FFF2-40B4-BE49-F238E27FC236}">
                      <a16:creationId xmlns:a16="http://schemas.microsoft.com/office/drawing/2014/main" id="{05C0497A-06A9-45C2-BBE2-097A84181A39}"/>
                    </a:ext>
                  </a:extLst>
                </p:cNvPr>
                <p:cNvSpPr/>
                <p:nvPr/>
              </p:nvSpPr>
              <p:spPr>
                <a:xfrm>
                  <a:off x="3297711" y="2939143"/>
                  <a:ext cx="1127989" cy="375556"/>
                </a:xfrm>
                <a:prstGeom prst="roundRect">
                  <a:avLst>
                    <a:gd name="adj" fmla="val 30194"/>
                  </a:avLst>
                </a:prstGeom>
                <a:solidFill>
                  <a:srgbClr val="2287D6"/>
                </a:solidFill>
                <a:ln>
                  <a:solidFill>
                    <a:srgbClr val="2287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48BD7B85-FAA1-469C-892E-00D2AD7B2473}"/>
                  </a:ext>
                </a:extLst>
              </p:cNvPr>
              <p:cNvSpPr/>
              <p:nvPr/>
            </p:nvSpPr>
            <p:spPr>
              <a:xfrm>
                <a:off x="3406092"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0A0F81-DB91-462B-9F88-E07E3CCE02D9}"/>
                  </a:ext>
                </a:extLst>
              </p:cNvPr>
              <p:cNvSpPr/>
              <p:nvPr/>
            </p:nvSpPr>
            <p:spPr>
              <a:xfrm>
                <a:off x="4234767" y="3126921"/>
                <a:ext cx="82550" cy="82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58BB97-44A3-4451-A38F-03FCE6D4A2E1}"/>
                  </a:ext>
                </a:extLst>
              </p:cNvPr>
              <p:cNvSpPr/>
              <p:nvPr/>
            </p:nvSpPr>
            <p:spPr>
              <a:xfrm>
                <a:off x="3624411" y="3126921"/>
                <a:ext cx="474587" cy="82550"/>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descr="HÃ¬nh áº£nh cÃ³ liÃªn quan">
              <a:extLst>
                <a:ext uri="{FF2B5EF4-FFF2-40B4-BE49-F238E27FC236}">
                  <a16:creationId xmlns:a16="http://schemas.microsoft.com/office/drawing/2014/main" id="{E6AA90E5-7722-46AB-8B5A-6482F1B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707" y="4602601"/>
              <a:ext cx="3191028" cy="319102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9258ED5-BED1-4C7E-90B2-66A6AC7C1148}"/>
                </a:ext>
              </a:extLst>
            </p:cNvPr>
            <p:cNvGrpSpPr/>
            <p:nvPr/>
          </p:nvGrpSpPr>
          <p:grpSpPr>
            <a:xfrm>
              <a:off x="11657404" y="4602601"/>
              <a:ext cx="4632560" cy="3606500"/>
              <a:chOff x="12415539" y="4380501"/>
              <a:chExt cx="4632560" cy="3606500"/>
            </a:xfrm>
          </p:grpSpPr>
          <p:grpSp>
            <p:nvGrpSpPr>
              <p:cNvPr id="22" name="Group 21">
                <a:extLst>
                  <a:ext uri="{FF2B5EF4-FFF2-40B4-BE49-F238E27FC236}">
                    <a16:creationId xmlns:a16="http://schemas.microsoft.com/office/drawing/2014/main" id="{24C29063-867A-4659-AC3D-9540A8A6B24C}"/>
                  </a:ext>
                </a:extLst>
              </p:cNvPr>
              <p:cNvGrpSpPr/>
              <p:nvPr/>
            </p:nvGrpSpPr>
            <p:grpSpPr>
              <a:xfrm>
                <a:off x="12415539" y="4380501"/>
                <a:ext cx="4632560" cy="3606500"/>
                <a:chOff x="12415539" y="4380501"/>
                <a:chExt cx="4632560" cy="3606500"/>
              </a:xfrm>
            </p:grpSpPr>
            <p:sp>
              <p:nvSpPr>
                <p:cNvPr id="21" name="Google Shape;758;p36">
                  <a:extLst>
                    <a:ext uri="{FF2B5EF4-FFF2-40B4-BE49-F238E27FC236}">
                      <a16:creationId xmlns:a16="http://schemas.microsoft.com/office/drawing/2014/main" id="{49398F32-F13B-4B06-916E-E1502412D072}"/>
                    </a:ext>
                  </a:extLst>
                </p:cNvPr>
                <p:cNvSpPr/>
                <p:nvPr/>
              </p:nvSpPr>
              <p:spPr>
                <a:xfrm>
                  <a:off x="12415539" y="4380501"/>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87D6"/>
                </a:solidFill>
                <a:ln>
                  <a:solidFill>
                    <a:srgbClr val="2287D6"/>
                  </a:solid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0" name="Rectangle: Rounded Corners 19">
                  <a:extLst>
                    <a:ext uri="{FF2B5EF4-FFF2-40B4-BE49-F238E27FC236}">
                      <a16:creationId xmlns:a16="http://schemas.microsoft.com/office/drawing/2014/main" id="{D71AB569-0C72-40C4-A17B-9F93ED032C22}"/>
                    </a:ext>
                  </a:extLst>
                </p:cNvPr>
                <p:cNvSpPr/>
                <p:nvPr/>
              </p:nvSpPr>
              <p:spPr>
                <a:xfrm>
                  <a:off x="12553769" y="4533900"/>
                  <a:ext cx="4356100" cy="2755900"/>
                </a:xfrm>
                <a:prstGeom prst="roundRect">
                  <a:avLst>
                    <a:gd name="adj" fmla="val 28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HÃ¬nh áº£nh cÃ³ liÃªn quan">
                <a:extLst>
                  <a:ext uri="{FF2B5EF4-FFF2-40B4-BE49-F238E27FC236}">
                    <a16:creationId xmlns:a16="http://schemas.microsoft.com/office/drawing/2014/main" id="{613A78C9-FEF3-4FA7-B6FA-F30925F782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292539" y="5041590"/>
                <a:ext cx="2878559" cy="16461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B8E64910-9B7C-4499-8D52-0E1A02B5C104}"/>
              </a:ext>
            </a:extLst>
          </p:cNvPr>
          <p:cNvSpPr txBox="1"/>
          <p:nvPr/>
        </p:nvSpPr>
        <p:spPr>
          <a:xfrm>
            <a:off x="1419439" y="2476619"/>
            <a:ext cx="11680722" cy="923330"/>
          </a:xfrm>
          <a:prstGeom prst="rect">
            <a:avLst/>
          </a:prstGeom>
          <a:noFill/>
        </p:spPr>
        <p:txBody>
          <a:bodyPr wrap="square" rtlCol="0">
            <a:spAutoFit/>
          </a:bodyPr>
          <a:lstStyle/>
          <a:p>
            <a:r>
              <a:rPr lang="en-US" sz="5400"/>
              <a:t>Hệ thống với ba thành phần chính: </a:t>
            </a:r>
          </a:p>
        </p:txBody>
      </p:sp>
    </p:spTree>
    <p:extLst>
      <p:ext uri="{BB962C8B-B14F-4D97-AF65-F5344CB8AC3E}">
        <p14:creationId xmlns:p14="http://schemas.microsoft.com/office/powerpoint/2010/main" val="441616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grpSp>
        <p:nvGrpSpPr>
          <p:cNvPr id="2" name="Group 1">
            <a:extLst>
              <a:ext uri="{FF2B5EF4-FFF2-40B4-BE49-F238E27FC236}">
                <a16:creationId xmlns:a16="http://schemas.microsoft.com/office/drawing/2014/main" id="{06C789DB-A321-48D5-86D9-7A693C8F2F5E}"/>
              </a:ext>
            </a:extLst>
          </p:cNvPr>
          <p:cNvGrpSpPr/>
          <p:nvPr/>
        </p:nvGrpSpPr>
        <p:grpSpPr>
          <a:xfrm>
            <a:off x="12563056" y="2802194"/>
            <a:ext cx="4475862" cy="8684125"/>
            <a:chOff x="4424516" y="5843750"/>
            <a:chExt cx="1987754" cy="3521072"/>
          </a:xfrm>
        </p:grpSpPr>
        <p:sp>
          <p:nvSpPr>
            <p:cNvPr id="20" name="Rectangle: Rounded Corners 19">
              <a:extLst>
                <a:ext uri="{FF2B5EF4-FFF2-40B4-BE49-F238E27FC236}">
                  <a16:creationId xmlns:a16="http://schemas.microsoft.com/office/drawing/2014/main" id="{0E37A231-053D-4F3D-B23B-5AA76904E645}"/>
                </a:ext>
              </a:extLst>
            </p:cNvPr>
            <p:cNvSpPr/>
            <p:nvPr/>
          </p:nvSpPr>
          <p:spPr>
            <a:xfrm>
              <a:off x="4424516" y="5843750"/>
              <a:ext cx="1987754" cy="3521072"/>
            </a:xfrm>
            <a:prstGeom prst="roundRect">
              <a:avLst>
                <a:gd name="adj" fmla="val 9663"/>
              </a:avLst>
            </a:prstGeom>
            <a:solidFill>
              <a:schemeClr val="tx1"/>
            </a:solidFill>
            <a:ln>
              <a:noFill/>
            </a:ln>
            <a:effectLst>
              <a:outerShdw blurRad="355600" dist="88900" dir="5400000" algn="t" rotWithShape="0">
                <a:schemeClr val="bg2">
                  <a:lumMod val="50000"/>
                  <a:alpha val="5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24A61E0-508A-409F-A022-62EDBDBEE1DC}"/>
                </a:ext>
              </a:extLst>
            </p:cNvPr>
            <p:cNvSpPr/>
            <p:nvPr/>
          </p:nvSpPr>
          <p:spPr>
            <a:xfrm>
              <a:off x="4491670" y="5904361"/>
              <a:ext cx="1853447" cy="3350232"/>
            </a:xfrm>
            <a:prstGeom prst="roundRect">
              <a:avLst>
                <a:gd name="adj" fmla="val 574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7CA849-78FF-4F44-AAAC-B7234C1EDED7}"/>
                </a:ext>
              </a:extLst>
            </p:cNvPr>
            <p:cNvSpPr/>
            <p:nvPr/>
          </p:nvSpPr>
          <p:spPr>
            <a:xfrm>
              <a:off x="5047270" y="5843750"/>
              <a:ext cx="742246" cy="245407"/>
            </a:xfrm>
            <a:prstGeom prst="roundRect">
              <a:avLst>
                <a:gd name="adj" fmla="val 3019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4627EE1-A113-47A3-B151-97C3795B60A0}"/>
                </a:ext>
              </a:extLst>
            </p:cNvPr>
            <p:cNvSpPr/>
            <p:nvPr/>
          </p:nvSpPr>
          <p:spPr>
            <a:xfrm>
              <a:off x="5118588"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B6DC053-82AE-4901-8735-1CA8E5F46813}"/>
                </a:ext>
              </a:extLst>
            </p:cNvPr>
            <p:cNvSpPr/>
            <p:nvPr/>
          </p:nvSpPr>
          <p:spPr>
            <a:xfrm>
              <a:off x="5663877" y="5966454"/>
              <a:ext cx="54320" cy="539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385D1760-4CDF-4BC2-8626-F8B761AC4DD4}"/>
                </a:ext>
              </a:extLst>
            </p:cNvPr>
            <p:cNvSpPr/>
            <p:nvPr/>
          </p:nvSpPr>
          <p:spPr>
            <a:xfrm>
              <a:off x="5262247" y="5984157"/>
              <a:ext cx="312290" cy="1853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ANDROID</a:t>
            </a:r>
          </a:p>
        </p:txBody>
      </p:sp>
      <p:sp>
        <p:nvSpPr>
          <p:cNvPr id="3" name="TextBox 2">
            <a:extLst>
              <a:ext uri="{FF2B5EF4-FFF2-40B4-BE49-F238E27FC236}">
                <a16:creationId xmlns:a16="http://schemas.microsoft.com/office/drawing/2014/main" id="{1D151C72-92B0-48C9-B450-927C1E595097}"/>
              </a:ext>
            </a:extLst>
          </p:cNvPr>
          <p:cNvSpPr txBox="1"/>
          <p:nvPr/>
        </p:nvSpPr>
        <p:spPr>
          <a:xfrm>
            <a:off x="1144175" y="3673270"/>
            <a:ext cx="9734550" cy="830997"/>
          </a:xfrm>
          <a:prstGeom prst="rect">
            <a:avLst/>
          </a:prstGeom>
          <a:noFill/>
        </p:spPr>
        <p:txBody>
          <a:bodyPr wrap="square" rtlCol="0">
            <a:spAutoFit/>
          </a:bodyPr>
          <a:lstStyle/>
          <a:p>
            <a:r>
              <a:rPr lang="en-US" sz="4800"/>
              <a:t>Mô tả ngắn gọn</a:t>
            </a:r>
          </a:p>
        </p:txBody>
      </p:sp>
    </p:spTree>
    <p:extLst>
      <p:ext uri="{BB962C8B-B14F-4D97-AF65-F5344CB8AC3E}">
        <p14:creationId xmlns:p14="http://schemas.microsoft.com/office/powerpoint/2010/main" val="115608605"/>
      </p:ext>
    </p:extLst>
  </p:cSld>
  <p:clrMapOvr>
    <a:masterClrMapping/>
  </p:clrMapOvr>
  <p:transition spd="slow" advClick="0">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C0ACEE-A758-4097-BE68-38919A370F73}"/>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Kết quả đạt đ</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ợc</a:t>
            </a:r>
            <a:endParaRPr lang="id-ID" sz="5401" b="1">
              <a:solidFill>
                <a:srgbClr val="445469"/>
              </a:solidFill>
              <a:latin typeface="Lato Heavy" charset="0"/>
              <a:ea typeface="Lato Heavy" charset="0"/>
              <a:cs typeface="Lato Heavy" charset="0"/>
            </a:endParaRPr>
          </a:p>
        </p:txBody>
      </p:sp>
      <p:sp>
        <p:nvSpPr>
          <p:cNvPr id="27" name="TextBox 26">
            <a:extLst>
              <a:ext uri="{FF2B5EF4-FFF2-40B4-BE49-F238E27FC236}">
                <a16:creationId xmlns:a16="http://schemas.microsoft.com/office/drawing/2014/main" id="{4A1649A8-7EAE-49F5-9045-03B0CC2CDF7A}"/>
              </a:ext>
            </a:extLst>
          </p:cNvPr>
          <p:cNvSpPr txBox="1"/>
          <p:nvPr/>
        </p:nvSpPr>
        <p:spPr>
          <a:xfrm>
            <a:off x="1144175" y="2557188"/>
            <a:ext cx="5791201" cy="830997"/>
          </a:xfrm>
          <a:prstGeom prst="rect">
            <a:avLst/>
          </a:prstGeom>
          <a:noFill/>
        </p:spPr>
        <p:txBody>
          <a:bodyPr wrap="square" rtlCol="0">
            <a:spAutoFit/>
          </a:bodyPr>
          <a:lstStyle/>
          <a:p>
            <a:pPr marL="0" lvl="3">
              <a:spcBef>
                <a:spcPts val="1200"/>
              </a:spcBef>
              <a:spcAft>
                <a:spcPts val="1200"/>
              </a:spcAft>
            </a:pPr>
            <a:r>
              <a:rPr lang="en-US" sz="4800" b="1">
                <a:solidFill>
                  <a:srgbClr val="445469"/>
                </a:solidFill>
                <a:latin typeface="Calibri" panose="020F0502020204030204" pitchFamily="34" charset="0"/>
                <a:cs typeface="Calibri" panose="020F0502020204030204" pitchFamily="34" charset="0"/>
              </a:rPr>
              <a:t>PHÂN HỆ WEB</a:t>
            </a:r>
          </a:p>
        </p:txBody>
      </p:sp>
      <p:grpSp>
        <p:nvGrpSpPr>
          <p:cNvPr id="5" name="Group 4">
            <a:extLst>
              <a:ext uri="{FF2B5EF4-FFF2-40B4-BE49-F238E27FC236}">
                <a16:creationId xmlns:a16="http://schemas.microsoft.com/office/drawing/2014/main" id="{20D31FAA-5FF3-4EBD-BDF2-0D0BBEE1795B}"/>
              </a:ext>
            </a:extLst>
          </p:cNvPr>
          <p:cNvGrpSpPr/>
          <p:nvPr/>
        </p:nvGrpSpPr>
        <p:grpSpPr>
          <a:xfrm>
            <a:off x="10205884" y="4447410"/>
            <a:ext cx="7455865" cy="6133281"/>
            <a:chOff x="9527462" y="4612372"/>
            <a:chExt cx="8134287" cy="6133281"/>
          </a:xfrm>
        </p:grpSpPr>
        <p:sp>
          <p:nvSpPr>
            <p:cNvPr id="12" name="Google Shape;758;p36">
              <a:extLst>
                <a:ext uri="{FF2B5EF4-FFF2-40B4-BE49-F238E27FC236}">
                  <a16:creationId xmlns:a16="http://schemas.microsoft.com/office/drawing/2014/main" id="{311E3480-6E08-4F71-A026-75DE638BE2E0}"/>
                </a:ext>
              </a:extLst>
            </p:cNvPr>
            <p:cNvSpPr/>
            <p:nvPr/>
          </p:nvSpPr>
          <p:spPr>
            <a:xfrm>
              <a:off x="9527462" y="4612372"/>
              <a:ext cx="8134287" cy="61332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tx1"/>
            </a:solidFill>
            <a:ln>
              <a:noFill/>
              <a:headEnd type="none" w="sm" len="sm"/>
              <a:tailEnd type="none" w="sm" len="sm"/>
            </a:ln>
            <a:effectLst>
              <a:outerShdw blurRad="152400" dist="38100" dir="5400000" algn="t" rotWithShape="0">
                <a:srgbClr val="4099E0">
                  <a:alpha val="40000"/>
                </a:srgbClr>
              </a:outerShdw>
            </a:effectLst>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Rectangle: Rounded Corners 12">
              <a:extLst>
                <a:ext uri="{FF2B5EF4-FFF2-40B4-BE49-F238E27FC236}">
                  <a16:creationId xmlns:a16="http://schemas.microsoft.com/office/drawing/2014/main" id="{47764E74-4D95-4B24-BB32-35B3E74EED01}"/>
                </a:ext>
              </a:extLst>
            </p:cNvPr>
            <p:cNvSpPr/>
            <p:nvPr/>
          </p:nvSpPr>
          <p:spPr>
            <a:xfrm>
              <a:off x="9792929" y="4789352"/>
              <a:ext cx="7610168" cy="4826596"/>
            </a:xfrm>
            <a:prstGeom prst="roundRect">
              <a:avLst>
                <a:gd name="adj" fmla="val 2842"/>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627D24B-5ACF-4F2F-BEA9-89CB34EBF167}"/>
              </a:ext>
            </a:extLst>
          </p:cNvPr>
          <p:cNvSpPr txBox="1"/>
          <p:nvPr/>
        </p:nvSpPr>
        <p:spPr>
          <a:xfrm>
            <a:off x="1144175" y="3673270"/>
            <a:ext cx="8353786" cy="5493812"/>
          </a:xfrm>
          <a:prstGeom prst="rect">
            <a:avLst/>
          </a:prstGeom>
          <a:noFill/>
        </p:spPr>
        <p:txBody>
          <a:bodyPr wrap="square" rtlCol="0">
            <a:spAutoFit/>
          </a:bodyPr>
          <a:lstStyle/>
          <a:p>
            <a:pPr marL="685800" indent="-685800" algn="just">
              <a:spcBef>
                <a:spcPts val="600"/>
              </a:spcBef>
              <a:spcAft>
                <a:spcPts val="600"/>
              </a:spcAft>
              <a:buFont typeface="Courier New" panose="02070309020205020404" pitchFamily="49" charset="0"/>
              <a:buChar char="o"/>
            </a:pPr>
            <a:r>
              <a:rPr lang="en-US" sz="4800"/>
              <a:t>Phân chia các chức năng cho ng</a:t>
            </a:r>
            <a:r>
              <a:rPr lang="vi-VN" sz="4800"/>
              <a:t>ư</a:t>
            </a:r>
            <a:r>
              <a:rPr lang="en-US" sz="4800"/>
              <a:t>ời dùng nhân viên rõ ràng.</a:t>
            </a:r>
          </a:p>
          <a:p>
            <a:pPr marL="685800" indent="-685800" algn="just">
              <a:spcBef>
                <a:spcPts val="600"/>
              </a:spcBef>
              <a:spcAft>
                <a:spcPts val="6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Quản lí đơn hàng, quản lí biên nhận và quản lí phân công xử lí đơn hàng.</a:t>
            </a:r>
            <a:endParaRPr lang="en-US" sz="4800">
              <a:latin typeface="Calibri" panose="020F0502020204030204" pitchFamily="34" charset="0"/>
              <a:cs typeface="Calibri" panose="020F0502020204030204" pitchFamily="34" charset="0"/>
            </a:endParaRPr>
          </a:p>
          <a:p>
            <a:pPr marL="685800" indent="-685800">
              <a:buFont typeface="Courier New" panose="02070309020205020404" pitchFamily="49" charset="0"/>
              <a:buChar char="o"/>
            </a:pPr>
            <a:endParaRPr lang="en-US" sz="4800"/>
          </a:p>
        </p:txBody>
      </p:sp>
    </p:spTree>
    <p:extLst>
      <p:ext uri="{BB962C8B-B14F-4D97-AF65-F5344CB8AC3E}">
        <p14:creationId xmlns:p14="http://schemas.microsoft.com/office/powerpoint/2010/main" val="1076673239"/>
      </p:ext>
    </p:extLst>
  </p:cSld>
  <p:clrMapOvr>
    <a:masterClrMapping/>
  </p:clrMapOvr>
  <p:transition spd="slow" advClick="0">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Hạn chế</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709911FB-7FF4-4A6D-8311-6EBC18597EB4}"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77685" y="4389959"/>
            <a:ext cx="16132629" cy="4708981"/>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về phân tích, thiết kế phần mềm.</a:t>
            </a:r>
            <a:endParaRPr lang="en-US" sz="4800">
              <a:latin typeface="Calibri" panose="020F0502020204030204" pitchFamily="34" charset="0"/>
              <a:cs typeface="Calibri" panose="020F0502020204030204" pitchFamily="34" charset="0"/>
            </a:endParaRP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Củng cố các kiến thức về lập trình</a:t>
            </a:r>
            <a:r>
              <a:rPr lang="en-US" sz="4800">
                <a:latin typeface="Calibri" panose="020F0502020204030204" pitchFamily="34" charset="0"/>
                <a:cs typeface="Calibri" panose="020F0502020204030204" pitchFamily="34" charset="0"/>
              </a:rPr>
              <a:t>.</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Bổ sung các kiến thức mới</a:t>
            </a:r>
            <a:r>
              <a:rPr lang="en-US" sz="4800">
                <a:latin typeface="Calibri" panose="020F0502020204030204" pitchFamily="34" charset="0"/>
                <a:cs typeface="Calibri" panose="020F0502020204030204" pitchFamily="34" charset="0"/>
              </a:rPr>
              <a:t>:</a:t>
            </a:r>
            <a:r>
              <a:rPr lang="vi-VN" sz="4800">
                <a:latin typeface="Calibri" panose="020F0502020204030204" pitchFamily="34" charset="0"/>
                <a:cs typeface="Calibri" panose="020F0502020204030204" pitchFamily="34" charset="0"/>
              </a:rPr>
              <a:t> GraphQL, ReactJS.</a:t>
            </a:r>
          </a:p>
          <a:p>
            <a:pPr marL="2351088" lvl="3" indent="-979488">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Áp dụng được giải thuật hàng đợi nhiều trạm phục v</a:t>
            </a:r>
            <a:r>
              <a:rPr lang="en-US" sz="4800">
                <a:latin typeface="Calibri" panose="020F0502020204030204" pitchFamily="34" charset="0"/>
                <a:cs typeface="Calibri" panose="020F0502020204030204" pitchFamily="34" charset="0"/>
              </a:rPr>
              <a:t>ụ.</a:t>
            </a:r>
            <a:endParaRPr lang="vi-VN"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5588095"/>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6A00E282-92F0-4A82-8819-CDE346C69EA7}" type="datetime1">
              <a:rPr lang="en-US" smtClean="0"/>
              <a:t>12/7/2018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ớng phát triển</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3610957"/>
            <a:ext cx="16132629" cy="6494085"/>
          </a:xfrm>
          <a:prstGeom prst="rect">
            <a:avLst/>
          </a:prstGeom>
          <a:noFill/>
        </p:spPr>
        <p:txBody>
          <a:bodyPr wrap="square" rtlCol="0">
            <a:spAutoFit/>
          </a:bodyPr>
          <a:lstStyle/>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Tối ưu hóa</a:t>
            </a:r>
            <a:r>
              <a:rPr lang="en-US" sz="4800">
                <a:latin typeface="Calibri" panose="020F0502020204030204" pitchFamily="34" charset="0"/>
                <a:cs typeface="Calibri" panose="020F0502020204030204" pitchFamily="34" charset="0"/>
              </a:rPr>
              <a:t> thêm về</a:t>
            </a:r>
            <a:r>
              <a:rPr lang="vi-VN" sz="4800">
                <a:latin typeface="Calibri" panose="020F0502020204030204" pitchFamily="34" charset="0"/>
                <a:cs typeface="Calibri" panose="020F0502020204030204" pitchFamily="34" charset="0"/>
              </a:rPr>
              <a:t> giao diện.</a:t>
            </a:r>
            <a:endParaRPr lang="en-US" sz="4800">
              <a:latin typeface="Calibri" panose="020F0502020204030204" pitchFamily="34" charset="0"/>
              <a:cs typeface="Calibri" panose="020F0502020204030204" pitchFamily="34" charset="0"/>
            </a:endParaRP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Tăng tốc độ xử lí các chức năng</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Cải thiện giải thuật hàng đợi nhiều trạm phục vụ.</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Triển khai lên internet.</a:t>
            </a:r>
          </a:p>
          <a:p>
            <a:pPr marL="2351088"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Kết xuất báo cáo thống kê số lượng truy cập, thống kê đơn hàng, thống kê doanh thu theo các tiêu chí khác nhau.</a:t>
            </a:r>
          </a:p>
        </p:txBody>
      </p:sp>
    </p:spTree>
    <p:extLst>
      <p:ext uri="{BB962C8B-B14F-4D97-AF65-F5344CB8AC3E}">
        <p14:creationId xmlns:p14="http://schemas.microsoft.com/office/powerpoint/2010/main" val="1004779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26D47124-A094-410F-84C6-37D23F5C65E7}" type="datetime1">
              <a:rPr lang="en-US" smtClean="0"/>
              <a:t>12/7/2018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228CC9BB-EB1A-450C-A75F-B65F45F13188}"/>
              </a:ext>
            </a:extLst>
          </p:cNvPr>
          <p:cNvSpPr txBox="1"/>
          <p:nvPr/>
        </p:nvSpPr>
        <p:spPr>
          <a:xfrm>
            <a:off x="4044868" y="5938515"/>
            <a:ext cx="10198263" cy="1838969"/>
          </a:xfrm>
          <a:prstGeom prst="rect">
            <a:avLst/>
          </a:prstGeom>
          <a:noFill/>
        </p:spPr>
        <p:txBody>
          <a:bodyPr wrap="square" lIns="68584" tIns="34292" rIns="68584" bIns="34292" rtlCol="0">
            <a:spAutoFit/>
          </a:bodyPr>
          <a:lstStyle/>
          <a:p>
            <a:pPr algn="ctr"/>
            <a:r>
              <a:rPr lang="en-US" sz="11500" b="1">
                <a:solidFill>
                  <a:srgbClr val="445469"/>
                </a:solidFill>
                <a:latin typeface="Lato Heavy" charset="0"/>
                <a:ea typeface="Lato Heavy" charset="0"/>
                <a:cs typeface="Lato Heavy" charset="0"/>
              </a:rPr>
              <a:t>Demo kết quả</a:t>
            </a:r>
            <a:endParaRPr lang="id-ID" sz="8800" b="1">
              <a:solidFill>
                <a:srgbClr val="445469"/>
              </a:solidFill>
              <a:latin typeface="Lato Heavy" charset="0"/>
              <a:ea typeface="Lato Heavy" charset="0"/>
              <a:cs typeface="Lato Heavy" charset="0"/>
            </a:endParaRPr>
          </a:p>
        </p:txBody>
      </p:sp>
    </p:spTree>
    <p:extLst>
      <p:ext uri="{BB962C8B-B14F-4D97-AF65-F5344CB8AC3E}">
        <p14:creationId xmlns:p14="http://schemas.microsoft.com/office/powerpoint/2010/main" val="849013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945B43-6D40-4B77-8555-9659A35ABE9C}"/>
              </a:ext>
            </a:extLst>
          </p:cNvPr>
          <p:cNvSpPr>
            <a:spLocks noGrp="1"/>
          </p:cNvSpPr>
          <p:nvPr>
            <p:ph type="dt" sz="half" idx="10"/>
          </p:nvPr>
        </p:nvSpPr>
        <p:spPr/>
        <p:txBody>
          <a:bodyPr/>
          <a:lstStyle/>
          <a:p>
            <a:fld id="{E5507776-E559-40CE-A5D0-38777775A8EB}" type="datetime1">
              <a:rPr lang="en-US" smtClean="0"/>
              <a:t>12/7/2018</a:t>
            </a:fld>
            <a:endParaRPr lang="en-US"/>
          </a:p>
        </p:txBody>
      </p:sp>
      <p:sp>
        <p:nvSpPr>
          <p:cNvPr id="5" name="Footer Placeholder 4">
            <a:extLst>
              <a:ext uri="{FF2B5EF4-FFF2-40B4-BE49-F238E27FC236}">
                <a16:creationId xmlns:a16="http://schemas.microsoft.com/office/drawing/2014/main" id="{D082DE6A-06E7-4889-B1CE-3A6FBBFBDB54}"/>
              </a:ext>
            </a:extLst>
          </p:cNvPr>
          <p:cNvSpPr>
            <a:spLocks noGrp="1"/>
          </p:cNvSpPr>
          <p:nvPr>
            <p:ph type="ftr" sz="quarter" idx="11"/>
          </p:nvPr>
        </p:nvSpPr>
        <p:spPr/>
        <p:txBody>
          <a:bodyPr/>
          <a:lstStyle/>
          <a:p>
            <a:pPr algn="ctr"/>
            <a:r>
              <a:rPr lang="en-US"/>
              <a:t>Hệ thống quản lí chuỗi cửa hàng giặt ủi</a:t>
            </a:r>
          </a:p>
        </p:txBody>
      </p:sp>
      <p:sp>
        <p:nvSpPr>
          <p:cNvPr id="6" name="TextBox 5">
            <a:extLst>
              <a:ext uri="{FF2B5EF4-FFF2-40B4-BE49-F238E27FC236}">
                <a16:creationId xmlns:a16="http://schemas.microsoft.com/office/drawing/2014/main" id="{66FE285B-FEBA-4870-8408-9EBB3F14EA88}"/>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Demo kết quả</a:t>
            </a:r>
            <a:endParaRPr lang="id-ID" sz="5401" b="1">
              <a:solidFill>
                <a:srgbClr val="445469"/>
              </a:solidFill>
              <a:latin typeface="Lato Heavy" charset="0"/>
              <a:ea typeface="Lato Heavy" charset="0"/>
              <a:cs typeface="Lato Heavy" charset="0"/>
            </a:endParaRPr>
          </a:p>
        </p:txBody>
      </p:sp>
      <p:sp>
        <p:nvSpPr>
          <p:cNvPr id="26" name="TextBox 25">
            <a:extLst>
              <a:ext uri="{FF2B5EF4-FFF2-40B4-BE49-F238E27FC236}">
                <a16:creationId xmlns:a16="http://schemas.microsoft.com/office/drawing/2014/main" id="{54A6A8AA-E7D6-4631-8D84-34F657A88134}"/>
              </a:ext>
            </a:extLst>
          </p:cNvPr>
          <p:cNvSpPr txBox="1"/>
          <p:nvPr/>
        </p:nvSpPr>
        <p:spPr>
          <a:xfrm>
            <a:off x="1077685" y="4167912"/>
            <a:ext cx="16132629" cy="5447645"/>
          </a:xfrm>
          <a:prstGeom prst="rect">
            <a:avLst/>
          </a:prstGeom>
          <a:noFill/>
        </p:spPr>
        <p:txBody>
          <a:bodyPr wrap="square" rtlCol="0">
            <a:spAutoFit/>
          </a:bodyPr>
          <a:lstStyle/>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Giới thiệu quá trình xử lí một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bình th</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a:t>
            </a:r>
          </a:p>
          <a:p>
            <a:pPr marL="2351088" lvl="3" indent="-979488">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Các tr</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ờng hợp đặc biệt mà hệ thống có thể xử lí:</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TH1:  </a:t>
            </a:r>
            <a:r>
              <a:rPr lang="en-US" sz="4800">
                <a:latin typeface="Calibri" panose="020F0502020204030204" pitchFamily="34" charset="0"/>
                <a:cs typeface="Calibri" panose="020F0502020204030204" pitchFamily="34" charset="0"/>
              </a:rPr>
              <a:t>Đơn hàng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cập nhật khi đang chờ xác nhận.</a:t>
            </a:r>
          </a:p>
          <a:p>
            <a:pPr marL="4179888" lvl="7" indent="-979488">
              <a:spcBef>
                <a:spcPts val="1200"/>
              </a:spcBef>
              <a:spcAft>
                <a:spcPts val="1200"/>
              </a:spcAft>
              <a:buFont typeface="Courier New" panose="02070309020205020404" pitchFamily="49" charset="0"/>
              <a:buChar char="o"/>
            </a:pPr>
            <a:r>
              <a:rPr lang="en-US" sz="4800" b="1">
                <a:latin typeface="Calibri" panose="020F0502020204030204" pitchFamily="34" charset="0"/>
                <a:cs typeface="Calibri" panose="020F0502020204030204" pitchFamily="34" charset="0"/>
              </a:rPr>
              <a:t>TH2: </a:t>
            </a:r>
            <a:r>
              <a:rPr lang="en-US" sz="4800">
                <a:latin typeface="Calibri" panose="020F0502020204030204" pitchFamily="34" charset="0"/>
                <a:cs typeface="Calibri" panose="020F0502020204030204" pitchFamily="34" charset="0"/>
              </a:rPr>
              <a:t>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 đang đ</a:t>
            </a:r>
            <a:r>
              <a:rPr lang="vi-VN" sz="4800">
                <a:latin typeface="Calibri" panose="020F0502020204030204" pitchFamily="34" charset="0"/>
                <a:cs typeface="Calibri" panose="020F0502020204030204" pitchFamily="34" charset="0"/>
              </a:rPr>
              <a:t>ư</a:t>
            </a:r>
            <a:r>
              <a:rPr lang="en-US" sz="4800">
                <a:latin typeface="Calibri" panose="020F0502020204030204" pitchFamily="34" charset="0"/>
                <a:cs typeface="Calibri" panose="020F0502020204030204" pitchFamily="34" charset="0"/>
              </a:rPr>
              <a:t>ợc xử lí thì máy giặt xảy ra sự cố.</a:t>
            </a:r>
          </a:p>
        </p:txBody>
      </p:sp>
    </p:spTree>
    <p:extLst>
      <p:ext uri="{BB962C8B-B14F-4D97-AF65-F5344CB8AC3E}">
        <p14:creationId xmlns:p14="http://schemas.microsoft.com/office/powerpoint/2010/main" val="2306885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2773680" y="5218567"/>
            <a:ext cx="13136880" cy="2216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algn="ctr" defTabSz="3429743"/>
            <a:r>
              <a:rPr lang="en-US" sz="7202" b="1" spc="900">
                <a:latin typeface="Lato Black" charset="0"/>
                <a:ea typeface="Lato Black" charset="0"/>
                <a:cs typeface="Lato Black" charset="0"/>
                <a:sym typeface="Bebas Neue" charset="0"/>
              </a:rPr>
              <a:t>Cảm </a:t>
            </a:r>
            <a:r>
              <a:rPr lang="vi-VN" sz="7202" b="1" spc="900">
                <a:latin typeface="Lato Black" charset="0"/>
                <a:ea typeface="Lato Black" charset="0"/>
                <a:cs typeface="Lato Black" charset="0"/>
                <a:sym typeface="Bebas Neue" charset="0"/>
              </a:rPr>
              <a:t>ơ</a:t>
            </a:r>
            <a:r>
              <a:rPr lang="en-US" sz="7202" b="1" spc="900">
                <a:latin typeface="Lato Black" charset="0"/>
                <a:ea typeface="Lato Black" charset="0"/>
                <a:cs typeface="Lato Black" charset="0"/>
                <a:sym typeface="Bebas Neue" charset="0"/>
              </a:rPr>
              <a:t>n thầy cô và mọi ng</a:t>
            </a:r>
            <a:r>
              <a:rPr lang="vi-VN" sz="7202" b="1" spc="900">
                <a:latin typeface="Lato Black" charset="0"/>
                <a:ea typeface="Lato Black" charset="0"/>
                <a:cs typeface="Lato Black" charset="0"/>
                <a:sym typeface="Bebas Neue" charset="0"/>
              </a:rPr>
              <a:t>ư</a:t>
            </a:r>
            <a:r>
              <a:rPr lang="en-US" sz="7202" b="1" spc="900">
                <a:latin typeface="Lato Black" charset="0"/>
                <a:ea typeface="Lato Black" charset="0"/>
                <a:cs typeface="Lato Black" charset="0"/>
                <a:sym typeface="Bebas Neue" charset="0"/>
              </a:rPr>
              <a:t>ời đã lắng nghe</a:t>
            </a:r>
          </a:p>
        </p:txBody>
      </p:sp>
      <p:pic>
        <p:nvPicPr>
          <p:cNvPr id="5" name="Graphic 4">
            <a:extLst>
              <a:ext uri="{FF2B5EF4-FFF2-40B4-BE49-F238E27FC236}">
                <a16:creationId xmlns:a16="http://schemas.microsoft.com/office/drawing/2014/main" id="{D36C2E12-C812-48B2-A0EA-89CEC9DCD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1757" y="431181"/>
            <a:ext cx="3720725" cy="3958906"/>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3847515448"/>
      </p:ext>
    </p:extLst>
  </p:cSld>
  <p:clrMapOvr>
    <a:masterClrMapping/>
  </p:clrMapOvr>
  <p:transition spd="slow" advClick="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Đặt vấn đề</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3D9A2C65-EB15-4D39-959D-9CF792EC1861}"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012372" y="2267245"/>
            <a:ext cx="1140894" cy="2646878"/>
          </a:xfrm>
          <a:prstGeom prst="rect">
            <a:avLst/>
          </a:prstGeom>
          <a:noFill/>
        </p:spPr>
        <p:txBody>
          <a:bodyPr wrap="square" rtlCol="0">
            <a:spAutoFit/>
          </a:bodyPr>
          <a:lstStyle/>
          <a:p>
            <a:r>
              <a:rPr lang="en-US" sz="16600" b="1"/>
              <a:t>“</a:t>
            </a:r>
            <a:endParaRPr lang="en-US" sz="4400" b="1"/>
          </a:p>
        </p:txBody>
      </p:sp>
      <p:sp>
        <p:nvSpPr>
          <p:cNvPr id="10" name="TextBox 9">
            <a:extLst>
              <a:ext uri="{FF2B5EF4-FFF2-40B4-BE49-F238E27FC236}">
                <a16:creationId xmlns:a16="http://schemas.microsoft.com/office/drawing/2014/main" id="{E79BEA05-FE9C-4D22-87F7-5BA3946A2AD2}"/>
              </a:ext>
            </a:extLst>
          </p:cNvPr>
          <p:cNvSpPr txBox="1"/>
          <p:nvPr/>
        </p:nvSpPr>
        <p:spPr>
          <a:xfrm>
            <a:off x="2389240" y="2580559"/>
            <a:ext cx="13745495" cy="8648521"/>
          </a:xfrm>
          <a:prstGeom prst="rect">
            <a:avLst/>
          </a:prstGeom>
          <a:noFill/>
        </p:spPr>
        <p:txBody>
          <a:bodyPr wrap="square" rtlCol="0">
            <a:spAutoFit/>
          </a:bodyPr>
          <a:lstStyle/>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V</a:t>
            </a:r>
            <a:r>
              <a:rPr lang="vi-VN" sz="4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4200">
                <a:solidFill>
                  <a:schemeClr val="bg2">
                    <a:lumMod val="25000"/>
                  </a:schemeClr>
                </a:solidFill>
                <a:latin typeface="Calibri" panose="020F0502020204030204" pitchFamily="34" charset="0"/>
                <a:cs typeface="Calibri" panose="020F0502020204030204" pitchFamily="34" charset="0"/>
              </a:rPr>
              <a:t>		C</a:t>
            </a:r>
            <a:r>
              <a:rPr lang="vi-VN" sz="4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4200">
                <a:solidFill>
                  <a:schemeClr val="bg2">
                    <a:lumMod val="25000"/>
                  </a:schemeClr>
                </a:solidFill>
                <a:latin typeface="Calibri" panose="020F0502020204030204" pitchFamily="34" charset="0"/>
                <a:cs typeface="Calibri" panose="020F0502020204030204" pitchFamily="34" charset="0"/>
              </a:rPr>
              <a:t>. </a:t>
            </a:r>
            <a:r>
              <a:rPr lang="vi-VN" sz="4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	</a:t>
            </a:r>
          </a:p>
        </p:txBody>
      </p:sp>
      <p:sp>
        <p:nvSpPr>
          <p:cNvPr id="11" name="TextBox 10">
            <a:extLst>
              <a:ext uri="{FF2B5EF4-FFF2-40B4-BE49-F238E27FC236}">
                <a16:creationId xmlns:a16="http://schemas.microsoft.com/office/drawing/2014/main" id="{F55662BB-FB42-4905-98A3-BE74BCD65E85}"/>
              </a:ext>
            </a:extLst>
          </p:cNvPr>
          <p:cNvSpPr txBox="1"/>
          <p:nvPr/>
        </p:nvSpPr>
        <p:spPr>
          <a:xfrm>
            <a:off x="16134735" y="9741652"/>
            <a:ext cx="707923" cy="2923877"/>
          </a:xfrm>
          <a:prstGeom prst="rect">
            <a:avLst/>
          </a:prstGeom>
          <a:noFill/>
        </p:spPr>
        <p:txBody>
          <a:bodyPr wrap="square" rtlCol="0">
            <a:spAutoFit/>
          </a:bodyPr>
          <a:lstStyle/>
          <a:p>
            <a:r>
              <a:rPr lang="en-US" sz="16600" b="1"/>
              <a:t>”</a:t>
            </a:r>
          </a:p>
          <a:p>
            <a:endParaRPr lang="en-US"/>
          </a:p>
        </p:txBody>
      </p:sp>
    </p:spTree>
    <p:extLst>
      <p:ext uri="{BB962C8B-B14F-4D97-AF65-F5344CB8AC3E}">
        <p14:creationId xmlns:p14="http://schemas.microsoft.com/office/powerpoint/2010/main" val="339929531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F460BB-0D36-447E-8FB0-848F364C65BD}"/>
              </a:ext>
            </a:extLst>
          </p:cNvPr>
          <p:cNvSpPr>
            <a:spLocks noGrp="1"/>
          </p:cNvSpPr>
          <p:nvPr>
            <p:ph type="dt" sz="half" idx="10"/>
          </p:nvPr>
        </p:nvSpPr>
        <p:spPr/>
        <p:txBody>
          <a:bodyPr/>
          <a:lstStyle/>
          <a:p>
            <a:fld id="{E515901E-D336-4833-A6F5-4CF4DD40E440}" type="datetime1">
              <a:rPr lang="en-US" smtClean="0"/>
              <a:t>12/7/2018</a:t>
            </a:fld>
            <a:endParaRPr lang="en-US"/>
          </a:p>
        </p:txBody>
      </p:sp>
      <p:sp>
        <p:nvSpPr>
          <p:cNvPr id="5" name="Footer Placeholder 4">
            <a:extLst>
              <a:ext uri="{FF2B5EF4-FFF2-40B4-BE49-F238E27FC236}">
                <a16:creationId xmlns:a16="http://schemas.microsoft.com/office/drawing/2014/main" id="{F57E6744-A5B3-49E5-B75E-99BEB74567BA}"/>
              </a:ext>
            </a:extLst>
          </p:cNvPr>
          <p:cNvSpPr>
            <a:spLocks noGrp="1"/>
          </p:cNvSpPr>
          <p:nvPr>
            <p:ph type="ftr" sz="quarter" idx="11"/>
          </p:nvPr>
        </p:nvSpPr>
        <p:spPr/>
        <p:txBody>
          <a:bodyPr/>
          <a:lstStyle/>
          <a:p>
            <a:pPr algn="ctr"/>
            <a:r>
              <a:rPr lang="en-US"/>
              <a:t>Hệ thống quản lí chuỗi cửa hàng giặt ủi</a:t>
            </a:r>
          </a:p>
        </p:txBody>
      </p:sp>
      <p:sp>
        <p:nvSpPr>
          <p:cNvPr id="7" name="TextBox 6">
            <a:extLst>
              <a:ext uri="{FF2B5EF4-FFF2-40B4-BE49-F238E27FC236}">
                <a16:creationId xmlns:a16="http://schemas.microsoft.com/office/drawing/2014/main" id="{2DB5F550-E164-4E2E-ABDF-663B4F1AB408}"/>
              </a:ext>
            </a:extLst>
          </p:cNvPr>
          <p:cNvSpPr txBox="1"/>
          <p:nvPr/>
        </p:nvSpPr>
        <p:spPr>
          <a:xfrm>
            <a:off x="2492477" y="3506109"/>
            <a:ext cx="13303046" cy="5201424"/>
          </a:xfrm>
          <a:prstGeom prst="rect">
            <a:avLst/>
          </a:prstGeom>
          <a:noFill/>
        </p:spPr>
        <p:txBody>
          <a:bodyPr wrap="square" rtlCol="0">
            <a:spAutoFit/>
          </a:bodyPr>
          <a:lstStyle/>
          <a:p>
            <a:pPr algn="ctr"/>
            <a:r>
              <a:rPr lang="en-US" sz="16600" b="1">
                <a:solidFill>
                  <a:srgbClr val="445469"/>
                </a:solidFill>
              </a:rPr>
              <a:t>“</a:t>
            </a:r>
            <a:r>
              <a:rPr lang="en-US" sz="8800">
                <a:solidFill>
                  <a:srgbClr val="445469"/>
                </a:solidFill>
              </a:rPr>
              <a:t>Xây dựng hệ thống quản lí chuỗi cửa hàng giặt ủi</a:t>
            </a:r>
            <a:r>
              <a:rPr lang="en-US" sz="16600" b="1">
                <a:solidFill>
                  <a:srgbClr val="445469"/>
                </a:solidFill>
              </a:rPr>
              <a:t>”</a:t>
            </a:r>
            <a:endParaRPr lang="en-US" sz="4400" b="1">
              <a:solidFill>
                <a:srgbClr val="445469"/>
              </a:solidFill>
            </a:endParaRPr>
          </a:p>
        </p:txBody>
      </p:sp>
    </p:spTree>
    <p:extLst>
      <p:ext uri="{BB962C8B-B14F-4D97-AF65-F5344CB8AC3E}">
        <p14:creationId xmlns:p14="http://schemas.microsoft.com/office/powerpoint/2010/main" val="354599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Phạm vi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14F9CA20-A7BC-4041-BB3D-3D85A6C053A8}"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257300" y="2390359"/>
            <a:ext cx="15646985" cy="8833187"/>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 chọn dịch vụ mình cần thiết và tìm kiếm những chi nhánh của hàng có hỗ trợ đầy đủ dịch vụ khách hàng đã chọn lựa.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Hỗ trợ đưa ra gợi ý sắp lịch xử lí đơn hàng cho cửa hàng và phân loại tự động giúp tiết kiệm thời gian có thể.</a:t>
            </a: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264389914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5460319" y="771688"/>
            <a:ext cx="813428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Mục tiêu đề tài</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FEE96022-AD4D-4BDC-9709-2E6A4FCF62C4}"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7" y="3918734"/>
            <a:ext cx="15646985" cy="5878532"/>
          </a:xfrm>
          <a:prstGeom prst="rect">
            <a:avLst/>
          </a:prstGeom>
          <a:noFill/>
        </p:spPr>
        <p:txBody>
          <a:bodyPr wrap="square" rtlCol="0">
            <a:spAutoFit/>
          </a:bodyPr>
          <a:lstStyle/>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Android hỗ trợ khách hàng</a:t>
            </a:r>
            <a:r>
              <a:rPr lang="en-US" sz="4800">
                <a:latin typeface="Calibri" panose="020F0502020204030204" pitchFamily="34" charset="0"/>
                <a:cs typeface="Calibri" panose="020F0502020204030204" pitchFamily="34" charset="0"/>
              </a:rPr>
              <a:t> tạo đ</a:t>
            </a:r>
            <a:r>
              <a:rPr lang="vi-VN" sz="4800">
                <a:latin typeface="Calibri" panose="020F0502020204030204" pitchFamily="34" charset="0"/>
                <a:cs typeface="Calibri" panose="020F0502020204030204" pitchFamily="34" charset="0"/>
              </a:rPr>
              <a:t>ơ</a:t>
            </a:r>
            <a:r>
              <a:rPr lang="en-US" sz="4800">
                <a:latin typeface="Calibri" panose="020F0502020204030204" pitchFamily="34" charset="0"/>
                <a:cs typeface="Calibri" panose="020F0502020204030204" pitchFamily="34" charset="0"/>
              </a:rPr>
              <a:t>n hàng</a:t>
            </a:r>
            <a:r>
              <a:rPr lang="vi-VN" sz="4800">
                <a:latin typeface="Calibri" panose="020F0502020204030204" pitchFamily="34" charset="0"/>
                <a:cs typeface="Calibri" panose="020F0502020204030204" pitchFamily="34" charset="0"/>
              </a:rPr>
              <a:t>.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Ứng dụng web quản lí cửa hàng có thể quản lí các đơn hàng, biên nhận bằng cách kiểm soát trạng thái của chúng. </a:t>
            </a:r>
            <a:endParaRPr lang="en-US" sz="4800">
              <a:latin typeface="Calibri" panose="020F0502020204030204" pitchFamily="34" charset="0"/>
              <a:cs typeface="Calibri" panose="020F0502020204030204" pitchFamily="34" charset="0"/>
            </a:endParaRPr>
          </a:p>
          <a:p>
            <a:pPr marL="1416050" lvl="3"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Đề tài hiện tại không hỗ trợ xây dựng trang quản lí các thông tin dữ liệu đầu vào để tạo đơn hàng cũng như quản lí. Mọi dữ liệu được chạy từ tập tin dữ liệu có sẵn.</a:t>
            </a:r>
          </a:p>
        </p:txBody>
      </p:sp>
    </p:spTree>
    <p:extLst>
      <p:ext uri="{BB962C8B-B14F-4D97-AF65-F5344CB8AC3E}">
        <p14:creationId xmlns:p14="http://schemas.microsoft.com/office/powerpoint/2010/main" val="328413607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Đối t</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ợng và phạm vi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287522"/>
            <a:ext cx="15646985" cy="10064294"/>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Đối t</a:t>
            </a:r>
            <a:r>
              <a:rPr lang="vi-VN" sz="4800" b="1">
                <a:solidFill>
                  <a:srgbClr val="28324A"/>
                </a:solidFill>
                <a:latin typeface="Source Sans Pro"/>
                <a:ea typeface="Source Sans Pro"/>
                <a:cs typeface="Source Sans Pro"/>
                <a:sym typeface="Source Sans Pro"/>
              </a:rPr>
              <a:t>ư</a:t>
            </a:r>
            <a:r>
              <a:rPr lang="en-US" sz="4800" b="1">
                <a:solidFill>
                  <a:srgbClr val="28324A"/>
                </a:solidFill>
                <a:latin typeface="Source Sans Pro"/>
                <a:ea typeface="Source Sans Pro"/>
                <a:cs typeface="Source Sans Pro"/>
                <a:sym typeface="Source Sans Pro"/>
              </a:rPr>
              <a:t>ợng nghiên cứu</a:t>
            </a:r>
            <a:endParaRPr lang="en-US" sz="4800" b="1">
              <a:latin typeface="Calibri" panose="020F0502020204030204" pitchFamily="34" charset="0"/>
              <a:cs typeface="Calibri" panose="020F0502020204030204" pitchFamily="34" charset="0"/>
            </a:endParaRP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M</a:t>
            </a:r>
            <a:r>
              <a:rPr lang="vi-VN" sz="4800">
                <a:latin typeface="Calibri" panose="020F0502020204030204" pitchFamily="34" charset="0"/>
                <a:cs typeface="Calibri" panose="020F0502020204030204" pitchFamily="34" charset="0"/>
              </a:rPr>
              <a:t>ô hình quản lí một cửa hàng giặt ủi với nhiều chi nhánh</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vi-VN" sz="4800">
                <a:latin typeface="Calibri" panose="020F0502020204030204" pitchFamily="34" charset="0"/>
                <a:cs typeface="Calibri" panose="020F0502020204030204" pitchFamily="34" charset="0"/>
              </a:rPr>
              <a:t>Tìm hiểu giải thuật hàng đợi nhiều trạm để hỗ trợ việc sắp xếp đơn hàng</a:t>
            </a:r>
            <a:r>
              <a:rPr lang="en-US" sz="4800">
                <a:latin typeface="Calibri" panose="020F0502020204030204" pitchFamily="34" charset="0"/>
                <a:cs typeface="Calibri" panose="020F0502020204030204" pitchFamily="34" charset="0"/>
              </a:rPr>
              <a:t>.</a:t>
            </a:r>
          </a:p>
          <a:p>
            <a:pPr marL="457200"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en-US" sz="4800" b="1">
                <a:solidFill>
                  <a:srgbClr val="28324A"/>
                </a:solidFill>
                <a:latin typeface="Source Sans Pro"/>
                <a:ea typeface="Source Sans Pro"/>
                <a:cs typeface="Source Sans Pro"/>
                <a:sym typeface="Source Sans Pro"/>
              </a:rPr>
              <a:t>Phạm vi nghiên cứu</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N</a:t>
            </a:r>
            <a:r>
              <a:rPr lang="vi-VN" sz="4800">
                <a:latin typeface="Calibri" panose="020F0502020204030204" pitchFamily="34" charset="0"/>
                <a:cs typeface="Calibri" panose="020F0502020204030204" pitchFamily="34" charset="0"/>
              </a:rPr>
              <a:t>ghiên cứu cách kết hợp cả hai </a:t>
            </a:r>
            <a:r>
              <a:rPr lang="en-US" sz="4800">
                <a:latin typeface="Calibri" panose="020F0502020204030204" pitchFamily="34" charset="0"/>
                <a:cs typeface="Calibri" panose="020F0502020204030204" pitchFamily="34" charset="0"/>
              </a:rPr>
              <a:t>đơn vị tính (cái và kg) </a:t>
            </a:r>
            <a:r>
              <a:rPr lang="vi-VN" sz="4800">
                <a:latin typeface="Calibri" panose="020F0502020204030204" pitchFamily="34" charset="0"/>
                <a:cs typeface="Calibri" panose="020F0502020204030204" pitchFamily="34" charset="0"/>
              </a:rPr>
              <a:t>để phù hợp với nhiều loại dịch vụ nhất</a:t>
            </a:r>
            <a:r>
              <a:rPr lang="en-US" sz="4800">
                <a:latin typeface="Calibri" panose="020F0502020204030204" pitchFamily="34" charset="0"/>
                <a:cs typeface="Calibri" panose="020F0502020204030204" pitchFamily="34" charset="0"/>
              </a:rPr>
              <a:t>.</a:t>
            </a:r>
          </a:p>
          <a:p>
            <a:pPr marL="2330450" lvl="5" indent="-979488" algn="just">
              <a:spcBef>
                <a:spcPts val="1200"/>
              </a:spcBef>
              <a:spcAft>
                <a:spcPts val="1200"/>
              </a:spcAft>
              <a:buFont typeface="Courier New" panose="02070309020205020404" pitchFamily="49" charset="0"/>
              <a:buChar char="o"/>
            </a:pPr>
            <a:r>
              <a:rPr lang="en-US" sz="4800">
                <a:latin typeface="Calibri" panose="020F0502020204030204" pitchFamily="34" charset="0"/>
                <a:cs typeface="Calibri" panose="020F0502020204030204" pitchFamily="34" charset="0"/>
              </a:rPr>
              <a:t>S</a:t>
            </a:r>
            <a:r>
              <a:rPr lang="vi-VN" sz="4800">
                <a:latin typeface="Calibri" panose="020F0502020204030204" pitchFamily="34" charset="0"/>
                <a:cs typeface="Calibri" panose="020F0502020204030204" pitchFamily="34" charset="0"/>
              </a:rPr>
              <a:t>ắp xếp thời gian xử lí các đơn hàng sao cho thời gian xử lí là thấp nhất có thể.</a:t>
            </a:r>
            <a:endParaRPr lang="en-US" sz="4800" b="1">
              <a:latin typeface="Calibri" panose="020F0502020204030204" pitchFamily="34" charset="0"/>
              <a:cs typeface="Calibri" panose="020F0502020204030204" pitchFamily="34" charset="0"/>
            </a:endParaRPr>
          </a:p>
          <a:p>
            <a:pPr marL="1350962" lvl="5" algn="just">
              <a:spcBef>
                <a:spcPts val="1200"/>
              </a:spcBef>
              <a:spcAft>
                <a:spcPts val="1200"/>
              </a:spcAft>
            </a:pP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465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FF29F-A1A2-420F-9295-9A4444567665}"/>
              </a:ext>
            </a:extLst>
          </p:cNvPr>
          <p:cNvSpPr txBox="1"/>
          <p:nvPr/>
        </p:nvSpPr>
        <p:spPr>
          <a:xfrm>
            <a:off x="2138515" y="771688"/>
            <a:ext cx="14010967" cy="1084916"/>
          </a:xfrm>
          <a:prstGeom prst="rect">
            <a:avLst/>
          </a:prstGeom>
          <a:noFill/>
        </p:spPr>
        <p:txBody>
          <a:bodyPr wrap="square" lIns="68584" tIns="34292" rIns="68584" bIns="34292" rtlCol="0">
            <a:spAutoFit/>
          </a:bodyPr>
          <a:lstStyle/>
          <a:p>
            <a:pPr algn="ctr"/>
            <a:r>
              <a:rPr lang="en-US" sz="6600" b="1">
                <a:solidFill>
                  <a:srgbClr val="445469"/>
                </a:solidFill>
                <a:latin typeface="Lato Heavy" charset="0"/>
                <a:ea typeface="Lato Heavy" charset="0"/>
                <a:cs typeface="Lato Heavy" charset="0"/>
              </a:rPr>
              <a:t>Ph</a:t>
            </a:r>
            <a:r>
              <a:rPr lang="vi-VN" sz="6600" b="1">
                <a:solidFill>
                  <a:srgbClr val="445469"/>
                </a:solidFill>
                <a:latin typeface="Lato Heavy" charset="0"/>
                <a:ea typeface="Lato Heavy" charset="0"/>
                <a:cs typeface="Lato Heavy" charset="0"/>
              </a:rPr>
              <a:t>ư</a:t>
            </a:r>
            <a:r>
              <a:rPr lang="en-US" sz="6600" b="1">
                <a:solidFill>
                  <a:srgbClr val="445469"/>
                </a:solidFill>
                <a:latin typeface="Lato Heavy" charset="0"/>
                <a:ea typeface="Lato Heavy" charset="0"/>
                <a:cs typeface="Lato Heavy" charset="0"/>
              </a:rPr>
              <a:t>ơng pháp nghiên cứu</a:t>
            </a:r>
            <a:endParaRPr lang="id-ID" sz="5401" b="1">
              <a:solidFill>
                <a:srgbClr val="445469"/>
              </a:solidFill>
              <a:latin typeface="Lato Heavy" charset="0"/>
              <a:ea typeface="Lato Heavy" charset="0"/>
              <a:cs typeface="Lato Heavy" charset="0"/>
            </a:endParaRPr>
          </a:p>
        </p:txBody>
      </p:sp>
      <p:sp>
        <p:nvSpPr>
          <p:cNvPr id="6" name="Date Placeholder 5">
            <a:extLst>
              <a:ext uri="{FF2B5EF4-FFF2-40B4-BE49-F238E27FC236}">
                <a16:creationId xmlns:a16="http://schemas.microsoft.com/office/drawing/2014/main" id="{4DB1461A-FAF4-43D8-BD39-E67D9CFFDF54}"/>
              </a:ext>
            </a:extLst>
          </p:cNvPr>
          <p:cNvSpPr>
            <a:spLocks noGrp="1"/>
          </p:cNvSpPr>
          <p:nvPr>
            <p:ph type="dt" sz="half" idx="10"/>
          </p:nvPr>
        </p:nvSpPr>
        <p:spPr/>
        <p:txBody>
          <a:bodyPr/>
          <a:lstStyle/>
          <a:p>
            <a:fld id="{67273E2E-D870-4D14-930F-6C3EF5C14B77}" type="datetime1">
              <a:rPr lang="en-US" smtClean="0">
                <a:solidFill>
                  <a:schemeClr val="bg1"/>
                </a:solidFill>
              </a:rPr>
              <a:t>12/7/2018</a:t>
            </a:fld>
            <a:endParaRPr lang="en-US">
              <a:solidFill>
                <a:schemeClr val="bg1"/>
              </a:solidFill>
            </a:endParaRPr>
          </a:p>
        </p:txBody>
      </p:sp>
      <p:sp>
        <p:nvSpPr>
          <p:cNvPr id="7" name="Footer Placeholder 6">
            <a:extLst>
              <a:ext uri="{FF2B5EF4-FFF2-40B4-BE49-F238E27FC236}">
                <a16:creationId xmlns:a16="http://schemas.microsoft.com/office/drawing/2014/main" id="{754D3DE7-1D0F-49BF-8DB3-87320527AB40}"/>
              </a:ext>
            </a:extLst>
          </p:cNvPr>
          <p:cNvSpPr>
            <a:spLocks noGrp="1"/>
          </p:cNvSpPr>
          <p:nvPr>
            <p:ph type="ftr" sz="quarter" idx="11"/>
          </p:nvPr>
        </p:nvSpPr>
        <p:spPr/>
        <p:txBody>
          <a:bodyPr/>
          <a:lstStyle/>
          <a:p>
            <a:pPr algn="ctr"/>
            <a:r>
              <a:rPr lang="en-US"/>
              <a:t>Hệ thống quản lí chuỗi cửa hàng giặt ủi</a:t>
            </a:r>
          </a:p>
        </p:txBody>
      </p:sp>
      <p:sp>
        <p:nvSpPr>
          <p:cNvPr id="8" name="TextBox 7">
            <a:extLst>
              <a:ext uri="{FF2B5EF4-FFF2-40B4-BE49-F238E27FC236}">
                <a16:creationId xmlns:a16="http://schemas.microsoft.com/office/drawing/2014/main" id="{270D97FE-8B67-4F90-82B8-443323BA1946}"/>
              </a:ext>
            </a:extLst>
          </p:cNvPr>
          <p:cNvSpPr txBox="1"/>
          <p:nvPr/>
        </p:nvSpPr>
        <p:spPr>
          <a:xfrm>
            <a:off x="1320505" y="2338404"/>
            <a:ext cx="15646985" cy="9017853"/>
          </a:xfrm>
          <a:prstGeom prst="rect">
            <a:avLst/>
          </a:prstGeom>
          <a:noFill/>
        </p:spPr>
        <p:txBody>
          <a:bodyPr wrap="square" rtlCol="0">
            <a:spAutoFit/>
          </a:bodyPr>
          <a:lstStyle/>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lý thuyết</a:t>
            </a:r>
            <a:r>
              <a:rPr lang="en-US" sz="4800" b="1">
                <a:solidFill>
                  <a:srgbClr val="28324A"/>
                </a:solidFill>
                <a:latin typeface="Source Sans Pro"/>
                <a:ea typeface="Source Sans Pro"/>
                <a:cs typeface="Source Sans Pro"/>
                <a:sym typeface="Source Sans Pro"/>
              </a:rPr>
              <a:t>: </a:t>
            </a:r>
            <a:r>
              <a:rPr lang="vi-VN" sz="4800">
                <a:latin typeface="Source Sans Pro"/>
                <a:ea typeface="Source Sans Pro"/>
                <a:cs typeface="Source Sans Pro"/>
                <a:sym typeface="Source Sans Pro"/>
              </a:rPr>
              <a:t>nghiên cứu cách phân tích, thiết kế hệ thống và thiết kế các mô hình: Sơ đồ Use Case, mô hình dữ liệu mức quan niệm (CDM), thiết kế cở sở dữ liệu.</a:t>
            </a:r>
          </a:p>
          <a:p>
            <a:pPr marL="436562" lvl="3" algn="just">
              <a:spcBef>
                <a:spcPts val="1200"/>
              </a:spcBef>
              <a:spcAft>
                <a:spcPts val="1200"/>
              </a:spcAft>
            </a:pPr>
            <a:r>
              <a:rPr lang="en" sz="4800" b="1">
                <a:solidFill>
                  <a:srgbClr val="28324A"/>
                </a:solidFill>
                <a:latin typeface="Source Sans Pro"/>
                <a:ea typeface="Source Sans Pro"/>
                <a:cs typeface="Source Sans Pro"/>
                <a:sym typeface="Source Sans Pro"/>
              </a:rPr>
              <a:t>👉 </a:t>
            </a:r>
            <a:r>
              <a:rPr lang="vi-VN" sz="4800" b="1">
                <a:solidFill>
                  <a:srgbClr val="28324A"/>
                </a:solidFill>
                <a:latin typeface="Source Sans Pro"/>
                <a:ea typeface="Source Sans Pro"/>
                <a:cs typeface="Source Sans Pro"/>
                <a:sym typeface="Source Sans Pro"/>
              </a:rPr>
              <a:t>Về mặt chức năng</a:t>
            </a:r>
            <a:r>
              <a:rPr lang="en-US" sz="4800" b="1">
                <a:solidFill>
                  <a:srgbClr val="28324A"/>
                </a:solidFill>
                <a:latin typeface="Source Sans Pro"/>
                <a:ea typeface="Source Sans Pro"/>
                <a:cs typeface="Source Sans Pro"/>
                <a:sym typeface="Source Sans Pro"/>
              </a:rPr>
              <a:t>:</a:t>
            </a:r>
            <a:r>
              <a:rPr lang="vi-VN" sz="4800">
                <a:solidFill>
                  <a:srgbClr val="28324A"/>
                </a:solidFill>
                <a:latin typeface="Source Sans Pro"/>
                <a:ea typeface="Source Sans Pro"/>
                <a:cs typeface="Source Sans Pro"/>
                <a:sym typeface="Source Sans Pro"/>
              </a:rPr>
              <a:t> </a:t>
            </a:r>
            <a:endParaRPr lang="en-US" sz="4800">
              <a:solidFill>
                <a:srgbClr val="28324A"/>
              </a:solidFill>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N</a:t>
            </a:r>
            <a:r>
              <a:rPr lang="vi-VN" sz="4800">
                <a:latin typeface="Source Sans Pro"/>
                <a:ea typeface="Source Sans Pro"/>
                <a:cs typeface="Source Sans Pro"/>
                <a:sym typeface="Source Sans Pro"/>
              </a:rPr>
              <a:t>ền tảng Android và cách lập trình Android tạo nên ứng dụng cho người dùng.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GraphQL, Postgraphile, PostgresSQL, JWT xây dựng server phục vụ truy vấn dữ liệu và xử lí dữ liệu.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en-US" sz="4800">
                <a:latin typeface="Source Sans Pro"/>
                <a:ea typeface="Source Sans Pro"/>
                <a:cs typeface="Source Sans Pro"/>
                <a:sym typeface="Source Sans Pro"/>
              </a:rPr>
              <a:t>X</a:t>
            </a:r>
            <a:r>
              <a:rPr lang="vi-VN" sz="4800">
                <a:latin typeface="Source Sans Pro"/>
                <a:ea typeface="Source Sans Pro"/>
                <a:cs typeface="Source Sans Pro"/>
                <a:sym typeface="Source Sans Pro"/>
              </a:rPr>
              <a:t>ây dựng website quản lí bằng ReactJS. </a:t>
            </a:r>
            <a:endParaRPr lang="en-US" sz="4800">
              <a:latin typeface="Source Sans Pro"/>
              <a:ea typeface="Source Sans Pro"/>
              <a:cs typeface="Source Sans Pro"/>
              <a:sym typeface="Source Sans Pro"/>
            </a:endParaRPr>
          </a:p>
          <a:p>
            <a:pPr marL="1122362" lvl="3" indent="-685800" algn="just">
              <a:spcBef>
                <a:spcPts val="1200"/>
              </a:spcBef>
              <a:spcAft>
                <a:spcPts val="1200"/>
              </a:spcAft>
              <a:buFont typeface="Courier New" panose="02070309020205020404" pitchFamily="49" charset="0"/>
              <a:buChar char="o"/>
            </a:pPr>
            <a:r>
              <a:rPr lang="vi-VN" sz="4800">
                <a:latin typeface="Source Sans Pro"/>
                <a:ea typeface="Source Sans Pro"/>
                <a:cs typeface="Source Sans Pro"/>
                <a:sym typeface="Source Sans Pro"/>
              </a:rPr>
              <a:t>Apollo Client để nối kết với server.</a:t>
            </a:r>
          </a:p>
        </p:txBody>
      </p:sp>
    </p:spTree>
    <p:extLst>
      <p:ext uri="{BB962C8B-B14F-4D97-AF65-F5344CB8AC3E}">
        <p14:creationId xmlns:p14="http://schemas.microsoft.com/office/powerpoint/2010/main" val="2741775152"/>
      </p:ext>
    </p:extLst>
  </p:cSld>
  <p:clrMapOvr>
    <a:masterClrMapping/>
  </p:clrMapOvr>
  <p:transition spd="slow">
    <p:cover/>
  </p:transition>
</p:sld>
</file>

<file path=ppt/theme/theme1.xml><?xml version="1.0" encoding="utf-8"?>
<a:theme xmlns:a="http://schemas.openxmlformats.org/drawingml/2006/main" name="Default Theme">
  <a:themeElements>
    <a:clrScheme name="Custom 1">
      <a:dk1>
        <a:sysClr val="windowText" lastClr="000000"/>
      </a:dk1>
      <a:lt1>
        <a:sysClr val="window" lastClr="FFFFFF"/>
      </a:lt1>
      <a:dk2>
        <a:srgbClr val="0070C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D19ED1-2163-4C00-9147-2BA2FADB1165}">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31630</TotalTime>
  <Words>4402</Words>
  <Application>Microsoft Office PowerPoint</Application>
  <PresentationFormat>Custom</PresentationFormat>
  <Paragraphs>369</Paragraphs>
  <Slides>39</Slides>
  <Notes>29</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Calibri</vt:lpstr>
      <vt:lpstr>Calibri Light</vt:lpstr>
      <vt:lpstr>Courier New</vt:lpstr>
      <vt:lpstr>Gill Sans</vt:lpstr>
      <vt:lpstr>Lato</vt:lpstr>
      <vt:lpstr>Lato Black</vt:lpstr>
      <vt:lpstr>Lato Bold</vt:lpstr>
      <vt:lpstr>Lato Heavy</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3329</cp:revision>
  <dcterms:created xsi:type="dcterms:W3CDTF">2014-11-12T21:47:38Z</dcterms:created>
  <dcterms:modified xsi:type="dcterms:W3CDTF">2018-12-07T08:59:13Z</dcterms:modified>
  <cp:category/>
</cp:coreProperties>
</file>