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5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498" r:id="rId14"/>
    <p:sldId id="1487" r:id="rId15"/>
    <p:sldId id="1488" r:id="rId16"/>
    <p:sldId id="1491" r:id="rId17"/>
    <p:sldId id="1492" r:id="rId18"/>
    <p:sldId id="1490" r:id="rId19"/>
    <p:sldId id="1495" r:id="rId20"/>
    <p:sldId id="1493" r:id="rId21"/>
    <p:sldId id="1494" r:id="rId22"/>
    <p:sldId id="1496" r:id="rId23"/>
    <p:sldId id="1474" r:id="rId2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498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B84CB"/>
    <a:srgbClr val="8FABDC"/>
    <a:srgbClr val="F2A26B"/>
    <a:srgbClr val="F19D64"/>
    <a:srgbClr val="99CA67"/>
    <a:srgbClr val="FFDE79"/>
    <a:srgbClr val="FFECB2"/>
    <a:srgbClr val="FFE9A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25" d="100"/>
          <a:sy n="25" d="100"/>
        </p:scale>
        <p:origin x="1254" y="4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68" name="Group 67">
                          <a:extLst>
                            <a:ext uri="{FF2B5EF4-FFF2-40B4-BE49-F238E27FC236}">
                              <a16:creationId xmlns:a16="http://schemas.microsoft.com/office/drawing/2014/main" id="{8ABBC3B8-DBDD-4837-9642-70EFE052BC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7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31CEF7F-0512-44A8-A423-71958C3329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9" name="TextBox 78">
                            <a:extLst>
                              <a:ext uri="{FF2B5EF4-FFF2-40B4-BE49-F238E27FC236}">
                                <a16:creationId xmlns:a16="http://schemas.microsoft.com/office/drawing/2014/main" id="{774F25FB-5E04-4973-B66B-954E69F292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69" name="Group 68">
                          <a:extLst>
                            <a:ext uri="{FF2B5EF4-FFF2-40B4-BE49-F238E27FC236}">
                              <a16:creationId xmlns:a16="http://schemas.microsoft.com/office/drawing/2014/main" id="{29124C7D-6023-4537-9018-6731183E57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7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0DFDDCD-E6DD-4181-B0A0-75774041FC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7" name="TextBox 76">
                            <a:extLst>
                              <a:ext uri="{FF2B5EF4-FFF2-40B4-BE49-F238E27FC236}">
                                <a16:creationId xmlns:a16="http://schemas.microsoft.com/office/drawing/2014/main" id="{4A4ADDE4-6623-4FE8-AFFE-C9A473960EC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9316E4D4-22E9-44C3-9E89-2687AFFB9E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7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0F7F9DC-DAD0-4915-AEA3-AA717064AD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5" name="TextBox 74">
                            <a:extLst>
                              <a:ext uri="{FF2B5EF4-FFF2-40B4-BE49-F238E27FC236}">
                                <a16:creationId xmlns:a16="http://schemas.microsoft.com/office/drawing/2014/main" id="{7A92606D-6574-4C5B-9031-5B47BE5CB4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5E53FED2-2A29-477C-812A-E0FB0A5866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7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6694D08-C562-4941-98DE-07693E600F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3" name="TextBox 72">
                            <a:extLst>
                              <a:ext uri="{FF2B5EF4-FFF2-40B4-BE49-F238E27FC236}">
                                <a16:creationId xmlns:a16="http://schemas.microsoft.com/office/drawing/2014/main" id="{54CF7BEC-148A-4D27-9EFF-9E20572823B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73175" y="4857362"/>
            <a:ext cx="2215350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21347</TotalTime>
  <Words>1195</Words>
  <Application>Microsoft Office PowerPoint</Application>
  <PresentationFormat>Custom</PresentationFormat>
  <Paragraphs>205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3117</cp:revision>
  <dcterms:created xsi:type="dcterms:W3CDTF">2014-11-12T21:47:38Z</dcterms:created>
  <dcterms:modified xsi:type="dcterms:W3CDTF">2018-12-07T08:59:16Z</dcterms:modified>
  <cp:category/>
</cp:coreProperties>
</file>