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4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8" r:id="rId3"/>
    <p:sldId id="303" r:id="rId4"/>
    <p:sldId id="302" r:id="rId5"/>
    <p:sldId id="257" r:id="rId6"/>
    <p:sldId id="296" r:id="rId7"/>
    <p:sldId id="263" r:id="rId8"/>
    <p:sldId id="297" r:id="rId9"/>
    <p:sldId id="298" r:id="rId10"/>
    <p:sldId id="299" r:id="rId11"/>
    <p:sldId id="300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312" r:id="rId22"/>
    <p:sldId id="313" r:id="rId23"/>
    <p:sldId id="314" r:id="rId24"/>
    <p:sldId id="315" r:id="rId25"/>
    <p:sldId id="317" r:id="rId26"/>
    <p:sldId id="318" r:id="rId27"/>
    <p:sldId id="319" r:id="rId28"/>
    <p:sldId id="316" r:id="rId29"/>
    <p:sldId id="266" r:id="rId30"/>
    <p:sldId id="278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99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0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2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6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18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6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12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97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36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3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492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09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205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06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49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99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31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33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14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9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84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23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9436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Chương Trình Quản Lý Khách Sạn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Phòng và Loại Phòng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6DE15D3-7C17-6D8B-302A-4C6B8D54E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2101866"/>
            <a:ext cx="4663440" cy="122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6FDC0-83CA-19FA-59FE-DEBB8021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4" y="3796539"/>
            <a:ext cx="4663440" cy="1043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D0AC2-59CF-9957-BD6F-932ACB1AECB6}"/>
              </a:ext>
            </a:extLst>
          </p:cNvPr>
          <p:cNvSpPr txBox="1"/>
          <p:nvPr/>
        </p:nvSpPr>
        <p:spPr>
          <a:xfrm>
            <a:off x="576304" y="1732534"/>
            <a:ext cx="4455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b="0" i="0">
                <a:solidFill>
                  <a:srgbClr val="001A33"/>
                </a:solidFill>
                <a:effectLst/>
                <a:latin typeface="SegoeuiPc"/>
              </a:rPr>
              <a:t>PHONG(</a:t>
            </a:r>
            <a:r>
              <a:rPr lang="vi-VN" b="1" i="0" u="sng">
                <a:solidFill>
                  <a:srgbClr val="001A33"/>
                </a:solidFill>
                <a:effectLst/>
                <a:latin typeface="SegoeuiPc"/>
              </a:rPr>
              <a:t>maPhong</a:t>
            </a:r>
            <a:r>
              <a:rPr lang="vi-VN" b="0" i="0">
                <a:solidFill>
                  <a:srgbClr val="001A33"/>
                </a:solidFill>
                <a:effectLst/>
                <a:latin typeface="SegoeuiPc"/>
              </a:rPr>
              <a:t>, tenPhong, </a:t>
            </a:r>
            <a:r>
              <a:rPr lang="vi-VN" b="0" i="0" u="sng">
                <a:solidFill>
                  <a:srgbClr val="001A33"/>
                </a:solidFill>
                <a:effectLst/>
                <a:latin typeface="SegoeuiPc"/>
              </a:rPr>
              <a:t>maLoai</a:t>
            </a:r>
            <a:r>
              <a:rPr lang="vi-VN" b="0" i="0">
                <a:solidFill>
                  <a:srgbClr val="001A33"/>
                </a:solidFill>
                <a:effectLst/>
                <a:latin typeface="SegoeuiPc"/>
              </a:rPr>
              <a:t>, soKhachToiDa)</a:t>
            </a:r>
          </a:p>
          <a:p>
            <a:br>
              <a:rPr lang="vi-VN" b="0" i="0">
                <a:solidFill>
                  <a:srgbClr val="001A33"/>
                </a:solidFill>
                <a:effectLst/>
                <a:latin typeface="SegoeuiPc"/>
              </a:rPr>
            </a:b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FEE30-47B9-8CDD-0020-56AF52613586}"/>
              </a:ext>
            </a:extLst>
          </p:cNvPr>
          <p:cNvSpPr txBox="1"/>
          <p:nvPr/>
        </p:nvSpPr>
        <p:spPr>
          <a:xfrm>
            <a:off x="621488" y="3408724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LOAIPHONG(</a:t>
            </a:r>
            <a:r>
              <a:rPr lang="vi-VN" b="1" u="sng"/>
              <a:t>maLoai</a:t>
            </a:r>
            <a:r>
              <a:rPr lang="vi-VN"/>
              <a:t>, tenLoai, giaThue)</a:t>
            </a:r>
          </a:p>
        </p:txBody>
      </p:sp>
    </p:spTree>
    <p:extLst>
      <p:ext uri="{BB962C8B-B14F-4D97-AF65-F5344CB8AC3E}">
        <p14:creationId xmlns:p14="http://schemas.microsoft.com/office/powerpoint/2010/main" val="206096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Phiếu Thuê Phòng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8B685D7-C508-F477-0BD6-601B75C4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2299703"/>
            <a:ext cx="4693920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675A1-BF75-DCA1-6853-EFFC60F9708D}"/>
              </a:ext>
            </a:extLst>
          </p:cNvPr>
          <p:cNvSpPr txBox="1"/>
          <p:nvPr/>
        </p:nvSpPr>
        <p:spPr>
          <a:xfrm>
            <a:off x="621488" y="1791856"/>
            <a:ext cx="797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PHIEUTHUEPHONG(</a:t>
            </a:r>
            <a:r>
              <a:rPr lang="vi-VN" b="1" u="sng"/>
              <a:t>maPhieuThue</a:t>
            </a:r>
            <a:r>
              <a:rPr lang="vi-VN"/>
              <a:t>, </a:t>
            </a:r>
            <a:r>
              <a:rPr lang="vi-VN" u="sng"/>
              <a:t>maPhong</a:t>
            </a:r>
            <a:r>
              <a:rPr lang="vi-VN"/>
              <a:t>, </a:t>
            </a:r>
            <a:r>
              <a:rPr lang="vi-VN" u="sng"/>
              <a:t>maKhachHang</a:t>
            </a:r>
            <a:r>
              <a:rPr lang="vi-VN"/>
              <a:t>, </a:t>
            </a:r>
            <a:r>
              <a:rPr lang="vi-VN" u="sng"/>
              <a:t>maNhanVien</a:t>
            </a:r>
            <a:r>
              <a:rPr lang="vi-VN"/>
              <a:t>, soNguoi, ngayDen)</a:t>
            </a:r>
          </a:p>
        </p:txBody>
      </p:sp>
    </p:spTree>
    <p:extLst>
      <p:ext uri="{BB962C8B-B14F-4D97-AF65-F5344CB8AC3E}">
        <p14:creationId xmlns:p14="http://schemas.microsoft.com/office/powerpoint/2010/main" val="332615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/>
              <a:t> 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5F2193-EDDE-3EC5-FEC0-F8675AF8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" y="1493044"/>
            <a:ext cx="5445433" cy="34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086194"/>
            <a:ext cx="42584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các chức năng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672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 Lời Chào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54C8300-D578-88E8-E1BE-83E9FF8AD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764506"/>
            <a:ext cx="3898213" cy="2483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FD160-1CD6-0D10-A9D3-ECE091C3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3" y="1764506"/>
            <a:ext cx="3547268" cy="24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43AB29-54B5-BCF5-6085-AFEA55BE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8" y="1473450"/>
            <a:ext cx="5512015" cy="34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28B9D0-CE95-BAED-FC13-C155D49E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9" y="1425858"/>
            <a:ext cx="5672156" cy="77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86A0E-F5DF-D5C0-15E7-E73C55818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8" y="2300930"/>
            <a:ext cx="3132766" cy="1041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F7D70-C8A2-0241-123F-C8F7992F9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54" y="3469194"/>
            <a:ext cx="3132767" cy="1325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3DD3DF-3C3B-608A-55CE-E3724EC7B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879" y="2611321"/>
            <a:ext cx="2412766" cy="17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Phòng trống và Phòng đang được thuê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532C8CA-F526-04CF-6D08-479FBDFA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9" y="1528904"/>
            <a:ext cx="2707500" cy="3282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76DC3-D04C-211D-4DDB-2592B65C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13" y="1528904"/>
            <a:ext cx="2707501" cy="32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4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53AD2A-9C08-5A7C-5E47-FFB2B559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5" y="1414771"/>
            <a:ext cx="5694793" cy="3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4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E9C2FE-1CD5-CFF3-7208-A586593B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509219"/>
            <a:ext cx="5665012" cy="35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382306" y="20702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2</a:t>
            </a:r>
            <a:endParaRPr sz="60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014663"/>
            <a:ext cx="6593700" cy="1557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Trần Hoàng Khải 	MSSV: 2011060423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2.Bùi Bá Quảng 		MSSV: 2011065302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3.Nguyễn Ngọc Huy 	MSSV: 2011065181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50" y="17939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Đặt Phòng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A1BDE2-0368-9C82-E0A0-94104A5E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425620"/>
            <a:ext cx="5665639" cy="3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D8C993-A8BD-E3F3-D240-B076A8D4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436805"/>
            <a:ext cx="5679925" cy="340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B75BB-837C-C7FD-BBF2-6AE7DC44BD83}"/>
              </a:ext>
            </a:extLst>
          </p:cNvPr>
          <p:cNvSpPr txBox="1"/>
          <p:nvPr/>
        </p:nvSpPr>
        <p:spPr>
          <a:xfrm>
            <a:off x="621488" y="4828989"/>
            <a:ext cx="2453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+mj-lt"/>
              </a:rPr>
              <a:t>*Thành tiền = Tổng số ngày ở * Giá phòng</a:t>
            </a:r>
          </a:p>
        </p:txBody>
      </p:sp>
    </p:spTree>
    <p:extLst>
      <p:ext uri="{BB962C8B-B14F-4D97-AF65-F5344CB8AC3E}">
        <p14:creationId xmlns:p14="http://schemas.microsoft.com/office/powerpoint/2010/main" val="386029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24277E1-8D68-55E2-9EB7-6BA0C41C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386731"/>
            <a:ext cx="5650725" cy="35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8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Theo Ngày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48B1AB-31C3-B573-D0A5-6E6E551A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340722"/>
            <a:ext cx="5686443" cy="36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Theo Tháng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0E2807-D1FE-720B-46EE-2FDFDA5F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422894"/>
            <a:ext cx="5657868" cy="35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6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Thống Kê Sang Excel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1FEC3D5-FECE-3EF4-4410-C29610AF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471613"/>
            <a:ext cx="5679300" cy="34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37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Thống Kê Sang Word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CA0E0A1-B9B8-79A9-2585-11F10C5F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9" y="1481576"/>
            <a:ext cx="5672156" cy="34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Thống Kê Sang PDF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936FB0-EAEA-C7DA-4522-B9B53B2D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467518"/>
            <a:ext cx="5658494" cy="34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thử, Demo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1972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Phần Thuyết Trình Đến Đây Kết Thúc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Tạm Biệt !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8EAA-49EC-4554-8327-C8C3DF45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Lục :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FD11-57D6-8DB9-4594-B668D59EC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" name="Google Shape;401;p26">
            <a:extLst>
              <a:ext uri="{FF2B5EF4-FFF2-40B4-BE49-F238E27FC236}">
                <a16:creationId xmlns:a16="http://schemas.microsoft.com/office/drawing/2014/main" id="{EB605CAA-CCBB-EDE7-8924-23A6C21667AC}"/>
              </a:ext>
            </a:extLst>
          </p:cNvPr>
          <p:cNvGrpSpPr/>
          <p:nvPr/>
        </p:nvGrpSpPr>
        <p:grpSpPr>
          <a:xfrm>
            <a:off x="747021" y="1427786"/>
            <a:ext cx="6222207" cy="677594"/>
            <a:chOff x="-1535283" y="1287960"/>
            <a:chExt cx="11486579" cy="2067200"/>
          </a:xfrm>
        </p:grpSpPr>
        <p:sp>
          <p:nvSpPr>
            <p:cNvPr id="5" name="Google Shape;402;p26">
              <a:extLst>
                <a:ext uri="{FF2B5EF4-FFF2-40B4-BE49-F238E27FC236}">
                  <a16:creationId xmlns:a16="http://schemas.microsoft.com/office/drawing/2014/main" id="{639BB172-801C-ABE7-8C55-DCDF979DDCBB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" name="Google Shape;403;p26">
              <a:extLst>
                <a:ext uri="{FF2B5EF4-FFF2-40B4-BE49-F238E27FC236}">
                  <a16:creationId xmlns:a16="http://schemas.microsoft.com/office/drawing/2014/main" id="{7CADE366-595F-9E50-AA78-B91D8976CB41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" name="Google Shape;404;p26">
              <a:extLst>
                <a:ext uri="{FF2B5EF4-FFF2-40B4-BE49-F238E27FC236}">
                  <a16:creationId xmlns:a16="http://schemas.microsoft.com/office/drawing/2014/main" id="{D32EFA32-A485-6B7A-B3BC-4D7DED6B830F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405;p26">
              <a:extLst>
                <a:ext uri="{FF2B5EF4-FFF2-40B4-BE49-F238E27FC236}">
                  <a16:creationId xmlns:a16="http://schemas.microsoft.com/office/drawing/2014/main" id="{36423BF1-34B0-F115-FFA6-1DBC7DFFB231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" name="Google Shape;406;p26">
              <a:extLst>
                <a:ext uri="{FF2B5EF4-FFF2-40B4-BE49-F238E27FC236}">
                  <a16:creationId xmlns:a16="http://schemas.microsoft.com/office/drawing/2014/main" id="{492FB97C-F717-6B0D-9268-C9C7B60C80D2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0" name="Google Shape;407;p26">
            <a:extLst>
              <a:ext uri="{FF2B5EF4-FFF2-40B4-BE49-F238E27FC236}">
                <a16:creationId xmlns:a16="http://schemas.microsoft.com/office/drawing/2014/main" id="{A1A83F36-7979-9BEB-F180-0FD6DEE81CA8}"/>
              </a:ext>
            </a:extLst>
          </p:cNvPr>
          <p:cNvSpPr txBox="1">
            <a:spLocks/>
          </p:cNvSpPr>
          <p:nvPr/>
        </p:nvSpPr>
        <p:spPr>
          <a:xfrm>
            <a:off x="1617293" y="1571363"/>
            <a:ext cx="4832312" cy="32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3000">
                <a:latin typeface="+mj-lt"/>
              </a:rPr>
              <a:t>1.Giới thiệu đề tài</a:t>
            </a:r>
          </a:p>
        </p:txBody>
      </p:sp>
      <p:grpSp>
        <p:nvGrpSpPr>
          <p:cNvPr id="11" name="Google Shape;401;p26">
            <a:extLst>
              <a:ext uri="{FF2B5EF4-FFF2-40B4-BE49-F238E27FC236}">
                <a16:creationId xmlns:a16="http://schemas.microsoft.com/office/drawing/2014/main" id="{93F192BF-A426-3DA9-1ABC-9CAB90794607}"/>
              </a:ext>
            </a:extLst>
          </p:cNvPr>
          <p:cNvGrpSpPr/>
          <p:nvPr/>
        </p:nvGrpSpPr>
        <p:grpSpPr>
          <a:xfrm>
            <a:off x="764381" y="2782649"/>
            <a:ext cx="6222207" cy="699270"/>
            <a:chOff x="-1535283" y="1287960"/>
            <a:chExt cx="11486579" cy="2067200"/>
          </a:xfrm>
        </p:grpSpPr>
        <p:sp>
          <p:nvSpPr>
            <p:cNvPr id="12" name="Google Shape;402;p26">
              <a:extLst>
                <a:ext uri="{FF2B5EF4-FFF2-40B4-BE49-F238E27FC236}">
                  <a16:creationId xmlns:a16="http://schemas.microsoft.com/office/drawing/2014/main" id="{5FBA5153-A777-FF4A-77B9-FD849B370780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" name="Google Shape;403;p26">
              <a:extLst>
                <a:ext uri="{FF2B5EF4-FFF2-40B4-BE49-F238E27FC236}">
                  <a16:creationId xmlns:a16="http://schemas.microsoft.com/office/drawing/2014/main" id="{D6FCC2E2-ED4D-1425-99DD-48553116885D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" name="Google Shape;404;p26">
              <a:extLst>
                <a:ext uri="{FF2B5EF4-FFF2-40B4-BE49-F238E27FC236}">
                  <a16:creationId xmlns:a16="http://schemas.microsoft.com/office/drawing/2014/main" id="{73EEE274-634E-8003-A8A8-27CEFBDE0F5B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" name="Google Shape;405;p26">
              <a:extLst>
                <a:ext uri="{FF2B5EF4-FFF2-40B4-BE49-F238E27FC236}">
                  <a16:creationId xmlns:a16="http://schemas.microsoft.com/office/drawing/2014/main" id="{41D4F7D1-93A4-5C12-92A8-ABF45A339496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406;p26">
              <a:extLst>
                <a:ext uri="{FF2B5EF4-FFF2-40B4-BE49-F238E27FC236}">
                  <a16:creationId xmlns:a16="http://schemas.microsoft.com/office/drawing/2014/main" id="{30076A3C-89CB-6EF5-026B-C09D70FC0D46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7" name="Google Shape;407;p26">
            <a:extLst>
              <a:ext uri="{FF2B5EF4-FFF2-40B4-BE49-F238E27FC236}">
                <a16:creationId xmlns:a16="http://schemas.microsoft.com/office/drawing/2014/main" id="{6A6D2ACD-E2C6-8850-DC50-00082ACDB047}"/>
              </a:ext>
            </a:extLst>
          </p:cNvPr>
          <p:cNvSpPr txBox="1">
            <a:spLocks/>
          </p:cNvSpPr>
          <p:nvPr/>
        </p:nvSpPr>
        <p:spPr>
          <a:xfrm>
            <a:off x="1528524" y="2965448"/>
            <a:ext cx="4796339" cy="32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3000">
                <a:latin typeface="+mj-lt"/>
              </a:rPr>
              <a:t>3.Giao diện các chức năng</a:t>
            </a:r>
          </a:p>
        </p:txBody>
      </p:sp>
      <p:grpSp>
        <p:nvGrpSpPr>
          <p:cNvPr id="18" name="Google Shape;401;p26">
            <a:extLst>
              <a:ext uri="{FF2B5EF4-FFF2-40B4-BE49-F238E27FC236}">
                <a16:creationId xmlns:a16="http://schemas.microsoft.com/office/drawing/2014/main" id="{7D03F597-53FF-A711-EBAB-168192130DEF}"/>
              </a:ext>
            </a:extLst>
          </p:cNvPr>
          <p:cNvGrpSpPr/>
          <p:nvPr/>
        </p:nvGrpSpPr>
        <p:grpSpPr>
          <a:xfrm>
            <a:off x="764381" y="3546481"/>
            <a:ext cx="6213521" cy="687237"/>
            <a:chOff x="-1535283" y="1287960"/>
            <a:chExt cx="11486579" cy="2067200"/>
          </a:xfrm>
        </p:grpSpPr>
        <p:sp>
          <p:nvSpPr>
            <p:cNvPr id="19" name="Google Shape;402;p26">
              <a:extLst>
                <a:ext uri="{FF2B5EF4-FFF2-40B4-BE49-F238E27FC236}">
                  <a16:creationId xmlns:a16="http://schemas.microsoft.com/office/drawing/2014/main" id="{242E00C2-0AF2-9C5B-EA5B-A9E9063D3759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" name="Google Shape;403;p26">
              <a:extLst>
                <a:ext uri="{FF2B5EF4-FFF2-40B4-BE49-F238E27FC236}">
                  <a16:creationId xmlns:a16="http://schemas.microsoft.com/office/drawing/2014/main" id="{4ECEC0A2-7A39-EC31-265A-AF664EDB574A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1" name="Google Shape;404;p26">
              <a:extLst>
                <a:ext uri="{FF2B5EF4-FFF2-40B4-BE49-F238E27FC236}">
                  <a16:creationId xmlns:a16="http://schemas.microsoft.com/office/drawing/2014/main" id="{803CCCE8-F2D3-97DA-0EAD-D8AD54CB84BB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" name="Google Shape;405;p26">
              <a:extLst>
                <a:ext uri="{FF2B5EF4-FFF2-40B4-BE49-F238E27FC236}">
                  <a16:creationId xmlns:a16="http://schemas.microsoft.com/office/drawing/2014/main" id="{A229C8AF-BB7E-36AC-D962-ED2E13E939FA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" name="Google Shape;406;p26">
              <a:extLst>
                <a:ext uri="{FF2B5EF4-FFF2-40B4-BE49-F238E27FC236}">
                  <a16:creationId xmlns:a16="http://schemas.microsoft.com/office/drawing/2014/main" id="{0137A8B3-122B-0413-942B-4B8D50C6E8DB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4" name="Google Shape;407;p26">
            <a:extLst>
              <a:ext uri="{FF2B5EF4-FFF2-40B4-BE49-F238E27FC236}">
                <a16:creationId xmlns:a16="http://schemas.microsoft.com/office/drawing/2014/main" id="{51F1036E-F605-4445-4061-30542EEAA999}"/>
              </a:ext>
            </a:extLst>
          </p:cNvPr>
          <p:cNvSpPr txBox="1">
            <a:spLocks/>
          </p:cNvSpPr>
          <p:nvPr/>
        </p:nvSpPr>
        <p:spPr>
          <a:xfrm>
            <a:off x="1721644" y="3727324"/>
            <a:ext cx="4400550" cy="32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3000">
                <a:latin typeface="+mj-lt"/>
              </a:rPr>
              <a:t>4. Chạy thử, demo  </a:t>
            </a:r>
          </a:p>
        </p:txBody>
      </p:sp>
      <p:grpSp>
        <p:nvGrpSpPr>
          <p:cNvPr id="25" name="Google Shape;401;p26">
            <a:extLst>
              <a:ext uri="{FF2B5EF4-FFF2-40B4-BE49-F238E27FC236}">
                <a16:creationId xmlns:a16="http://schemas.microsoft.com/office/drawing/2014/main" id="{EB6B4592-EF13-B9A1-AA33-88F31B6B0B4E}"/>
              </a:ext>
            </a:extLst>
          </p:cNvPr>
          <p:cNvGrpSpPr/>
          <p:nvPr/>
        </p:nvGrpSpPr>
        <p:grpSpPr>
          <a:xfrm>
            <a:off x="764381" y="4244397"/>
            <a:ext cx="6209183" cy="707703"/>
            <a:chOff x="-1535283" y="1287960"/>
            <a:chExt cx="11486579" cy="2067200"/>
          </a:xfrm>
        </p:grpSpPr>
        <p:sp>
          <p:nvSpPr>
            <p:cNvPr id="26" name="Google Shape;402;p26">
              <a:extLst>
                <a:ext uri="{FF2B5EF4-FFF2-40B4-BE49-F238E27FC236}">
                  <a16:creationId xmlns:a16="http://schemas.microsoft.com/office/drawing/2014/main" id="{CAFBC96B-EBC8-D6CE-B244-5485C2FA1327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7" name="Google Shape;403;p26">
              <a:extLst>
                <a:ext uri="{FF2B5EF4-FFF2-40B4-BE49-F238E27FC236}">
                  <a16:creationId xmlns:a16="http://schemas.microsoft.com/office/drawing/2014/main" id="{4C4C4A07-A21B-D997-7017-2893F49C22D3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" name="Google Shape;404;p26">
              <a:extLst>
                <a:ext uri="{FF2B5EF4-FFF2-40B4-BE49-F238E27FC236}">
                  <a16:creationId xmlns:a16="http://schemas.microsoft.com/office/drawing/2014/main" id="{337BB077-1BAE-C2C6-2DA5-4311ACCD9BA6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Google Shape;405;p26">
              <a:extLst>
                <a:ext uri="{FF2B5EF4-FFF2-40B4-BE49-F238E27FC236}">
                  <a16:creationId xmlns:a16="http://schemas.microsoft.com/office/drawing/2014/main" id="{40B5E988-3066-9CA2-BFB7-D82E9F402799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406;p26">
              <a:extLst>
                <a:ext uri="{FF2B5EF4-FFF2-40B4-BE49-F238E27FC236}">
                  <a16:creationId xmlns:a16="http://schemas.microsoft.com/office/drawing/2014/main" id="{CDEFD594-63FC-97F0-2B79-4C272EEF1631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1" name="Google Shape;407;p26">
            <a:extLst>
              <a:ext uri="{FF2B5EF4-FFF2-40B4-BE49-F238E27FC236}">
                <a16:creationId xmlns:a16="http://schemas.microsoft.com/office/drawing/2014/main" id="{EEA17063-2514-EEAA-B978-40DA56879E38}"/>
              </a:ext>
            </a:extLst>
          </p:cNvPr>
          <p:cNvSpPr txBox="1">
            <a:spLocks/>
          </p:cNvSpPr>
          <p:nvPr/>
        </p:nvSpPr>
        <p:spPr>
          <a:xfrm>
            <a:off x="2516422" y="4436690"/>
            <a:ext cx="3079574" cy="32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3000">
                <a:latin typeface="+mj-lt"/>
              </a:rPr>
              <a:t>5. Phần Kết</a:t>
            </a:r>
          </a:p>
        </p:txBody>
      </p:sp>
      <p:grpSp>
        <p:nvGrpSpPr>
          <p:cNvPr id="32" name="Google Shape;401;p26">
            <a:extLst>
              <a:ext uri="{FF2B5EF4-FFF2-40B4-BE49-F238E27FC236}">
                <a16:creationId xmlns:a16="http://schemas.microsoft.com/office/drawing/2014/main" id="{147C904A-C358-94E2-F667-780528DB3542}"/>
              </a:ext>
            </a:extLst>
          </p:cNvPr>
          <p:cNvGrpSpPr/>
          <p:nvPr/>
        </p:nvGrpSpPr>
        <p:grpSpPr>
          <a:xfrm>
            <a:off x="764381" y="2078628"/>
            <a:ext cx="6217863" cy="665638"/>
            <a:chOff x="-1535283" y="1287960"/>
            <a:chExt cx="11486579" cy="2067200"/>
          </a:xfrm>
        </p:grpSpPr>
        <p:sp>
          <p:nvSpPr>
            <p:cNvPr id="33" name="Google Shape;402;p26">
              <a:extLst>
                <a:ext uri="{FF2B5EF4-FFF2-40B4-BE49-F238E27FC236}">
                  <a16:creationId xmlns:a16="http://schemas.microsoft.com/office/drawing/2014/main" id="{BB2A238E-E5EA-B25C-6CE6-A34FEFC30578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" name="Google Shape;403;p26">
              <a:extLst>
                <a:ext uri="{FF2B5EF4-FFF2-40B4-BE49-F238E27FC236}">
                  <a16:creationId xmlns:a16="http://schemas.microsoft.com/office/drawing/2014/main" id="{EF4700C3-95F5-2895-7C4D-958231090FD7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404;p26">
              <a:extLst>
                <a:ext uri="{FF2B5EF4-FFF2-40B4-BE49-F238E27FC236}">
                  <a16:creationId xmlns:a16="http://schemas.microsoft.com/office/drawing/2014/main" id="{75AAA00A-8E84-2C54-E67A-ACD207D66D11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405;p26">
              <a:extLst>
                <a:ext uri="{FF2B5EF4-FFF2-40B4-BE49-F238E27FC236}">
                  <a16:creationId xmlns:a16="http://schemas.microsoft.com/office/drawing/2014/main" id="{9324AD50-E1B0-A2AB-288B-5B411A20DC3A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406;p26">
              <a:extLst>
                <a:ext uri="{FF2B5EF4-FFF2-40B4-BE49-F238E27FC236}">
                  <a16:creationId xmlns:a16="http://schemas.microsoft.com/office/drawing/2014/main" id="{39FC9019-F294-A73D-E8C2-DE5C8B90D630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" name="Google Shape;407;p26">
            <a:extLst>
              <a:ext uri="{FF2B5EF4-FFF2-40B4-BE49-F238E27FC236}">
                <a16:creationId xmlns:a16="http://schemas.microsoft.com/office/drawing/2014/main" id="{ED1BE6A6-D31F-6901-F8E4-4DBBAA21B794}"/>
              </a:ext>
            </a:extLst>
          </p:cNvPr>
          <p:cNvSpPr txBox="1">
            <a:spLocks/>
          </p:cNvSpPr>
          <p:nvPr/>
        </p:nvSpPr>
        <p:spPr>
          <a:xfrm>
            <a:off x="2493662" y="2282143"/>
            <a:ext cx="3079574" cy="32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3000">
                <a:latin typeface="+mj-lt"/>
              </a:rPr>
              <a:t>2.Cơ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173691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92161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60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73168" y="1566892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597925" y="3064762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09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1A852E-0958-E3D5-99E6-FF7496DBF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4922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EB3A330-9DAF-37B2-A57C-4505A2A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2219802"/>
            <a:ext cx="4686300" cy="1661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F5166D-22CE-1DF4-3998-1696F506F364}"/>
              </a:ext>
            </a:extLst>
          </p:cNvPr>
          <p:cNvSpPr txBox="1"/>
          <p:nvPr/>
        </p:nvSpPr>
        <p:spPr>
          <a:xfrm>
            <a:off x="621487" y="1691062"/>
            <a:ext cx="677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NHANVIEN(</a:t>
            </a:r>
            <a:r>
              <a:rPr lang="fr-FR" b="1" u="sng"/>
              <a:t>maNhanVien</a:t>
            </a:r>
            <a:r>
              <a:rPr lang="fr-FR"/>
              <a:t>, tenNhanVien, gioiTinh, soCCCD, diaChi, soDienThoai)</a:t>
            </a:r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 và Phân Quyền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9C1AE9-75FA-1714-3885-659D20CA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" y="1837347"/>
            <a:ext cx="4686300" cy="1234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CA765-C299-D79A-86BE-51DC013A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8" y="3750360"/>
            <a:ext cx="4693920" cy="1043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327821-23E3-CE56-15E1-47CD1659AA6B}"/>
              </a:ext>
            </a:extLst>
          </p:cNvPr>
          <p:cNvSpPr txBox="1"/>
          <p:nvPr/>
        </p:nvSpPr>
        <p:spPr>
          <a:xfrm>
            <a:off x="621488" y="1529570"/>
            <a:ext cx="5210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TAIKHOAN(</a:t>
            </a:r>
            <a:r>
              <a:rPr lang="vi-VN" b="1" u="sng"/>
              <a:t>tenDangNhap</a:t>
            </a:r>
            <a:r>
              <a:rPr lang="vi-VN"/>
              <a:t>, matKhau, </a:t>
            </a:r>
            <a:r>
              <a:rPr lang="vi-VN" u="sng"/>
              <a:t>maNhanVien</a:t>
            </a:r>
            <a:r>
              <a:rPr lang="vi-VN"/>
              <a:t>, maQuyen)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AF343-A65A-D66F-129A-F4E7C24F1209}"/>
              </a:ext>
            </a:extLst>
          </p:cNvPr>
          <p:cNvSpPr txBox="1"/>
          <p:nvPr/>
        </p:nvSpPr>
        <p:spPr>
          <a:xfrm>
            <a:off x="621488" y="3442583"/>
            <a:ext cx="400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PHANQUYEN(maQuyen, tenQuyen, quyenHan)</a:t>
            </a:r>
          </a:p>
        </p:txBody>
      </p:sp>
    </p:spTree>
    <p:extLst>
      <p:ext uri="{BB962C8B-B14F-4D97-AF65-F5344CB8AC3E}">
        <p14:creationId xmlns:p14="http://schemas.microsoft.com/office/powerpoint/2010/main" val="132576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và Hóa Đơn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FA6010-9C50-3056-D298-74287686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8" y="1600112"/>
            <a:ext cx="4686300" cy="164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9C321-5B7A-2553-ED65-F45099B17E9F}"/>
              </a:ext>
            </a:extLst>
          </p:cNvPr>
          <p:cNvSpPr txBox="1"/>
          <p:nvPr/>
        </p:nvSpPr>
        <p:spPr>
          <a:xfrm>
            <a:off x="605808" y="1322502"/>
            <a:ext cx="7167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KHACHHANG(</a:t>
            </a:r>
            <a:r>
              <a:rPr lang="vi-VN" b="1" u="sng"/>
              <a:t>maKhachHang</a:t>
            </a:r>
            <a:r>
              <a:rPr lang="vi-VN"/>
              <a:t>, tenKhachHang, gioiTinh, soCCCD, diaChi, soDienThoai)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2B1AD-F936-E943-F0EE-C4EAD448F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8" y="3643275"/>
            <a:ext cx="469392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ED79E2-6E17-0D85-3DDB-C726033CA01A}"/>
              </a:ext>
            </a:extLst>
          </p:cNvPr>
          <p:cNvSpPr txBox="1"/>
          <p:nvPr/>
        </p:nvSpPr>
        <p:spPr>
          <a:xfrm>
            <a:off x="605808" y="3290765"/>
            <a:ext cx="664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HOADON(</a:t>
            </a:r>
            <a:r>
              <a:rPr lang="vi-VN" b="1" u="sng"/>
              <a:t>maHoaDon</a:t>
            </a:r>
            <a:r>
              <a:rPr lang="vi-VN"/>
              <a:t>, </a:t>
            </a:r>
            <a:r>
              <a:rPr lang="vi-VN" u="sng"/>
              <a:t>maPhieuThue</a:t>
            </a:r>
            <a:r>
              <a:rPr lang="vi-VN"/>
              <a:t>, </a:t>
            </a:r>
            <a:r>
              <a:rPr lang="vi-VN" u="sng"/>
              <a:t>maNhanVien</a:t>
            </a:r>
            <a:r>
              <a:rPr lang="vi-VN"/>
              <a:t>, ngayThanhToan, thanhTien)</a:t>
            </a:r>
          </a:p>
        </p:txBody>
      </p:sp>
    </p:spTree>
    <p:extLst>
      <p:ext uri="{BB962C8B-B14F-4D97-AF65-F5344CB8AC3E}">
        <p14:creationId xmlns:p14="http://schemas.microsoft.com/office/powerpoint/2010/main" val="51239781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442</Words>
  <Application>Microsoft Office PowerPoint</Application>
  <PresentationFormat>On-screen Show (16:9)</PresentationFormat>
  <Paragraphs>83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Roboto Condensed</vt:lpstr>
      <vt:lpstr>Times New Roman</vt:lpstr>
      <vt:lpstr>Arial</vt:lpstr>
      <vt:lpstr>Roboto Condensed Light</vt:lpstr>
      <vt:lpstr>Arvo</vt:lpstr>
      <vt:lpstr>SegoeuiPc</vt:lpstr>
      <vt:lpstr>Salerio template</vt:lpstr>
      <vt:lpstr>Đồ Án Chương Trình Quản Lý Khách Sạn </vt:lpstr>
      <vt:lpstr>Nhóm 2</vt:lpstr>
      <vt:lpstr>Mục Lục :</vt:lpstr>
      <vt:lpstr>Giới thiệu đề tài</vt:lpstr>
      <vt:lpstr>Giới thiệu đề tài</vt:lpstr>
      <vt:lpstr>Cơ sở dữ liệu</vt:lpstr>
      <vt:lpstr>Nhân Viên </vt:lpstr>
      <vt:lpstr>Tài Khoản và Phân Quyền</vt:lpstr>
      <vt:lpstr>Khách Hàng và Hóa Đơn</vt:lpstr>
      <vt:lpstr>Phòng và Loại Phòng </vt:lpstr>
      <vt:lpstr>Phiếu Thuê Phòng </vt:lpstr>
      <vt:lpstr>Diagram </vt:lpstr>
      <vt:lpstr>Giao diện các chức năng</vt:lpstr>
      <vt:lpstr>Đăng Nhập và Lời Chào</vt:lpstr>
      <vt:lpstr>Giao diện chính</vt:lpstr>
      <vt:lpstr>Chức Năng</vt:lpstr>
      <vt:lpstr>Phòng trống và Phòng đang được thuê</vt:lpstr>
      <vt:lpstr>Quản Lý Phòng</vt:lpstr>
      <vt:lpstr>Khách Hàng</vt:lpstr>
      <vt:lpstr>Đặt Phòng</vt:lpstr>
      <vt:lpstr>Hóa Đơn</vt:lpstr>
      <vt:lpstr>Thống Kê </vt:lpstr>
      <vt:lpstr>Thống Kê Theo Ngày</vt:lpstr>
      <vt:lpstr>Thống Kê Theo Tháng</vt:lpstr>
      <vt:lpstr>Xuất Thống Kê Sang Excel</vt:lpstr>
      <vt:lpstr>Xuất Thống Kê Sang Word</vt:lpstr>
      <vt:lpstr>Xuất Thống Kê Sang PDF</vt:lpstr>
      <vt:lpstr>Chạy thử, Demo</vt:lpstr>
      <vt:lpstr>Phần Thuyết Trình Đến Đây Kết Thúc  Tạm Biệt 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Chương Trình Quản Lý Khách Sạn </dc:title>
  <cp:lastModifiedBy>Khải Trần Hoàng</cp:lastModifiedBy>
  <cp:revision>4</cp:revision>
  <dcterms:modified xsi:type="dcterms:W3CDTF">2022-10-17T11:23:46Z</dcterms:modified>
</cp:coreProperties>
</file>