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83" r:id="rId5"/>
    <p:sldId id="282" r:id="rId6"/>
    <p:sldId id="259" r:id="rId7"/>
    <p:sldId id="260" r:id="rId8"/>
    <p:sldId id="290" r:id="rId9"/>
    <p:sldId id="319" r:id="rId10"/>
    <p:sldId id="320" r:id="rId11"/>
    <p:sldId id="321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5" autoAdjust="0"/>
    <p:restoredTop sz="94660"/>
  </p:normalViewPr>
  <p:slideViewPr>
    <p:cSldViewPr>
      <p:cViewPr varScale="1">
        <p:scale>
          <a:sx n="58" d="100"/>
          <a:sy n="58" d="100"/>
        </p:scale>
        <p:origin x="-716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61E7-77AA-4158-9F53-DC3032DBB365}" type="datetimeFigureOut">
              <a:rPr lang="en-US" smtClean="0"/>
              <a:t>19/11/2020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6B1E50B-BEF3-445A-8EE7-FF2C210B187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C3C61E7-77AA-4158-9F53-DC3032DBB365}" type="datetimeFigureOut">
              <a:rPr lang="en-US" smtClean="0"/>
              <a:t>19/11/2020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313612" cy="914399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tài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Một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số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vấn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đề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của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ML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thông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qua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việc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xây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dựng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hình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học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máy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cho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toán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phân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loại</a:t>
            </a:r>
            <a:endParaRPr lang="en-US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481" y="4648200"/>
            <a:ext cx="7589263" cy="1219200"/>
          </a:xfrm>
        </p:spPr>
        <p:txBody>
          <a:bodyPr>
            <a:noAutofit/>
          </a:bodyPr>
          <a:lstStyle/>
          <a:p>
            <a:pPr algn="r"/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Ngày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16,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tháng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11,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năm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2020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GV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Thầy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Lê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Anh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Cường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SV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Trần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Hoàng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Phúc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Mã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viên:51603242 </a:t>
            </a:r>
          </a:p>
          <a:p>
            <a:pPr algn="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1219199"/>
            <a:ext cx="6781800" cy="914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Dự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án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cuối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kì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Nhập</a:t>
            </a:r>
            <a:r>
              <a:rPr 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môn</a:t>
            </a:r>
            <a:r>
              <a:rPr 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Học</a:t>
            </a:r>
            <a:r>
              <a:rPr 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Máy</a:t>
            </a:r>
            <a:endParaRPr lang="en-US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2" descr="Tập tin:TĐT logo.png – Wikipedia tiếng Việ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Tập tin:TĐT logo.png – Wikipedia tiếng Việ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2178698" cy="120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5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7848600" cy="48768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đích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băm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nominal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Áp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mũ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ta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rời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ít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log(n+1)/log(2)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trữ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/>
              <a:t>4294967295 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rời</a:t>
            </a:r>
            <a:r>
              <a:rPr lang="en-US" sz="2400" dirty="0" smtClean="0"/>
              <a:t> </a:t>
            </a:r>
            <a:r>
              <a:rPr lang="en-US" sz="2400" dirty="0" err="1" smtClean="0"/>
              <a:t>rạc</a:t>
            </a:r>
            <a:r>
              <a:rPr lang="en-US" sz="2400" dirty="0" smtClean="0"/>
              <a:t>, ta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32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trưng</a:t>
            </a:r>
            <a:r>
              <a:rPr lang="en-US" sz="2400" dirty="0" smtClean="0"/>
              <a:t> </a:t>
            </a:r>
            <a:r>
              <a:rPr lang="en-US" sz="2400" dirty="0" err="1" smtClean="0"/>
              <a:t>nhị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trữ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9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"/>
            <a:ext cx="5715000" cy="646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88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kết thúc trong PowerPoint đẹp (1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916"/>
            <a:ext cx="9266738" cy="690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5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5943600" cy="381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1: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SzPct val="95000"/>
              <a:buFont typeface="Wingdings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nominal.</a:t>
            </a:r>
          </a:p>
          <a:p>
            <a:pPr lvl="1">
              <a:lnSpc>
                <a:spcPct val="150000"/>
              </a:lnSpc>
              <a:buSzPct val="95000"/>
              <a:buFont typeface="Wingdings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bằng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2: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overfiting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Early stopping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3: Convolution Neural Network</a:t>
            </a:r>
          </a:p>
          <a:p>
            <a:pPr lvl="1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pPr algn="ctr"/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sz="4800" b="1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4800" b="1" dirty="0">
                <a:latin typeface="Arial" pitchFamily="34" charset="0"/>
                <a:cs typeface="Arial" pitchFamily="34" charset="0"/>
              </a:rPr>
              <a:t> 1: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Tiền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971" y="2362200"/>
            <a:ext cx="784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44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nominal</a:t>
            </a:r>
          </a:p>
          <a:p>
            <a:pPr marL="12344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bằng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pPr lvl="2"/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nominal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228600" y="1600200"/>
            <a:ext cx="8153400" cy="457200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tục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gọi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i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i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i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sz="2400" i="1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Nominal categorical features)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Ví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color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“red”, “green”, “blue”.</a:t>
            </a:r>
          </a:p>
        </p:txBody>
      </p:sp>
    </p:spTree>
    <p:extLst>
      <p:ext uri="{BB962C8B-B14F-4D97-AF65-F5344CB8AC3E}">
        <p14:creationId xmlns:p14="http://schemas.microsoft.com/office/powerpoint/2010/main" val="13814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lvl="2"/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7696200" cy="32766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nominal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kĩ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vậy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292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7696200" cy="32766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nominal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kĩ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One-hot,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phân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Tìm hiểu về ngành Robot và Trí tuệ nhân tạ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0375" y="59819"/>
            <a:ext cx="7620000" cy="1143000"/>
          </a:xfrm>
        </p:spPr>
        <p:txBody>
          <a:bodyPr/>
          <a:lstStyle/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455" y="1117060"/>
            <a:ext cx="8153399" cy="48006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(Numeric encoding): 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gọi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nhãn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(label encoding),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(integer encoding).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đôi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“red” = 1, “green” = 2, “blue” = 3.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phù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7543800" cy="45720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One-hot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nominal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chất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dự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đoán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One-hot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bỏ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nominal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phân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2">
              <a:lnSpc>
                <a:spcPct val="150000"/>
              </a:lnSpc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 nominal(</a:t>
            </a:r>
            <a:r>
              <a:rPr lang="en-US" sz="3800" b="1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)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57" y="1371600"/>
            <a:ext cx="7238999" cy="1447800"/>
          </a:xfrm>
        </p:spPr>
        <p:txBody>
          <a:bodyPr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Lấy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color: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-&gt;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nhị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-&gt;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color.</a:t>
            </a: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2971800"/>
            <a:ext cx="84010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10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3960</TotalTime>
  <Words>545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Đề tài  Một số vấn đề của ML thông qua việc xây dựng mô hình học máy cho bài toán phân loại</vt:lpstr>
      <vt:lpstr>Tóm tắt</vt:lpstr>
      <vt:lpstr>Phần 1: Tiền xử lý dữ liệu</vt:lpstr>
      <vt:lpstr>Xử lý dữ liệu dạng nominal</vt:lpstr>
      <vt:lpstr>Xử lý dữ liệu dạng nominal(tt)</vt:lpstr>
      <vt:lpstr>Xử lý dữ liệu dạng nominal(tt)</vt:lpstr>
      <vt:lpstr>Xử lý dữ liệu dạng nominal(tt)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Graph2vec: Learning distributed representations of graphs</dc:title>
  <dc:creator>Admin</dc:creator>
  <cp:lastModifiedBy>Admin</cp:lastModifiedBy>
  <cp:revision>198</cp:revision>
  <dcterms:created xsi:type="dcterms:W3CDTF">2020-05-04T09:33:47Z</dcterms:created>
  <dcterms:modified xsi:type="dcterms:W3CDTF">2020-11-19T03:51:53Z</dcterms:modified>
</cp:coreProperties>
</file>