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0E45-4070-4B97-8B7E-6899FBEF7AC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2870-888B-4F5E-98DA-2A0BC77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477" y="124837"/>
            <a:ext cx="9144000" cy="1005696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seState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1803" y="2687381"/>
            <a:ext cx="8811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 err="1" smtClean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800" b="1" i="0" dirty="0" smtClean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[state, </a:t>
            </a:r>
            <a:r>
              <a:rPr lang="en-US" sz="2800" b="1" i="0" dirty="0" err="1" smtClean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setState</a:t>
            </a:r>
            <a:r>
              <a:rPr lang="en-US" sz="2800" b="1" i="0" dirty="0" smtClean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800" b="1" i="0" dirty="0" err="1" smtClean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2800" b="1" i="0" dirty="0" smtClean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0" dirty="0" err="1" smtClean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initialStateValue</a:t>
            </a:r>
            <a:r>
              <a:rPr lang="en-US" sz="2800" b="1" i="0" dirty="0" smtClean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4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698" y="163080"/>
            <a:ext cx="10515600" cy="1225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UseRef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84022" y="1760204"/>
            <a:ext cx="638373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refContainer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useRef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initialValue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6080" y="3075709"/>
            <a:ext cx="4605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ref = {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refContainer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&lt;/input&gt;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89" y="2071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seEffect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5586" y="4164239"/>
            <a:ext cx="85787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+mj-lt"/>
              </a:rPr>
              <a:t>    useEffect(() =&gt; </a:t>
            </a:r>
            <a:r>
              <a:rPr lang="vi-VN" sz="2400" b="1" dirty="0" smtClean="0">
                <a:latin typeface="+mj-lt"/>
              </a:rPr>
              <a:t>{</a:t>
            </a:r>
            <a:r>
              <a:rPr lang="vi-VN" sz="2400" b="1" dirty="0">
                <a:latin typeface="+mj-lt"/>
              </a:rPr>
              <a:t>        </a:t>
            </a:r>
          </a:p>
          <a:p>
            <a:r>
              <a:rPr lang="vi-VN" sz="2400" b="1" dirty="0">
                <a:latin typeface="+mj-lt"/>
              </a:rPr>
              <a:t>        return () =&gt; </a:t>
            </a:r>
            <a:r>
              <a:rPr lang="vi-VN" sz="2400" b="1" dirty="0" smtClean="0">
                <a:latin typeface="+mj-lt"/>
              </a:rPr>
              <a:t>{</a:t>
            </a:r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	// </a:t>
            </a:r>
            <a:r>
              <a:rPr lang="vi-VN" sz="2400" b="1" dirty="0" smtClean="0">
                <a:latin typeface="+mj-lt"/>
              </a:rPr>
              <a:t>   </a:t>
            </a:r>
            <a:r>
              <a:rPr lang="en-US" sz="2400" b="1" dirty="0" smtClean="0">
                <a:latin typeface="+mj-lt"/>
              </a:rPr>
              <a:t>Function runs before the component leaves the 		screen</a:t>
            </a:r>
            <a:r>
              <a:rPr lang="en-US" sz="2400" b="1" dirty="0">
                <a:latin typeface="+mj-lt"/>
              </a:rPr>
              <a:t>.</a:t>
            </a:r>
            <a:r>
              <a:rPr lang="vi-VN" sz="2400" b="1" dirty="0" smtClean="0">
                <a:latin typeface="+mj-lt"/>
              </a:rPr>
              <a:t>   </a:t>
            </a:r>
          </a:p>
          <a:p>
            <a:r>
              <a:rPr lang="vi-VN" sz="2400" b="1" dirty="0">
                <a:latin typeface="+mj-lt"/>
              </a:rPr>
              <a:t>        }</a:t>
            </a:r>
          </a:p>
          <a:p>
            <a:r>
              <a:rPr lang="vi-VN" sz="2400" b="1" dirty="0">
                <a:latin typeface="+mj-lt"/>
              </a:rPr>
              <a:t>    },[])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0490" y="2825409"/>
            <a:ext cx="6754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   useEffect(() =&gt; {</a:t>
            </a:r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       	/</a:t>
            </a:r>
            <a:r>
              <a:rPr lang="en-US" sz="2400" b="1" dirty="0" smtClean="0">
                <a:latin typeface="+mj-lt"/>
              </a:rPr>
              <a:t>/</a:t>
            </a:r>
            <a:r>
              <a:rPr lang="vi-VN" sz="2400" b="1" dirty="0" smtClean="0">
                <a:latin typeface="+mj-lt"/>
              </a:rPr>
              <a:t>  </a:t>
            </a:r>
            <a:r>
              <a:rPr lang="en-US" sz="2400" b="1" dirty="0" smtClean="0">
                <a:latin typeface="+mj-lt"/>
              </a:rPr>
              <a:t>Function runs only after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number</a:t>
            </a:r>
            <a:r>
              <a:rPr lang="en-US" sz="2400" b="1" dirty="0" smtClean="0">
                <a:latin typeface="+mj-lt"/>
              </a:rPr>
              <a:t> change</a:t>
            </a:r>
            <a:r>
              <a:rPr lang="vi-VN" sz="2400" b="1" dirty="0" smtClean="0">
                <a:latin typeface="+mj-lt"/>
              </a:rPr>
              <a:t>  </a:t>
            </a:r>
          </a:p>
          <a:p>
            <a:r>
              <a:rPr lang="vi-VN" sz="2400" b="1" dirty="0" smtClean="0">
                <a:latin typeface="+mj-lt"/>
              </a:rPr>
              <a:t>    },[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vi-VN" sz="2400" b="1" dirty="0" smtClean="0">
                <a:latin typeface="+mj-lt"/>
              </a:rPr>
              <a:t>]) </a:t>
            </a:r>
            <a:endParaRPr lang="vi-VN" sz="24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3707" y="1578913"/>
            <a:ext cx="6368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  useEffect(() =&gt; {</a:t>
            </a:r>
            <a:endParaRPr lang="en-US" sz="2400" b="1" dirty="0" smtClean="0">
              <a:latin typeface="+mj-lt"/>
            </a:endParaRPr>
          </a:p>
          <a:p>
            <a:r>
              <a:rPr lang="vi-VN" sz="2400" b="1" dirty="0" smtClean="0">
                <a:latin typeface="+mj-lt"/>
              </a:rPr>
              <a:t>       </a:t>
            </a:r>
            <a:r>
              <a:rPr lang="en-US" sz="2400" b="1" dirty="0" smtClean="0">
                <a:latin typeface="+mj-lt"/>
              </a:rPr>
              <a:t>	// Function always run after every render</a:t>
            </a:r>
            <a:endParaRPr lang="vi-VN" sz="2400" b="1" dirty="0" smtClean="0">
              <a:latin typeface="+mj-lt"/>
            </a:endParaRPr>
          </a:p>
          <a:p>
            <a:r>
              <a:rPr lang="vi-VN" sz="2400" b="1" dirty="0" smtClean="0">
                <a:latin typeface="+mj-lt"/>
              </a:rPr>
              <a:t>    })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29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8" y="1822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seMemo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7378" y="2864423"/>
            <a:ext cx="1138433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memoizedValue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useMemo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(() =&gt;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computeExpensiveValue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(a), [a]);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033" y="3798916"/>
            <a:ext cx="93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memoizedValue</a:t>
            </a: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1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699" y="154766"/>
            <a:ext cx="10515600" cy="1017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seCallback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7965" y="1068316"/>
            <a:ext cx="95693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onst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allback =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useCallback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() =&gt; {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doSomething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)}, []);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8336" y="3197998"/>
            <a:ext cx="10332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 =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useCallback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() =&gt; {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doSomething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)}, [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68336" y="1631048"/>
            <a:ext cx="95693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declared only once, so if a changes, the component won't re-render the interface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8336" y="4115192"/>
            <a:ext cx="9321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doSomething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re-declared if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, 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re-render the interface</a:t>
            </a:r>
          </a:p>
          <a:p>
            <a:r>
              <a:rPr lang="en-US" sz="1600" dirty="0" smtClean="0"/>
              <a:t>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693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UseState</vt:lpstr>
      <vt:lpstr>PowerPoint Presentation</vt:lpstr>
      <vt:lpstr>UseEffect</vt:lpstr>
      <vt:lpstr>UseMemo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UseState</dc:title>
  <dc:creator>DISION17</dc:creator>
  <cp:lastModifiedBy>DISION17</cp:lastModifiedBy>
  <cp:revision>10</cp:revision>
  <dcterms:created xsi:type="dcterms:W3CDTF">2021-05-18T05:44:52Z</dcterms:created>
  <dcterms:modified xsi:type="dcterms:W3CDTF">2021-05-18T08:14:59Z</dcterms:modified>
</cp:coreProperties>
</file>