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3" r:id="rId6"/>
    <p:sldId id="273" r:id="rId7"/>
  </p:sldIdLst>
  <p:sldSz cx="12192000" cy="6858000"/>
  <p:notesSz cx="6858000" cy="9144000"/>
  <p:embeddedFontLst>
    <p:embeddedFont>
      <p:font typeface="Abril Fatface" panose="02000503000000020003" pitchFamily="2" charset="0"/>
      <p:regular r:id="rId9"/>
    </p:embeddedFont>
    <p:embeddedFont>
      <p:font typeface="Barlow Condensed" panose="00000506000000000000" pitchFamily="2" charset="0"/>
      <p:regular r:id="rId10"/>
      <p:bold r:id="rId11"/>
      <p:italic r:id="rId12"/>
      <p:boldItalic r:id="rId13"/>
    </p:embeddedFont>
    <p:embeddedFont>
      <p:font typeface="IBM Plex Mono" panose="020B0509050203000203" pitchFamily="49" charset="0"/>
      <p:regular r:id="rId14"/>
      <p:bold r:id="rId15"/>
      <p:italic r:id="rId16"/>
      <p:boldItalic r:id="rId17"/>
    </p:embeddedFont>
    <p:embeddedFont>
      <p:font typeface="IBM Plex Mono Medium" panose="020B0609050203000203" pitchFamily="49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917" y="2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a073618e6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a073618e6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a073618e60_0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a073618e60_0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2646325" y="2452800"/>
            <a:ext cx="7683600" cy="194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646325" y="4296900"/>
            <a:ext cx="76836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>
            <a:endParaRPr/>
          </a:p>
        </p:txBody>
      </p:sp>
      <p:grpSp>
        <p:nvGrpSpPr>
          <p:cNvPr id="13" name="Google Shape;13;p2" descr="Power outline"/>
          <p:cNvGrpSpPr/>
          <p:nvPr/>
        </p:nvGrpSpPr>
        <p:grpSpPr>
          <a:xfrm rot="-5400000">
            <a:off x="10180694" y="5030484"/>
            <a:ext cx="1475905" cy="1639441"/>
            <a:chOff x="5753006" y="3038475"/>
            <a:chExt cx="685957" cy="761999"/>
          </a:xfrm>
        </p:grpSpPr>
        <p:sp>
          <p:nvSpPr>
            <p:cNvPr id="14" name="Google Shape;14;p2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666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666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"/>
          <p:cNvSpPr/>
          <p:nvPr/>
        </p:nvSpPr>
        <p:spPr>
          <a:xfrm>
            <a:off x="5278448" y="5744007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2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2843056" y="1759916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8621416" y="2149333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2" descr="Power outline"/>
          <p:cNvGrpSpPr/>
          <p:nvPr/>
        </p:nvGrpSpPr>
        <p:grpSpPr>
          <a:xfrm>
            <a:off x="10639255" y="1831360"/>
            <a:ext cx="1099109" cy="1220951"/>
            <a:chOff x="5753006" y="3038475"/>
            <a:chExt cx="685957" cy="761999"/>
          </a:xfrm>
        </p:grpSpPr>
        <p:sp>
          <p:nvSpPr>
            <p:cNvPr id="20" name="Google Shape;20;p2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666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666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22;p2" descr="Power outline"/>
          <p:cNvGrpSpPr/>
          <p:nvPr/>
        </p:nvGrpSpPr>
        <p:grpSpPr>
          <a:xfrm>
            <a:off x="556196" y="563359"/>
            <a:ext cx="1099109" cy="1220951"/>
            <a:chOff x="5753006" y="3038475"/>
            <a:chExt cx="685957" cy="761999"/>
          </a:xfrm>
        </p:grpSpPr>
        <p:sp>
          <p:nvSpPr>
            <p:cNvPr id="23" name="Google Shape;23;p2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solidFill>
              <a:schemeClr val="accent1"/>
            </a:solidFill>
            <a:ln w="666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solidFill>
              <a:schemeClr val="accent1"/>
            </a:solidFill>
            <a:ln w="666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" name="Google Shape;25;p2" descr="Power outline"/>
          <p:cNvGrpSpPr/>
          <p:nvPr/>
        </p:nvGrpSpPr>
        <p:grpSpPr>
          <a:xfrm rot="5400000">
            <a:off x="8307382" y="87051"/>
            <a:ext cx="1419862" cy="1577262"/>
            <a:chOff x="5753006" y="3038475"/>
            <a:chExt cx="685957" cy="761999"/>
          </a:xfrm>
        </p:grpSpPr>
        <p:sp>
          <p:nvSpPr>
            <p:cNvPr id="26" name="Google Shape;26;p2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666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666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" name="Google Shape;28;p2" descr="Power outline"/>
          <p:cNvGrpSpPr/>
          <p:nvPr/>
        </p:nvGrpSpPr>
        <p:grpSpPr>
          <a:xfrm rot="5400000">
            <a:off x="1101287" y="2922863"/>
            <a:ext cx="754073" cy="837666"/>
            <a:chOff x="5753006" y="3038475"/>
            <a:chExt cx="685957" cy="761999"/>
          </a:xfrm>
        </p:grpSpPr>
        <p:sp>
          <p:nvSpPr>
            <p:cNvPr id="29" name="Google Shape;29;p2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666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666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" name="Google Shape;31;p2"/>
          <p:cNvGrpSpPr/>
          <p:nvPr/>
        </p:nvGrpSpPr>
        <p:grpSpPr>
          <a:xfrm>
            <a:off x="7719482" y="6186206"/>
            <a:ext cx="416899" cy="386303"/>
            <a:chOff x="7467602" y="5857077"/>
            <a:chExt cx="468900" cy="434488"/>
          </a:xfrm>
        </p:grpSpPr>
        <p:sp>
          <p:nvSpPr>
            <p:cNvPr id="32" name="Google Shape;32;p2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" name="Google Shape;36;p2"/>
          <p:cNvGrpSpPr/>
          <p:nvPr/>
        </p:nvGrpSpPr>
        <p:grpSpPr>
          <a:xfrm>
            <a:off x="11180437" y="750936"/>
            <a:ext cx="416899" cy="386303"/>
            <a:chOff x="7467602" y="5857077"/>
            <a:chExt cx="468900" cy="434488"/>
          </a:xfrm>
        </p:grpSpPr>
        <p:sp>
          <p:nvSpPr>
            <p:cNvPr id="37" name="Google Shape;37;p2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" name="Google Shape;41;p2"/>
          <p:cNvGrpSpPr/>
          <p:nvPr/>
        </p:nvGrpSpPr>
        <p:grpSpPr>
          <a:xfrm>
            <a:off x="3082668" y="563350"/>
            <a:ext cx="1098953" cy="258600"/>
            <a:chOff x="4317443" y="530413"/>
            <a:chExt cx="1098953" cy="258600"/>
          </a:xfrm>
        </p:grpSpPr>
        <p:sp>
          <p:nvSpPr>
            <p:cNvPr id="42" name="Google Shape;42;p2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3365189" y="6133409"/>
            <a:ext cx="1098953" cy="258600"/>
            <a:chOff x="4317443" y="530413"/>
            <a:chExt cx="1098953" cy="258600"/>
          </a:xfrm>
        </p:grpSpPr>
        <p:sp>
          <p:nvSpPr>
            <p:cNvPr id="47" name="Google Shape;47;p2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" name="Google Shape;51;p2"/>
          <p:cNvGrpSpPr/>
          <p:nvPr/>
        </p:nvGrpSpPr>
        <p:grpSpPr>
          <a:xfrm>
            <a:off x="10520123" y="4066093"/>
            <a:ext cx="1098953" cy="258600"/>
            <a:chOff x="4317443" y="530413"/>
            <a:chExt cx="1098953" cy="258600"/>
          </a:xfrm>
        </p:grpSpPr>
        <p:sp>
          <p:nvSpPr>
            <p:cNvPr id="52" name="Google Shape;52;p2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" name="Google Shape;56;p2" descr="Power outline"/>
          <p:cNvGrpSpPr/>
          <p:nvPr/>
        </p:nvGrpSpPr>
        <p:grpSpPr>
          <a:xfrm rot="5400000">
            <a:off x="508966" y="5044573"/>
            <a:ext cx="1220935" cy="1356282"/>
            <a:chOff x="5753006" y="3038475"/>
            <a:chExt cx="685957" cy="761999"/>
          </a:xfrm>
        </p:grpSpPr>
        <p:sp>
          <p:nvSpPr>
            <p:cNvPr id="57" name="Google Shape;57;p2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666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666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2160544" y="750944"/>
            <a:ext cx="416899" cy="386303"/>
            <a:chOff x="7467602" y="5857077"/>
            <a:chExt cx="468900" cy="434488"/>
          </a:xfrm>
        </p:grpSpPr>
        <p:sp>
          <p:nvSpPr>
            <p:cNvPr id="60" name="Google Shape;60;p2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" name="Google Shape;64;p2"/>
          <p:cNvGrpSpPr/>
          <p:nvPr/>
        </p:nvGrpSpPr>
        <p:grpSpPr>
          <a:xfrm flipH="1">
            <a:off x="6454568" y="630375"/>
            <a:ext cx="1098953" cy="258600"/>
            <a:chOff x="4317443" y="530413"/>
            <a:chExt cx="1098953" cy="258600"/>
          </a:xfrm>
        </p:grpSpPr>
        <p:sp>
          <p:nvSpPr>
            <p:cNvPr id="65" name="Google Shape;65;p2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>
            <a:spLocks noGrp="1"/>
          </p:cNvSpPr>
          <p:nvPr>
            <p:ph type="title"/>
          </p:nvPr>
        </p:nvSpPr>
        <p:spPr>
          <a:xfrm>
            <a:off x="720400" y="669575"/>
            <a:ext cx="11055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09" name="Google Shape;109;p5"/>
          <p:cNvSpPr txBox="1">
            <a:spLocks noGrp="1"/>
          </p:cNvSpPr>
          <p:nvPr>
            <p:ph type="body" idx="1"/>
          </p:nvPr>
        </p:nvSpPr>
        <p:spPr>
          <a:xfrm>
            <a:off x="720400" y="284159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10" name="Google Shape;110;p5"/>
          <p:cNvSpPr txBox="1">
            <a:spLocks noGrp="1"/>
          </p:cNvSpPr>
          <p:nvPr>
            <p:ph type="body" idx="2"/>
          </p:nvPr>
        </p:nvSpPr>
        <p:spPr>
          <a:xfrm>
            <a:off x="4678325" y="284159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5"/>
          <p:cNvSpPr txBox="1">
            <a:spLocks noGrp="1"/>
          </p:cNvSpPr>
          <p:nvPr>
            <p:ph type="body" idx="3"/>
          </p:nvPr>
        </p:nvSpPr>
        <p:spPr>
          <a:xfrm>
            <a:off x="720400" y="4882654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12" name="Google Shape;112;p5"/>
          <p:cNvSpPr txBox="1">
            <a:spLocks noGrp="1"/>
          </p:cNvSpPr>
          <p:nvPr>
            <p:ph type="body" idx="4"/>
          </p:nvPr>
        </p:nvSpPr>
        <p:spPr>
          <a:xfrm>
            <a:off x="4678325" y="4882654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13" name="Google Shape;113;p5"/>
          <p:cNvSpPr txBox="1">
            <a:spLocks noGrp="1"/>
          </p:cNvSpPr>
          <p:nvPr>
            <p:ph type="title" idx="5"/>
          </p:nvPr>
        </p:nvSpPr>
        <p:spPr>
          <a:xfrm>
            <a:off x="720400" y="214582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14" name="Google Shape;114;p5"/>
          <p:cNvSpPr txBox="1">
            <a:spLocks noGrp="1"/>
          </p:cNvSpPr>
          <p:nvPr>
            <p:ph type="title" idx="6"/>
          </p:nvPr>
        </p:nvSpPr>
        <p:spPr>
          <a:xfrm>
            <a:off x="4678325" y="214582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15" name="Google Shape;115;p5"/>
          <p:cNvSpPr txBox="1">
            <a:spLocks noGrp="1"/>
          </p:cNvSpPr>
          <p:nvPr>
            <p:ph type="title" idx="7"/>
          </p:nvPr>
        </p:nvSpPr>
        <p:spPr>
          <a:xfrm>
            <a:off x="720400" y="4186884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16" name="Google Shape;116;p5"/>
          <p:cNvSpPr txBox="1">
            <a:spLocks noGrp="1"/>
          </p:cNvSpPr>
          <p:nvPr>
            <p:ph type="title" idx="8"/>
          </p:nvPr>
        </p:nvSpPr>
        <p:spPr>
          <a:xfrm>
            <a:off x="4678325" y="4186884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17" name="Google Shape;117;p5"/>
          <p:cNvSpPr/>
          <p:nvPr/>
        </p:nvSpPr>
        <p:spPr>
          <a:xfrm flipH="1">
            <a:off x="822058" y="564982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5"/>
          <p:cNvSpPr/>
          <p:nvPr/>
        </p:nvSpPr>
        <p:spPr>
          <a:xfrm flipH="1">
            <a:off x="11005750" y="954366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9" name="Google Shape;119;p5" descr="Power outline"/>
          <p:cNvGrpSpPr/>
          <p:nvPr/>
        </p:nvGrpSpPr>
        <p:grpSpPr>
          <a:xfrm flipH="1">
            <a:off x="11395145" y="182605"/>
            <a:ext cx="573391" cy="636955"/>
            <a:chOff x="5753006" y="3038475"/>
            <a:chExt cx="685957" cy="761999"/>
          </a:xfrm>
        </p:grpSpPr>
        <p:sp>
          <p:nvSpPr>
            <p:cNvPr id="120" name="Google Shape;120;p5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" name="Google Shape;122;p5"/>
          <p:cNvGrpSpPr/>
          <p:nvPr/>
        </p:nvGrpSpPr>
        <p:grpSpPr>
          <a:xfrm flipH="1">
            <a:off x="133995" y="307924"/>
            <a:ext cx="416899" cy="386303"/>
            <a:chOff x="7467602" y="5857077"/>
            <a:chExt cx="468900" cy="434488"/>
          </a:xfrm>
        </p:grpSpPr>
        <p:sp>
          <p:nvSpPr>
            <p:cNvPr id="123" name="Google Shape;123;p5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5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" name="Google Shape;127;p5"/>
          <p:cNvGrpSpPr/>
          <p:nvPr/>
        </p:nvGrpSpPr>
        <p:grpSpPr>
          <a:xfrm flipH="1">
            <a:off x="9993735" y="371775"/>
            <a:ext cx="1098953" cy="258600"/>
            <a:chOff x="4317443" y="530413"/>
            <a:chExt cx="1098953" cy="258600"/>
          </a:xfrm>
        </p:grpSpPr>
        <p:sp>
          <p:nvSpPr>
            <p:cNvPr id="128" name="Google Shape;128;p5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5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5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5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2" name="Google Shape;132;p5"/>
          <p:cNvGrpSpPr/>
          <p:nvPr/>
        </p:nvGrpSpPr>
        <p:grpSpPr>
          <a:xfrm flipH="1">
            <a:off x="326389" y="6271009"/>
            <a:ext cx="1098953" cy="258600"/>
            <a:chOff x="4317443" y="530413"/>
            <a:chExt cx="1098953" cy="258600"/>
          </a:xfrm>
        </p:grpSpPr>
        <p:sp>
          <p:nvSpPr>
            <p:cNvPr id="133" name="Google Shape;133;p5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5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5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5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7" name="Google Shape;137;p5"/>
          <p:cNvGrpSpPr/>
          <p:nvPr/>
        </p:nvGrpSpPr>
        <p:grpSpPr>
          <a:xfrm flipH="1">
            <a:off x="11473400" y="1425244"/>
            <a:ext cx="416899" cy="386303"/>
            <a:chOff x="7467602" y="5857077"/>
            <a:chExt cx="468900" cy="434488"/>
          </a:xfrm>
        </p:grpSpPr>
        <p:sp>
          <p:nvSpPr>
            <p:cNvPr id="138" name="Google Shape;138;p5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2" name="Google Shape;142;p5"/>
          <p:cNvGrpSpPr/>
          <p:nvPr/>
        </p:nvGrpSpPr>
        <p:grpSpPr>
          <a:xfrm>
            <a:off x="1425335" y="273100"/>
            <a:ext cx="1098953" cy="258600"/>
            <a:chOff x="4317443" y="530413"/>
            <a:chExt cx="1098953" cy="258600"/>
          </a:xfrm>
        </p:grpSpPr>
        <p:sp>
          <p:nvSpPr>
            <p:cNvPr id="143" name="Google Shape;143;p5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5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5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5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" name="Google Shape;147;p5" descr="Power outline"/>
          <p:cNvGrpSpPr/>
          <p:nvPr/>
        </p:nvGrpSpPr>
        <p:grpSpPr>
          <a:xfrm flipH="1">
            <a:off x="205145" y="5376580"/>
            <a:ext cx="573391" cy="636955"/>
            <a:chOff x="5753006" y="3038475"/>
            <a:chExt cx="685957" cy="761999"/>
          </a:xfrm>
        </p:grpSpPr>
        <p:sp>
          <p:nvSpPr>
            <p:cNvPr id="148" name="Google Shape;148;p5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"/>
          <p:cNvSpPr txBox="1">
            <a:spLocks noGrp="1"/>
          </p:cNvSpPr>
          <p:nvPr>
            <p:ph type="body" idx="1"/>
          </p:nvPr>
        </p:nvSpPr>
        <p:spPr>
          <a:xfrm>
            <a:off x="1471050" y="4204525"/>
            <a:ext cx="10305300" cy="1521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52" name="Google Shape;152;p6"/>
          <p:cNvSpPr txBox="1">
            <a:spLocks noGrp="1"/>
          </p:cNvSpPr>
          <p:nvPr>
            <p:ph type="title"/>
          </p:nvPr>
        </p:nvSpPr>
        <p:spPr>
          <a:xfrm>
            <a:off x="1471050" y="2041175"/>
            <a:ext cx="10305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grpSp>
        <p:nvGrpSpPr>
          <p:cNvPr id="153" name="Google Shape;153;p6"/>
          <p:cNvGrpSpPr/>
          <p:nvPr/>
        </p:nvGrpSpPr>
        <p:grpSpPr>
          <a:xfrm>
            <a:off x="436707" y="6133406"/>
            <a:ext cx="416899" cy="386303"/>
            <a:chOff x="7467602" y="5857077"/>
            <a:chExt cx="468900" cy="434488"/>
          </a:xfrm>
        </p:grpSpPr>
        <p:sp>
          <p:nvSpPr>
            <p:cNvPr id="154" name="Google Shape;154;p6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8" name="Google Shape;158;p6"/>
          <p:cNvGrpSpPr/>
          <p:nvPr/>
        </p:nvGrpSpPr>
        <p:grpSpPr>
          <a:xfrm>
            <a:off x="2755589" y="6133409"/>
            <a:ext cx="1098953" cy="258600"/>
            <a:chOff x="4317443" y="530413"/>
            <a:chExt cx="1098953" cy="258600"/>
          </a:xfrm>
        </p:grpSpPr>
        <p:sp>
          <p:nvSpPr>
            <p:cNvPr id="159" name="Google Shape;159;p6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6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6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6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3" name="Google Shape;163;p6"/>
          <p:cNvGrpSpPr/>
          <p:nvPr/>
        </p:nvGrpSpPr>
        <p:grpSpPr>
          <a:xfrm>
            <a:off x="10764123" y="6313843"/>
            <a:ext cx="1098953" cy="258600"/>
            <a:chOff x="4317443" y="530413"/>
            <a:chExt cx="1098953" cy="258600"/>
          </a:xfrm>
        </p:grpSpPr>
        <p:sp>
          <p:nvSpPr>
            <p:cNvPr id="164" name="Google Shape;164;p6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6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6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6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8" name="Google Shape;168;p6"/>
          <p:cNvGrpSpPr/>
          <p:nvPr/>
        </p:nvGrpSpPr>
        <p:grpSpPr>
          <a:xfrm flipH="1">
            <a:off x="5844968" y="630375"/>
            <a:ext cx="1098953" cy="258600"/>
            <a:chOff x="4317443" y="530413"/>
            <a:chExt cx="1098953" cy="258600"/>
          </a:xfrm>
        </p:grpSpPr>
        <p:sp>
          <p:nvSpPr>
            <p:cNvPr id="169" name="Google Shape;169;p6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6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6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6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3" name="Google Shape;173;p6"/>
          <p:cNvSpPr/>
          <p:nvPr/>
        </p:nvSpPr>
        <p:spPr>
          <a:xfrm flipH="1">
            <a:off x="11005750" y="954366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4" name="Google Shape;174;p6" descr="Power outline"/>
          <p:cNvGrpSpPr/>
          <p:nvPr/>
        </p:nvGrpSpPr>
        <p:grpSpPr>
          <a:xfrm flipH="1">
            <a:off x="11395145" y="182605"/>
            <a:ext cx="573391" cy="636955"/>
            <a:chOff x="5753006" y="3038475"/>
            <a:chExt cx="685957" cy="761999"/>
          </a:xfrm>
        </p:grpSpPr>
        <p:sp>
          <p:nvSpPr>
            <p:cNvPr id="175" name="Google Shape;175;p6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7" name="Google Shape;177;p6"/>
          <p:cNvGrpSpPr/>
          <p:nvPr/>
        </p:nvGrpSpPr>
        <p:grpSpPr>
          <a:xfrm flipH="1">
            <a:off x="9993735" y="371775"/>
            <a:ext cx="1098953" cy="258600"/>
            <a:chOff x="4317443" y="530413"/>
            <a:chExt cx="1098953" cy="258600"/>
          </a:xfrm>
        </p:grpSpPr>
        <p:sp>
          <p:nvSpPr>
            <p:cNvPr id="178" name="Google Shape;178;p6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6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6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6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2" name="Google Shape;182;p6"/>
          <p:cNvGrpSpPr/>
          <p:nvPr/>
        </p:nvGrpSpPr>
        <p:grpSpPr>
          <a:xfrm flipH="1">
            <a:off x="11473400" y="1425244"/>
            <a:ext cx="416899" cy="386303"/>
            <a:chOff x="7467602" y="5857077"/>
            <a:chExt cx="468900" cy="434488"/>
          </a:xfrm>
        </p:grpSpPr>
        <p:sp>
          <p:nvSpPr>
            <p:cNvPr id="183" name="Google Shape;183;p6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7" name="Google Shape;187;p6"/>
          <p:cNvSpPr/>
          <p:nvPr/>
        </p:nvSpPr>
        <p:spPr>
          <a:xfrm>
            <a:off x="320231" y="1811541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2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p6" descr="Power outline"/>
          <p:cNvGrpSpPr/>
          <p:nvPr/>
        </p:nvGrpSpPr>
        <p:grpSpPr>
          <a:xfrm>
            <a:off x="320221" y="204309"/>
            <a:ext cx="1099109" cy="1220951"/>
            <a:chOff x="5753006" y="3038475"/>
            <a:chExt cx="685957" cy="761999"/>
          </a:xfrm>
        </p:grpSpPr>
        <p:sp>
          <p:nvSpPr>
            <p:cNvPr id="189" name="Google Shape;189;p6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1" name="Google Shape;191;p6"/>
          <p:cNvGrpSpPr/>
          <p:nvPr/>
        </p:nvGrpSpPr>
        <p:grpSpPr>
          <a:xfrm>
            <a:off x="2519443" y="307925"/>
            <a:ext cx="1098953" cy="258600"/>
            <a:chOff x="4317443" y="530413"/>
            <a:chExt cx="1098953" cy="258600"/>
          </a:xfrm>
        </p:grpSpPr>
        <p:sp>
          <p:nvSpPr>
            <p:cNvPr id="192" name="Google Shape;192;p6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6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6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6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6" name="Google Shape;196;p6"/>
          <p:cNvGrpSpPr/>
          <p:nvPr/>
        </p:nvGrpSpPr>
        <p:grpSpPr>
          <a:xfrm>
            <a:off x="1696694" y="307919"/>
            <a:ext cx="416899" cy="386303"/>
            <a:chOff x="7467602" y="5857077"/>
            <a:chExt cx="468900" cy="434488"/>
          </a:xfrm>
        </p:grpSpPr>
        <p:sp>
          <p:nvSpPr>
            <p:cNvPr id="197" name="Google Shape;197;p6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One column">
  <p:cSld name="CUSTOM_5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8"/>
          <p:cNvSpPr txBox="1">
            <a:spLocks noGrp="1"/>
          </p:cNvSpPr>
          <p:nvPr>
            <p:ph type="subTitle" idx="1"/>
          </p:nvPr>
        </p:nvSpPr>
        <p:spPr>
          <a:xfrm>
            <a:off x="1529538" y="2176575"/>
            <a:ext cx="69519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224" name="Google Shape;224;p8"/>
          <p:cNvSpPr txBox="1">
            <a:spLocks noGrp="1"/>
          </p:cNvSpPr>
          <p:nvPr>
            <p:ph type="title"/>
          </p:nvPr>
        </p:nvSpPr>
        <p:spPr>
          <a:xfrm>
            <a:off x="1482400" y="745775"/>
            <a:ext cx="695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25" name="Google Shape;225;p8"/>
          <p:cNvSpPr txBox="1">
            <a:spLocks noGrp="1"/>
          </p:cNvSpPr>
          <p:nvPr>
            <p:ph type="body" idx="2"/>
          </p:nvPr>
        </p:nvSpPr>
        <p:spPr>
          <a:xfrm>
            <a:off x="1529540" y="2836750"/>
            <a:ext cx="6951900" cy="3436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26" name="Google Shape;226;p8"/>
          <p:cNvSpPr/>
          <p:nvPr/>
        </p:nvSpPr>
        <p:spPr>
          <a:xfrm>
            <a:off x="10886023" y="564982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8"/>
          <p:cNvSpPr/>
          <p:nvPr/>
        </p:nvSpPr>
        <p:spPr>
          <a:xfrm>
            <a:off x="702331" y="954366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8" name="Google Shape;228;p8" descr="Power outline"/>
          <p:cNvGrpSpPr/>
          <p:nvPr/>
        </p:nvGrpSpPr>
        <p:grpSpPr>
          <a:xfrm>
            <a:off x="128945" y="182605"/>
            <a:ext cx="573391" cy="636955"/>
            <a:chOff x="5753006" y="3038475"/>
            <a:chExt cx="685957" cy="761999"/>
          </a:xfrm>
        </p:grpSpPr>
        <p:sp>
          <p:nvSpPr>
            <p:cNvPr id="229" name="Google Shape;229;p8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1" name="Google Shape;231;p8"/>
          <p:cNvGrpSpPr/>
          <p:nvPr/>
        </p:nvGrpSpPr>
        <p:grpSpPr>
          <a:xfrm>
            <a:off x="11546587" y="307924"/>
            <a:ext cx="416899" cy="386303"/>
            <a:chOff x="7467602" y="5857077"/>
            <a:chExt cx="468900" cy="434488"/>
          </a:xfrm>
        </p:grpSpPr>
        <p:sp>
          <p:nvSpPr>
            <p:cNvPr id="232" name="Google Shape;232;p8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6" name="Google Shape;236;p8"/>
          <p:cNvGrpSpPr/>
          <p:nvPr/>
        </p:nvGrpSpPr>
        <p:grpSpPr>
          <a:xfrm>
            <a:off x="1004793" y="371775"/>
            <a:ext cx="1098953" cy="258600"/>
            <a:chOff x="4317443" y="530413"/>
            <a:chExt cx="1098953" cy="258600"/>
          </a:xfrm>
        </p:grpSpPr>
        <p:sp>
          <p:nvSpPr>
            <p:cNvPr id="237" name="Google Shape;237;p8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8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8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8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1" name="Google Shape;241;p8"/>
          <p:cNvGrpSpPr/>
          <p:nvPr/>
        </p:nvGrpSpPr>
        <p:grpSpPr>
          <a:xfrm>
            <a:off x="10672139" y="6271009"/>
            <a:ext cx="1098953" cy="258600"/>
            <a:chOff x="4317443" y="530413"/>
            <a:chExt cx="1098953" cy="258600"/>
          </a:xfrm>
        </p:grpSpPr>
        <p:sp>
          <p:nvSpPr>
            <p:cNvPr id="242" name="Google Shape;242;p8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8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8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8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6" name="Google Shape;246;p8"/>
          <p:cNvGrpSpPr/>
          <p:nvPr/>
        </p:nvGrpSpPr>
        <p:grpSpPr>
          <a:xfrm>
            <a:off x="207182" y="1425244"/>
            <a:ext cx="416899" cy="386303"/>
            <a:chOff x="7467602" y="5857077"/>
            <a:chExt cx="468900" cy="434488"/>
          </a:xfrm>
        </p:grpSpPr>
        <p:sp>
          <p:nvSpPr>
            <p:cNvPr id="247" name="Google Shape;247;p8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8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8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8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1" name="Google Shape;251;p8"/>
          <p:cNvGrpSpPr/>
          <p:nvPr/>
        </p:nvGrpSpPr>
        <p:grpSpPr>
          <a:xfrm flipH="1">
            <a:off x="9573193" y="273100"/>
            <a:ext cx="1098953" cy="258600"/>
            <a:chOff x="4317443" y="530413"/>
            <a:chExt cx="1098953" cy="258600"/>
          </a:xfrm>
        </p:grpSpPr>
        <p:sp>
          <p:nvSpPr>
            <p:cNvPr id="252" name="Google Shape;252;p8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8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8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8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6" name="Google Shape;256;p8" descr="Power outline"/>
          <p:cNvGrpSpPr/>
          <p:nvPr/>
        </p:nvGrpSpPr>
        <p:grpSpPr>
          <a:xfrm>
            <a:off x="11395145" y="5376580"/>
            <a:ext cx="573391" cy="636955"/>
            <a:chOff x="5753006" y="3038475"/>
            <a:chExt cx="685957" cy="761999"/>
          </a:xfrm>
        </p:grpSpPr>
        <p:sp>
          <p:nvSpPr>
            <p:cNvPr id="257" name="Google Shape;257;p8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1"/>
          <p:cNvSpPr txBox="1">
            <a:spLocks noGrp="1"/>
          </p:cNvSpPr>
          <p:nvPr>
            <p:ph type="subTitle" idx="1"/>
          </p:nvPr>
        </p:nvSpPr>
        <p:spPr>
          <a:xfrm>
            <a:off x="2584183" y="1729975"/>
            <a:ext cx="8878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332" name="Google Shape;332;p11"/>
          <p:cNvSpPr txBox="1">
            <a:spLocks noGrp="1"/>
          </p:cNvSpPr>
          <p:nvPr>
            <p:ph type="subTitle" idx="2"/>
          </p:nvPr>
        </p:nvSpPr>
        <p:spPr>
          <a:xfrm>
            <a:off x="2584183" y="3334868"/>
            <a:ext cx="8878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333" name="Google Shape;333;p11"/>
          <p:cNvSpPr txBox="1">
            <a:spLocks noGrp="1"/>
          </p:cNvSpPr>
          <p:nvPr>
            <p:ph type="subTitle" idx="3"/>
          </p:nvPr>
        </p:nvSpPr>
        <p:spPr>
          <a:xfrm>
            <a:off x="2584183" y="4939762"/>
            <a:ext cx="8878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334" name="Google Shape;334;p11"/>
          <p:cNvSpPr txBox="1">
            <a:spLocks noGrp="1"/>
          </p:cNvSpPr>
          <p:nvPr>
            <p:ph type="title"/>
          </p:nvPr>
        </p:nvSpPr>
        <p:spPr>
          <a:xfrm>
            <a:off x="2584175" y="593375"/>
            <a:ext cx="9192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35" name="Google Shape;335;p11"/>
          <p:cNvSpPr txBox="1">
            <a:spLocks noGrp="1"/>
          </p:cNvSpPr>
          <p:nvPr>
            <p:ph type="body" idx="4"/>
          </p:nvPr>
        </p:nvSpPr>
        <p:spPr>
          <a:xfrm>
            <a:off x="2584175" y="2167925"/>
            <a:ext cx="88785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36" name="Google Shape;336;p11"/>
          <p:cNvSpPr txBox="1">
            <a:spLocks noGrp="1"/>
          </p:cNvSpPr>
          <p:nvPr>
            <p:ph type="body" idx="5"/>
          </p:nvPr>
        </p:nvSpPr>
        <p:spPr>
          <a:xfrm>
            <a:off x="2584175" y="3761388"/>
            <a:ext cx="88785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37" name="Google Shape;337;p11"/>
          <p:cNvSpPr txBox="1">
            <a:spLocks noGrp="1"/>
          </p:cNvSpPr>
          <p:nvPr>
            <p:ph type="body" idx="6"/>
          </p:nvPr>
        </p:nvSpPr>
        <p:spPr>
          <a:xfrm>
            <a:off x="2584175" y="5353050"/>
            <a:ext cx="88797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38" name="Google Shape;338;p11"/>
          <p:cNvSpPr/>
          <p:nvPr/>
        </p:nvSpPr>
        <p:spPr>
          <a:xfrm>
            <a:off x="702331" y="954366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9" name="Google Shape;339;p11" descr="Power outline"/>
          <p:cNvGrpSpPr/>
          <p:nvPr/>
        </p:nvGrpSpPr>
        <p:grpSpPr>
          <a:xfrm>
            <a:off x="128945" y="182605"/>
            <a:ext cx="573391" cy="636955"/>
            <a:chOff x="5753006" y="3038475"/>
            <a:chExt cx="685957" cy="761999"/>
          </a:xfrm>
        </p:grpSpPr>
        <p:sp>
          <p:nvSpPr>
            <p:cNvPr id="340" name="Google Shape;340;p11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1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2" name="Google Shape;342;p11"/>
          <p:cNvGrpSpPr/>
          <p:nvPr/>
        </p:nvGrpSpPr>
        <p:grpSpPr>
          <a:xfrm>
            <a:off x="1004793" y="371775"/>
            <a:ext cx="1098953" cy="258600"/>
            <a:chOff x="4317443" y="530413"/>
            <a:chExt cx="1098953" cy="258600"/>
          </a:xfrm>
        </p:grpSpPr>
        <p:sp>
          <p:nvSpPr>
            <p:cNvPr id="343" name="Google Shape;343;p11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1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1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1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7" name="Google Shape;347;p11"/>
          <p:cNvGrpSpPr/>
          <p:nvPr/>
        </p:nvGrpSpPr>
        <p:grpSpPr>
          <a:xfrm>
            <a:off x="207182" y="1425244"/>
            <a:ext cx="416899" cy="386303"/>
            <a:chOff x="7467602" y="5857077"/>
            <a:chExt cx="468900" cy="434488"/>
          </a:xfrm>
        </p:grpSpPr>
        <p:sp>
          <p:nvSpPr>
            <p:cNvPr id="348" name="Google Shape;348;p11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1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1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1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2" name="Google Shape;352;p11"/>
          <p:cNvGrpSpPr/>
          <p:nvPr/>
        </p:nvGrpSpPr>
        <p:grpSpPr>
          <a:xfrm flipH="1">
            <a:off x="207168" y="6382875"/>
            <a:ext cx="1098953" cy="258600"/>
            <a:chOff x="4317443" y="530413"/>
            <a:chExt cx="1098953" cy="258600"/>
          </a:xfrm>
        </p:grpSpPr>
        <p:sp>
          <p:nvSpPr>
            <p:cNvPr id="353" name="Google Shape;353;p11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11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1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1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7" name="Google Shape;357;p11" descr="Power outline"/>
          <p:cNvGrpSpPr/>
          <p:nvPr/>
        </p:nvGrpSpPr>
        <p:grpSpPr>
          <a:xfrm>
            <a:off x="207170" y="5353055"/>
            <a:ext cx="573391" cy="636955"/>
            <a:chOff x="5753006" y="3038475"/>
            <a:chExt cx="685957" cy="761999"/>
          </a:xfrm>
        </p:grpSpPr>
        <p:sp>
          <p:nvSpPr>
            <p:cNvPr id="358" name="Google Shape;358;p11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11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0" name="Google Shape;360;p11"/>
          <p:cNvGrpSpPr/>
          <p:nvPr/>
        </p:nvGrpSpPr>
        <p:grpSpPr>
          <a:xfrm>
            <a:off x="1004807" y="5353044"/>
            <a:ext cx="416899" cy="386303"/>
            <a:chOff x="7467602" y="5857077"/>
            <a:chExt cx="468900" cy="434488"/>
          </a:xfrm>
        </p:grpSpPr>
        <p:sp>
          <p:nvSpPr>
            <p:cNvPr id="361" name="Google Shape;361;p11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1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11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11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8 Custom Layout 1">
  <p:cSld name="CUSTOM_17"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20"/>
          <p:cNvSpPr txBox="1">
            <a:spLocks noGrp="1"/>
          </p:cNvSpPr>
          <p:nvPr>
            <p:ph type="subTitle" idx="1"/>
          </p:nvPr>
        </p:nvSpPr>
        <p:spPr>
          <a:xfrm>
            <a:off x="1747313" y="3520675"/>
            <a:ext cx="86973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614" name="Google Shape;614;p20"/>
          <p:cNvSpPr txBox="1">
            <a:spLocks noGrp="1"/>
          </p:cNvSpPr>
          <p:nvPr>
            <p:ph type="title"/>
          </p:nvPr>
        </p:nvSpPr>
        <p:spPr>
          <a:xfrm>
            <a:off x="1747313" y="2587825"/>
            <a:ext cx="8697300" cy="763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615" name="Google Shape;615;p20"/>
          <p:cNvSpPr txBox="1">
            <a:spLocks noGrp="1"/>
          </p:cNvSpPr>
          <p:nvPr>
            <p:ph type="body" idx="2"/>
          </p:nvPr>
        </p:nvSpPr>
        <p:spPr>
          <a:xfrm>
            <a:off x="1747390" y="4385475"/>
            <a:ext cx="8697300" cy="134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616" name="Google Shape;616;p20"/>
          <p:cNvSpPr/>
          <p:nvPr/>
        </p:nvSpPr>
        <p:spPr>
          <a:xfrm rot="10800000">
            <a:off x="822058" y="5757832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20"/>
          <p:cNvSpPr/>
          <p:nvPr/>
        </p:nvSpPr>
        <p:spPr>
          <a:xfrm rot="10800000">
            <a:off x="11005750" y="5368448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8" name="Google Shape;618;p20" descr="Power outline"/>
          <p:cNvGrpSpPr/>
          <p:nvPr/>
        </p:nvGrpSpPr>
        <p:grpSpPr>
          <a:xfrm flipH="1">
            <a:off x="11395145" y="5892654"/>
            <a:ext cx="573391" cy="636955"/>
            <a:chOff x="5753006" y="3038475"/>
            <a:chExt cx="685957" cy="761999"/>
          </a:xfrm>
        </p:grpSpPr>
        <p:sp>
          <p:nvSpPr>
            <p:cNvPr id="619" name="Google Shape;619;p20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20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1" name="Google Shape;621;p20"/>
          <p:cNvGrpSpPr/>
          <p:nvPr/>
        </p:nvGrpSpPr>
        <p:grpSpPr>
          <a:xfrm rot="10800000">
            <a:off x="133995" y="6017987"/>
            <a:ext cx="416899" cy="386303"/>
            <a:chOff x="7467602" y="5857077"/>
            <a:chExt cx="468900" cy="434488"/>
          </a:xfrm>
        </p:grpSpPr>
        <p:sp>
          <p:nvSpPr>
            <p:cNvPr id="622" name="Google Shape;622;p20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20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20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20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6" name="Google Shape;626;p20"/>
          <p:cNvGrpSpPr/>
          <p:nvPr/>
        </p:nvGrpSpPr>
        <p:grpSpPr>
          <a:xfrm rot="10800000">
            <a:off x="9993735" y="6081839"/>
            <a:ext cx="1098953" cy="258600"/>
            <a:chOff x="4317443" y="530413"/>
            <a:chExt cx="1098953" cy="258600"/>
          </a:xfrm>
        </p:grpSpPr>
        <p:sp>
          <p:nvSpPr>
            <p:cNvPr id="627" name="Google Shape;627;p20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20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20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20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1" name="Google Shape;631;p20"/>
          <p:cNvGrpSpPr/>
          <p:nvPr/>
        </p:nvGrpSpPr>
        <p:grpSpPr>
          <a:xfrm rot="10800000">
            <a:off x="326389" y="182605"/>
            <a:ext cx="1098953" cy="258600"/>
            <a:chOff x="4317443" y="530413"/>
            <a:chExt cx="1098953" cy="258600"/>
          </a:xfrm>
        </p:grpSpPr>
        <p:sp>
          <p:nvSpPr>
            <p:cNvPr id="632" name="Google Shape;632;p20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20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20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20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6" name="Google Shape;636;p20"/>
          <p:cNvGrpSpPr/>
          <p:nvPr/>
        </p:nvGrpSpPr>
        <p:grpSpPr>
          <a:xfrm rot="10800000">
            <a:off x="11473400" y="4900667"/>
            <a:ext cx="416899" cy="386303"/>
            <a:chOff x="7467602" y="5857077"/>
            <a:chExt cx="468900" cy="434488"/>
          </a:xfrm>
        </p:grpSpPr>
        <p:sp>
          <p:nvSpPr>
            <p:cNvPr id="637" name="Google Shape;637;p20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20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20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20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1" name="Google Shape;641;p20"/>
          <p:cNvGrpSpPr/>
          <p:nvPr/>
        </p:nvGrpSpPr>
        <p:grpSpPr>
          <a:xfrm rot="10800000" flipH="1">
            <a:off x="1425335" y="6180514"/>
            <a:ext cx="1098953" cy="258600"/>
            <a:chOff x="4317443" y="530413"/>
            <a:chExt cx="1098953" cy="258600"/>
          </a:xfrm>
        </p:grpSpPr>
        <p:sp>
          <p:nvSpPr>
            <p:cNvPr id="642" name="Google Shape;642;p20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20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20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20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6" name="Google Shape;646;p20" descr="Power outline"/>
          <p:cNvGrpSpPr/>
          <p:nvPr/>
        </p:nvGrpSpPr>
        <p:grpSpPr>
          <a:xfrm>
            <a:off x="128945" y="698679"/>
            <a:ext cx="573391" cy="636955"/>
            <a:chOff x="5753006" y="3038475"/>
            <a:chExt cx="685957" cy="761999"/>
          </a:xfrm>
        </p:grpSpPr>
        <p:sp>
          <p:nvSpPr>
            <p:cNvPr id="647" name="Google Shape;647;p20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20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3"/>
            </a:gs>
            <a:gs pos="71000">
              <a:schemeClr val="accent4"/>
            </a:gs>
            <a:gs pos="79000">
              <a:schemeClr val="accent4"/>
            </a:gs>
            <a:gs pos="100000">
              <a:schemeClr val="accent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  <a:effectLst>
            <a:outerShdw blurRad="271463" dist="47625" dir="10500000" algn="bl" rotWithShape="0">
              <a:schemeClr val="accent2"/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Mono"/>
              <a:buNone/>
              <a:defRPr sz="4000" b="1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Mono"/>
              <a:buNone/>
              <a:defRPr sz="4000" b="1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Mono"/>
              <a:buNone/>
              <a:defRPr sz="4000" b="1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Mono"/>
              <a:buNone/>
              <a:defRPr sz="4000" b="1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Mono"/>
              <a:buNone/>
              <a:defRPr sz="4000" b="1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Mono"/>
              <a:buNone/>
              <a:defRPr sz="4000" b="1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Mono"/>
              <a:buNone/>
              <a:defRPr sz="4000" b="1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Mono"/>
              <a:buNone/>
              <a:defRPr sz="4000" b="1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Mono"/>
              <a:buNone/>
              <a:defRPr sz="4000" b="1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●"/>
              <a:defRPr sz="1900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○"/>
              <a:defRPr sz="1900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■"/>
              <a:defRPr sz="1900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●"/>
              <a:defRPr sz="1900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○"/>
              <a:defRPr sz="1900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■"/>
              <a:defRPr sz="1900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●"/>
              <a:defRPr sz="1900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○"/>
              <a:defRPr sz="1900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900"/>
              <a:buFont typeface="IBM Plex Mono Medium"/>
              <a:buChar char="■"/>
              <a:defRPr sz="1900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 rot="5400000">
            <a:off x="-679350" y="63509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7" r:id="rId5"/>
    <p:sldLayoutId id="2147483666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22"/>
          <p:cNvSpPr txBox="1">
            <a:spLocks noGrp="1"/>
          </p:cNvSpPr>
          <p:nvPr>
            <p:ph type="title"/>
          </p:nvPr>
        </p:nvSpPr>
        <p:spPr>
          <a:xfrm>
            <a:off x="2254200" y="2595750"/>
            <a:ext cx="7683600" cy="194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CASE STUDY GAME SUDOKU</a:t>
            </a:r>
            <a:endParaRPr dirty="0"/>
          </a:p>
        </p:txBody>
      </p:sp>
      <p:sp>
        <p:nvSpPr>
          <p:cNvPr id="665" name="Google Shape;665;p22"/>
          <p:cNvSpPr txBox="1">
            <a:spLocks noGrp="1"/>
          </p:cNvSpPr>
          <p:nvPr>
            <p:ph type="subTitle" idx="1"/>
          </p:nvPr>
        </p:nvSpPr>
        <p:spPr>
          <a:xfrm>
            <a:off x="2324778" y="6748697"/>
            <a:ext cx="7683600" cy="483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24"/>
          <p:cNvSpPr txBox="1">
            <a:spLocks noGrp="1"/>
          </p:cNvSpPr>
          <p:nvPr>
            <p:ph type="title"/>
          </p:nvPr>
        </p:nvSpPr>
        <p:spPr>
          <a:xfrm>
            <a:off x="720400" y="669575"/>
            <a:ext cx="11055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TỔNG QUAN DỰ ÁN</a:t>
            </a:r>
            <a:endParaRPr dirty="0"/>
          </a:p>
        </p:txBody>
      </p:sp>
      <p:sp>
        <p:nvSpPr>
          <p:cNvPr id="678" name="Google Shape;678;p24"/>
          <p:cNvSpPr txBox="1">
            <a:spLocks noGrp="1"/>
          </p:cNvSpPr>
          <p:nvPr>
            <p:ph type="body" idx="1"/>
          </p:nvPr>
        </p:nvSpPr>
        <p:spPr>
          <a:xfrm>
            <a:off x="868182" y="2657340"/>
            <a:ext cx="32148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2100"/>
              </a:spcAft>
              <a:buSzPts val="1900"/>
              <a:buNone/>
            </a:pPr>
            <a:endParaRPr dirty="0"/>
          </a:p>
        </p:txBody>
      </p:sp>
      <p:sp>
        <p:nvSpPr>
          <p:cNvPr id="679" name="Google Shape;679;p24"/>
          <p:cNvSpPr txBox="1">
            <a:spLocks noGrp="1"/>
          </p:cNvSpPr>
          <p:nvPr>
            <p:ph type="body" idx="2"/>
          </p:nvPr>
        </p:nvSpPr>
        <p:spPr>
          <a:xfrm>
            <a:off x="4507299" y="2657340"/>
            <a:ext cx="32148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1900"/>
              <a:buNone/>
            </a:pPr>
            <a:endParaRPr dirty="0"/>
          </a:p>
        </p:txBody>
      </p:sp>
      <p:sp>
        <p:nvSpPr>
          <p:cNvPr id="680" name="Google Shape;680;p24"/>
          <p:cNvSpPr txBox="1">
            <a:spLocks noGrp="1"/>
          </p:cNvSpPr>
          <p:nvPr>
            <p:ph type="body" idx="3"/>
          </p:nvPr>
        </p:nvSpPr>
        <p:spPr>
          <a:xfrm>
            <a:off x="868182" y="4604952"/>
            <a:ext cx="32148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1900"/>
              <a:buNone/>
            </a:pPr>
            <a:endParaRPr dirty="0"/>
          </a:p>
        </p:txBody>
      </p:sp>
      <p:sp>
        <p:nvSpPr>
          <p:cNvPr id="681" name="Google Shape;681;p24"/>
          <p:cNvSpPr txBox="1">
            <a:spLocks noGrp="1"/>
          </p:cNvSpPr>
          <p:nvPr>
            <p:ph type="body" idx="4"/>
          </p:nvPr>
        </p:nvSpPr>
        <p:spPr>
          <a:xfrm>
            <a:off x="4507299" y="4604952"/>
            <a:ext cx="32148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1900"/>
              <a:buNone/>
            </a:pPr>
            <a:endParaRPr dirty="0"/>
          </a:p>
        </p:txBody>
      </p:sp>
      <p:sp>
        <p:nvSpPr>
          <p:cNvPr id="682" name="Google Shape;682;p24"/>
          <p:cNvSpPr txBox="1">
            <a:spLocks noGrp="1"/>
          </p:cNvSpPr>
          <p:nvPr>
            <p:ph type="title" idx="5"/>
          </p:nvPr>
        </p:nvSpPr>
        <p:spPr>
          <a:xfrm>
            <a:off x="868182" y="2657340"/>
            <a:ext cx="32148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2700" dirty="0">
                <a:solidFill>
                  <a:schemeClr val="accent1"/>
                </a:solidFill>
              </a:rPr>
              <a:t>01 | Tổng quát về Game</a:t>
            </a:r>
            <a:endParaRPr sz="2700" dirty="0">
              <a:solidFill>
                <a:schemeClr val="accent1"/>
              </a:solidFill>
            </a:endParaRPr>
          </a:p>
        </p:txBody>
      </p:sp>
      <p:sp>
        <p:nvSpPr>
          <p:cNvPr id="683" name="Google Shape;683;p24"/>
          <p:cNvSpPr txBox="1">
            <a:spLocks noGrp="1"/>
          </p:cNvSpPr>
          <p:nvPr>
            <p:ph type="title" idx="6"/>
          </p:nvPr>
        </p:nvSpPr>
        <p:spPr>
          <a:xfrm>
            <a:off x="4507299" y="2531879"/>
            <a:ext cx="32148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2700" dirty="0">
                <a:solidFill>
                  <a:schemeClr val="accent2"/>
                </a:solidFill>
              </a:rPr>
              <a:t>02 | Sử dụng những kiến thức gì</a:t>
            </a:r>
            <a:endParaRPr sz="2700" dirty="0">
              <a:solidFill>
                <a:schemeClr val="accent2"/>
              </a:solidFill>
            </a:endParaRPr>
          </a:p>
        </p:txBody>
      </p:sp>
      <p:sp>
        <p:nvSpPr>
          <p:cNvPr id="684" name="Google Shape;684;p24"/>
          <p:cNvSpPr txBox="1">
            <a:spLocks noGrp="1"/>
          </p:cNvSpPr>
          <p:nvPr>
            <p:ph type="title" idx="7"/>
          </p:nvPr>
        </p:nvSpPr>
        <p:spPr>
          <a:xfrm>
            <a:off x="4507299" y="4584742"/>
            <a:ext cx="32994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2700" dirty="0">
                <a:solidFill>
                  <a:schemeClr val="accent1"/>
                </a:solidFill>
              </a:rPr>
              <a:t>04 | CSS</a:t>
            </a:r>
            <a:endParaRPr sz="2700" dirty="0">
              <a:solidFill>
                <a:schemeClr val="accent1"/>
              </a:solidFill>
            </a:endParaRPr>
          </a:p>
        </p:txBody>
      </p:sp>
      <p:sp>
        <p:nvSpPr>
          <p:cNvPr id="685" name="Google Shape;685;p24"/>
          <p:cNvSpPr txBox="1">
            <a:spLocks noGrp="1"/>
          </p:cNvSpPr>
          <p:nvPr>
            <p:ph type="title" idx="8"/>
          </p:nvPr>
        </p:nvSpPr>
        <p:spPr>
          <a:xfrm>
            <a:off x="481263" y="5236002"/>
            <a:ext cx="32148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endParaRPr sz="2700" dirty="0">
              <a:solidFill>
                <a:schemeClr val="accent2"/>
              </a:solidFill>
            </a:endParaRPr>
          </a:p>
        </p:txBody>
      </p:sp>
      <p:sp>
        <p:nvSpPr>
          <p:cNvPr id="686" name="Google Shape;686;p24"/>
          <p:cNvSpPr txBox="1">
            <a:spLocks noGrp="1"/>
          </p:cNvSpPr>
          <p:nvPr>
            <p:ph type="body" idx="1"/>
          </p:nvPr>
        </p:nvSpPr>
        <p:spPr>
          <a:xfrm>
            <a:off x="8109018" y="2657340"/>
            <a:ext cx="32148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2100"/>
              </a:spcAft>
              <a:buSzPts val="1900"/>
              <a:buNone/>
            </a:pPr>
            <a:endParaRPr dirty="0"/>
          </a:p>
        </p:txBody>
      </p:sp>
      <p:sp>
        <p:nvSpPr>
          <p:cNvPr id="687" name="Google Shape;687;p24"/>
          <p:cNvSpPr txBox="1">
            <a:spLocks noGrp="1"/>
          </p:cNvSpPr>
          <p:nvPr>
            <p:ph type="body" idx="3"/>
          </p:nvPr>
        </p:nvSpPr>
        <p:spPr>
          <a:xfrm>
            <a:off x="8109018" y="4604952"/>
            <a:ext cx="32148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1900"/>
              <a:buNone/>
            </a:pPr>
            <a:endParaRPr dirty="0"/>
          </a:p>
        </p:txBody>
      </p:sp>
      <p:sp>
        <p:nvSpPr>
          <p:cNvPr id="688" name="Google Shape;688;p24"/>
          <p:cNvSpPr txBox="1">
            <a:spLocks noGrp="1"/>
          </p:cNvSpPr>
          <p:nvPr>
            <p:ph type="title" idx="5"/>
          </p:nvPr>
        </p:nvSpPr>
        <p:spPr>
          <a:xfrm>
            <a:off x="8109018" y="2624490"/>
            <a:ext cx="32148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2700" dirty="0">
                <a:solidFill>
                  <a:schemeClr val="accent1"/>
                </a:solidFill>
              </a:rPr>
              <a:t>03 | Các nút và chức năng của các nút</a:t>
            </a:r>
            <a:endParaRPr sz="2700" dirty="0">
              <a:solidFill>
                <a:schemeClr val="accent1"/>
              </a:solidFill>
            </a:endParaRPr>
          </a:p>
        </p:txBody>
      </p:sp>
      <p:sp>
        <p:nvSpPr>
          <p:cNvPr id="689" name="Google Shape;689;p24"/>
          <p:cNvSpPr txBox="1">
            <a:spLocks noGrp="1"/>
          </p:cNvSpPr>
          <p:nvPr>
            <p:ph type="title" idx="7"/>
          </p:nvPr>
        </p:nvSpPr>
        <p:spPr>
          <a:xfrm>
            <a:off x="8109018" y="3919495"/>
            <a:ext cx="32148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endParaRPr sz="27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25"/>
          <p:cNvSpPr txBox="1">
            <a:spLocks noGrp="1"/>
          </p:cNvSpPr>
          <p:nvPr>
            <p:ph type="body" idx="1"/>
          </p:nvPr>
        </p:nvSpPr>
        <p:spPr>
          <a:xfrm>
            <a:off x="943350" y="2818338"/>
            <a:ext cx="10305300" cy="267172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dirty="0" err="1"/>
              <a:t>Trong</a:t>
            </a:r>
            <a:r>
              <a:rPr lang="en-US" dirty="0"/>
              <a:t> HTML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p, div, input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nhạc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dirty="0" err="1"/>
              <a:t>Trong</a:t>
            </a:r>
            <a:r>
              <a:rPr lang="en-US" dirty="0"/>
              <a:t> JS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const,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.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CSS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style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.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màu,background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font-size</a:t>
            </a:r>
          </a:p>
        </p:txBody>
      </p:sp>
      <p:sp>
        <p:nvSpPr>
          <p:cNvPr id="695" name="Google Shape;695;p25"/>
          <p:cNvSpPr txBox="1">
            <a:spLocks noGrp="1"/>
          </p:cNvSpPr>
          <p:nvPr>
            <p:ph type="title"/>
          </p:nvPr>
        </p:nvSpPr>
        <p:spPr>
          <a:xfrm>
            <a:off x="1471050" y="1367936"/>
            <a:ext cx="10305300" cy="763500"/>
          </a:xfrm>
          <a:prstGeom prst="rect">
            <a:avLst/>
          </a:prstGeom>
          <a:effectLst>
            <a:outerShdw blurRad="328613" dist="47625" dir="10500000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</a:t>
            </a:r>
            <a:r>
              <a:rPr lang="en-US" dirty="0" err="1"/>
              <a:t>Về</a:t>
            </a:r>
            <a:r>
              <a:rPr lang="en-US" dirty="0"/>
              <a:t> code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6"/>
          <p:cNvSpPr txBox="1">
            <a:spLocks noGrp="1"/>
          </p:cNvSpPr>
          <p:nvPr>
            <p:ph type="title"/>
          </p:nvPr>
        </p:nvSpPr>
        <p:spPr>
          <a:xfrm>
            <a:off x="2910941" y="989447"/>
            <a:ext cx="695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Phát triển kĩ năng qua Case Study</a:t>
            </a:r>
            <a:endParaRPr dirty="0"/>
          </a:p>
        </p:txBody>
      </p:sp>
      <p:sp>
        <p:nvSpPr>
          <p:cNvPr id="701" name="Google Shape;701;p26"/>
          <p:cNvSpPr txBox="1">
            <a:spLocks noGrp="1"/>
          </p:cNvSpPr>
          <p:nvPr>
            <p:ph type="subTitle" idx="1"/>
          </p:nvPr>
        </p:nvSpPr>
        <p:spPr>
          <a:xfrm>
            <a:off x="757502" y="352800"/>
            <a:ext cx="6951900" cy="50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endParaRPr dirty="0">
              <a:solidFill>
                <a:schemeClr val="accent2"/>
              </a:solidFill>
            </a:endParaRPr>
          </a:p>
        </p:txBody>
      </p:sp>
      <p:sp>
        <p:nvSpPr>
          <p:cNvPr id="702" name="Google Shape;702;p26"/>
          <p:cNvSpPr txBox="1">
            <a:spLocks noGrp="1"/>
          </p:cNvSpPr>
          <p:nvPr>
            <p:ph type="body" idx="2"/>
          </p:nvPr>
        </p:nvSpPr>
        <p:spPr>
          <a:xfrm>
            <a:off x="2495866" y="2739616"/>
            <a:ext cx="6951900" cy="219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&lt;div&gt; qua </a:t>
            </a:r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file CSS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HTML.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Nâng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,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29"/>
          <p:cNvSpPr txBox="1">
            <a:spLocks noGrp="1"/>
          </p:cNvSpPr>
          <p:nvPr>
            <p:ph type="title"/>
          </p:nvPr>
        </p:nvSpPr>
        <p:spPr>
          <a:xfrm>
            <a:off x="2427425" y="1197781"/>
            <a:ext cx="9192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Các phần cần cải tiến</a:t>
            </a:r>
            <a:endParaRPr dirty="0"/>
          </a:p>
        </p:txBody>
      </p:sp>
      <p:sp>
        <p:nvSpPr>
          <p:cNvPr id="726" name="Google Shape;726;p29"/>
          <p:cNvSpPr txBox="1">
            <a:spLocks noGrp="1"/>
          </p:cNvSpPr>
          <p:nvPr>
            <p:ph type="subTitle" idx="1"/>
          </p:nvPr>
        </p:nvSpPr>
        <p:spPr>
          <a:xfrm>
            <a:off x="1879607" y="5656500"/>
            <a:ext cx="8878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endParaRPr dirty="0">
              <a:solidFill>
                <a:schemeClr val="accent1"/>
              </a:solidFill>
            </a:endParaRPr>
          </a:p>
        </p:txBody>
      </p:sp>
      <p:sp>
        <p:nvSpPr>
          <p:cNvPr id="727" name="Google Shape;727;p29"/>
          <p:cNvSpPr txBox="1">
            <a:spLocks noGrp="1"/>
          </p:cNvSpPr>
          <p:nvPr>
            <p:ph type="body" idx="5"/>
          </p:nvPr>
        </p:nvSpPr>
        <p:spPr>
          <a:xfrm>
            <a:off x="2584175" y="3761388"/>
            <a:ext cx="88785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dirty="0"/>
          </a:p>
        </p:txBody>
      </p:sp>
      <p:sp>
        <p:nvSpPr>
          <p:cNvPr id="728" name="Google Shape;728;p29"/>
          <p:cNvSpPr txBox="1">
            <a:spLocks noGrp="1"/>
          </p:cNvSpPr>
          <p:nvPr>
            <p:ph type="subTitle" idx="2"/>
          </p:nvPr>
        </p:nvSpPr>
        <p:spPr>
          <a:xfrm>
            <a:off x="2232491" y="5726150"/>
            <a:ext cx="8878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endParaRPr dirty="0">
              <a:solidFill>
                <a:schemeClr val="accent2"/>
              </a:solidFill>
            </a:endParaRPr>
          </a:p>
        </p:txBody>
      </p:sp>
      <p:sp>
        <p:nvSpPr>
          <p:cNvPr id="729" name="Google Shape;729;p29"/>
          <p:cNvSpPr txBox="1">
            <a:spLocks noGrp="1"/>
          </p:cNvSpPr>
          <p:nvPr>
            <p:ph type="body" idx="6"/>
          </p:nvPr>
        </p:nvSpPr>
        <p:spPr>
          <a:xfrm>
            <a:off x="2584175" y="5353050"/>
            <a:ext cx="88797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dirty="0"/>
          </a:p>
        </p:txBody>
      </p:sp>
      <p:sp>
        <p:nvSpPr>
          <p:cNvPr id="730" name="Google Shape;730;p29"/>
          <p:cNvSpPr txBox="1">
            <a:spLocks noGrp="1"/>
          </p:cNvSpPr>
          <p:nvPr>
            <p:ph type="subTitle" idx="3"/>
          </p:nvPr>
        </p:nvSpPr>
        <p:spPr>
          <a:xfrm>
            <a:off x="2584183" y="4939762"/>
            <a:ext cx="8878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endParaRPr dirty="0">
              <a:solidFill>
                <a:schemeClr val="accent1"/>
              </a:solidFill>
            </a:endParaRPr>
          </a:p>
        </p:txBody>
      </p:sp>
      <p:sp>
        <p:nvSpPr>
          <p:cNvPr id="731" name="Google Shape;731;p29"/>
          <p:cNvSpPr txBox="1">
            <a:spLocks noGrp="1"/>
          </p:cNvSpPr>
          <p:nvPr>
            <p:ph type="body" idx="4"/>
          </p:nvPr>
        </p:nvSpPr>
        <p:spPr>
          <a:xfrm>
            <a:off x="1879607" y="2374569"/>
            <a:ext cx="88785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800" dirty="0" err="1"/>
              <a:t>Cần</a:t>
            </a:r>
            <a:r>
              <a:rPr lang="en-US" sz="1800" dirty="0"/>
              <a:t> </a:t>
            </a:r>
            <a:r>
              <a:rPr lang="en-US" sz="1800" dirty="0" err="1"/>
              <a:t>cải</a:t>
            </a:r>
            <a:r>
              <a:rPr lang="en-US" sz="1800" dirty="0"/>
              <a:t> </a:t>
            </a:r>
            <a:r>
              <a:rPr lang="en-US" sz="1800" dirty="0" err="1"/>
              <a:t>tiến</a:t>
            </a:r>
            <a:r>
              <a:rPr lang="en-US" sz="1800" dirty="0"/>
              <a:t> </a:t>
            </a:r>
            <a:r>
              <a:rPr lang="en-US" sz="1800" dirty="0" err="1"/>
              <a:t>thêm</a:t>
            </a:r>
            <a:r>
              <a:rPr lang="en-US" sz="1800" dirty="0"/>
              <a:t> </a:t>
            </a:r>
            <a:r>
              <a:rPr lang="en-US" sz="1800" dirty="0" err="1"/>
              <a:t>về</a:t>
            </a:r>
            <a:r>
              <a:rPr lang="en-US" sz="1800" dirty="0"/>
              <a:t> </a:t>
            </a:r>
            <a:r>
              <a:rPr lang="en-US" sz="1800" dirty="0" err="1"/>
              <a:t>giao</a:t>
            </a:r>
            <a:r>
              <a:rPr lang="en-US" sz="1800" dirty="0"/>
              <a:t> </a:t>
            </a:r>
            <a:r>
              <a:rPr lang="en-US" sz="1800" dirty="0" err="1"/>
              <a:t>diện</a:t>
            </a:r>
            <a:r>
              <a:rPr lang="en-US" sz="1800" dirty="0"/>
              <a:t>. </a:t>
            </a:r>
            <a:r>
              <a:rPr lang="en-US" sz="1800" dirty="0" err="1"/>
              <a:t>Vẫn</a:t>
            </a:r>
            <a:r>
              <a:rPr lang="en-US" sz="1800" dirty="0"/>
              <a:t> </a:t>
            </a:r>
            <a:r>
              <a:rPr lang="en-US" sz="1800" dirty="0" err="1"/>
              <a:t>còn</a:t>
            </a:r>
            <a:r>
              <a:rPr lang="en-US" sz="1800" dirty="0"/>
              <a:t> </a:t>
            </a:r>
            <a:r>
              <a:rPr lang="en-US" sz="1800" dirty="0" err="1"/>
              <a:t>màu</a:t>
            </a:r>
            <a:r>
              <a:rPr lang="en-US" sz="1800" dirty="0"/>
              <a:t> </a:t>
            </a:r>
            <a:r>
              <a:rPr lang="en-US" sz="1800" dirty="0" err="1"/>
              <a:t>mè</a:t>
            </a:r>
            <a:r>
              <a:rPr lang="en-US" sz="1800" dirty="0"/>
              <a:t>. </a:t>
            </a:r>
            <a:r>
              <a:rPr lang="en-US" sz="1800" dirty="0" err="1"/>
              <a:t>Đôi</a:t>
            </a:r>
            <a:r>
              <a:rPr lang="en-US" sz="1800" dirty="0"/>
              <a:t> </a:t>
            </a:r>
            <a:r>
              <a:rPr lang="en-US" sz="1800" dirty="0" err="1"/>
              <a:t>khi</a:t>
            </a:r>
            <a:r>
              <a:rPr lang="en-US" sz="1800" dirty="0"/>
              <a:t> </a:t>
            </a:r>
            <a:r>
              <a:rPr lang="en-US" sz="1800" dirty="0" err="1"/>
              <a:t>chữ</a:t>
            </a:r>
            <a:r>
              <a:rPr lang="en-US" sz="1800" dirty="0"/>
              <a:t> </a:t>
            </a:r>
            <a:r>
              <a:rPr lang="en-US" sz="1800" dirty="0" err="1"/>
              <a:t>còn</a:t>
            </a:r>
            <a:r>
              <a:rPr lang="en-US" sz="1800" dirty="0"/>
              <a:t> </a:t>
            </a:r>
            <a:r>
              <a:rPr lang="en-US" sz="1800" dirty="0" err="1"/>
              <a:t>không</a:t>
            </a:r>
            <a:r>
              <a:rPr lang="en-US" sz="1800" dirty="0"/>
              <a:t> </a:t>
            </a:r>
            <a:r>
              <a:rPr lang="en-US" sz="1800" dirty="0" err="1"/>
              <a:t>thấy</a:t>
            </a:r>
            <a:r>
              <a:rPr lang="en-US" sz="1800" dirty="0"/>
              <a:t> </a:t>
            </a:r>
            <a:r>
              <a:rPr lang="en-US" sz="1800" dirty="0" err="1"/>
              <a:t>rõ</a:t>
            </a:r>
            <a:r>
              <a:rPr lang="en-US" sz="180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800" dirty="0" err="1"/>
              <a:t>Cách</a:t>
            </a:r>
            <a:r>
              <a:rPr lang="en-US" sz="1800" dirty="0"/>
              <a:t> </a:t>
            </a:r>
            <a:r>
              <a:rPr lang="en-US" sz="1800" dirty="0" err="1"/>
              <a:t>thao</a:t>
            </a:r>
            <a:r>
              <a:rPr lang="en-US" sz="1800" dirty="0"/>
              <a:t> </a:t>
            </a:r>
            <a:r>
              <a:rPr lang="en-US" sz="1800" dirty="0" err="1"/>
              <a:t>tác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game </a:t>
            </a:r>
            <a:r>
              <a:rPr lang="en-US" sz="1800" dirty="0" err="1"/>
              <a:t>vẫn</a:t>
            </a:r>
            <a:r>
              <a:rPr lang="en-US" sz="1800" dirty="0"/>
              <a:t> </a:t>
            </a:r>
            <a:r>
              <a:rPr lang="en-US" sz="1800" dirty="0" err="1"/>
              <a:t>còn</a:t>
            </a:r>
            <a:r>
              <a:rPr lang="en-US" sz="1800" dirty="0"/>
              <a:t> </a:t>
            </a:r>
            <a:r>
              <a:rPr lang="en-US" sz="1800" dirty="0" err="1"/>
              <a:t>rườm</a:t>
            </a:r>
            <a:r>
              <a:rPr lang="en-US" sz="1800" dirty="0"/>
              <a:t> </a:t>
            </a:r>
            <a:r>
              <a:rPr lang="en-US" sz="1800" dirty="0" err="1"/>
              <a:t>rà</a:t>
            </a:r>
            <a:r>
              <a:rPr lang="en-US" sz="1800" dirty="0"/>
              <a:t>. </a:t>
            </a:r>
            <a:r>
              <a:rPr lang="en-US" sz="1800" dirty="0" err="1"/>
              <a:t>Chưa</a:t>
            </a:r>
            <a:r>
              <a:rPr lang="en-US" sz="1800" dirty="0"/>
              <a:t> </a:t>
            </a:r>
            <a:r>
              <a:rPr lang="en-US" sz="1800" dirty="0" err="1"/>
              <a:t>phát</a:t>
            </a:r>
            <a:r>
              <a:rPr lang="en-US" sz="1800" dirty="0"/>
              <a:t> </a:t>
            </a:r>
            <a:r>
              <a:rPr lang="en-US" sz="1800" dirty="0" err="1"/>
              <a:t>huy</a:t>
            </a:r>
            <a:r>
              <a:rPr lang="en-US" sz="1800" dirty="0"/>
              <a:t> </a:t>
            </a:r>
            <a:r>
              <a:rPr lang="en-US" sz="1800" dirty="0" err="1"/>
              <a:t>hết</a:t>
            </a:r>
            <a:r>
              <a:rPr lang="en-US" sz="1800" dirty="0"/>
              <a:t> </a:t>
            </a:r>
            <a:r>
              <a:rPr lang="en-US" sz="1800" dirty="0" err="1"/>
              <a:t>tác</a:t>
            </a:r>
            <a:r>
              <a:rPr lang="en-US" sz="1800" dirty="0"/>
              <a:t> </a:t>
            </a:r>
            <a:r>
              <a:rPr lang="en-US" sz="1800" dirty="0" err="1"/>
              <a:t>dụng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keyboard.</a:t>
            </a:r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800" dirty="0" err="1"/>
              <a:t>Kích</a:t>
            </a:r>
            <a:r>
              <a:rPr lang="en-US" sz="1800" dirty="0"/>
              <a:t> </a:t>
            </a:r>
            <a:r>
              <a:rPr lang="en-US" sz="1800" dirty="0" err="1"/>
              <a:t>thước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</a:t>
            </a:r>
            <a:r>
              <a:rPr lang="en-US" sz="1800" dirty="0" err="1"/>
              <a:t>màn</a:t>
            </a:r>
            <a:r>
              <a:rPr lang="en-US" sz="1800" dirty="0"/>
              <a:t> </a:t>
            </a:r>
            <a:r>
              <a:rPr lang="en-US" sz="1800" dirty="0" err="1"/>
              <a:t>hình</a:t>
            </a:r>
            <a:r>
              <a:rPr lang="en-US" sz="1800" dirty="0"/>
              <a:t> game </a:t>
            </a:r>
            <a:r>
              <a:rPr lang="en-US" sz="1800" dirty="0" err="1"/>
              <a:t>vẫn</a:t>
            </a:r>
            <a:r>
              <a:rPr lang="en-US" sz="1800" dirty="0"/>
              <a:t> </a:t>
            </a:r>
            <a:r>
              <a:rPr lang="en-US" sz="1800" dirty="0" err="1"/>
              <a:t>còn</a:t>
            </a:r>
            <a:r>
              <a:rPr lang="en-US" sz="1800" dirty="0"/>
              <a:t> </a:t>
            </a:r>
            <a:r>
              <a:rPr lang="en-US" sz="1800" dirty="0" err="1"/>
              <a:t>chưa</a:t>
            </a:r>
            <a:r>
              <a:rPr lang="en-US" sz="1800" dirty="0"/>
              <a:t> </a:t>
            </a:r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chính</a:t>
            </a:r>
            <a:r>
              <a:rPr lang="en-US" sz="1800" dirty="0"/>
              <a:t> </a:t>
            </a:r>
            <a:r>
              <a:rPr lang="en-US" sz="1800" dirty="0" err="1"/>
              <a:t>xác</a:t>
            </a:r>
            <a:r>
              <a:rPr lang="en-US" sz="1800" dirty="0"/>
              <a:t>. </a:t>
            </a:r>
            <a:r>
              <a:rPr lang="en-US" sz="1800" dirty="0" err="1"/>
              <a:t>Mỗi</a:t>
            </a:r>
            <a:r>
              <a:rPr lang="en-US" sz="1800" dirty="0"/>
              <a:t> </a:t>
            </a:r>
            <a:r>
              <a:rPr lang="en-US" sz="1800" dirty="0" err="1"/>
              <a:t>lần</a:t>
            </a:r>
            <a:r>
              <a:rPr lang="en-US" sz="1800" dirty="0"/>
              <a:t> </a:t>
            </a:r>
            <a:r>
              <a:rPr lang="en-US" sz="1800" dirty="0" err="1"/>
              <a:t>chơi</a:t>
            </a:r>
            <a:r>
              <a:rPr lang="en-US" sz="1800" dirty="0"/>
              <a:t> </a:t>
            </a:r>
            <a:r>
              <a:rPr lang="en-US" sz="1800" dirty="0" err="1"/>
              <a:t>là</a:t>
            </a:r>
            <a:r>
              <a:rPr lang="en-US" sz="1800" dirty="0"/>
              <a:t> </a:t>
            </a:r>
            <a:r>
              <a:rPr lang="en-US" sz="1800" dirty="0" err="1"/>
              <a:t>phải</a:t>
            </a:r>
            <a:r>
              <a:rPr lang="en-US" sz="1800" dirty="0"/>
              <a:t> </a:t>
            </a:r>
            <a:r>
              <a:rPr lang="en-US" sz="1800" dirty="0" err="1"/>
              <a:t>ấn</a:t>
            </a:r>
            <a:r>
              <a:rPr lang="en-US" sz="1800" dirty="0"/>
              <a:t> F11 </a:t>
            </a:r>
            <a:r>
              <a:rPr lang="en-US" sz="1800" dirty="0" err="1"/>
              <a:t>hoặc</a:t>
            </a:r>
            <a:r>
              <a:rPr lang="en-US" sz="1800" dirty="0"/>
              <a:t> </a:t>
            </a:r>
            <a:r>
              <a:rPr lang="en-US" sz="1800" dirty="0" err="1"/>
              <a:t>phải</a:t>
            </a:r>
            <a:r>
              <a:rPr lang="en-US" sz="1800" dirty="0"/>
              <a:t> </a:t>
            </a:r>
            <a:r>
              <a:rPr lang="en-US" sz="1800" dirty="0" err="1"/>
              <a:t>kéo</a:t>
            </a:r>
            <a:r>
              <a:rPr lang="en-US" sz="1800" dirty="0"/>
              <a:t> </a:t>
            </a:r>
            <a:r>
              <a:rPr lang="en-US" sz="1800" dirty="0" err="1"/>
              <a:t>thanh</a:t>
            </a:r>
            <a:r>
              <a:rPr lang="en-US" sz="1800" dirty="0"/>
              <a:t> </a:t>
            </a:r>
            <a:r>
              <a:rPr lang="en-US" sz="1800" dirty="0" err="1"/>
              <a:t>trượt</a:t>
            </a:r>
            <a:r>
              <a:rPr lang="en-US" sz="1800" dirty="0"/>
              <a:t> </a:t>
            </a:r>
            <a:r>
              <a:rPr lang="en-US" sz="1800" dirty="0" err="1"/>
              <a:t>xuống</a:t>
            </a:r>
            <a:r>
              <a:rPr lang="en-US" sz="1800" dirty="0"/>
              <a:t> </a:t>
            </a:r>
            <a:r>
              <a:rPr lang="en-US" sz="1800" dirty="0" err="1"/>
              <a:t>để</a:t>
            </a:r>
            <a:r>
              <a:rPr lang="en-US" sz="1800" dirty="0"/>
              <a:t> </a:t>
            </a:r>
            <a:r>
              <a:rPr lang="en-US" sz="1800" dirty="0" err="1"/>
              <a:t>thấy</a:t>
            </a:r>
            <a:r>
              <a:rPr lang="en-US" sz="1800" dirty="0"/>
              <a:t> </a:t>
            </a:r>
            <a:r>
              <a:rPr lang="en-US" sz="1800" dirty="0" err="1"/>
              <a:t>rõ</a:t>
            </a:r>
            <a:r>
              <a:rPr lang="en-US" sz="1800" dirty="0"/>
              <a:t> </a:t>
            </a:r>
            <a:r>
              <a:rPr lang="en-US" sz="1800" dirty="0" err="1"/>
              <a:t>hơn</a:t>
            </a:r>
            <a:r>
              <a:rPr lang="en-US" sz="180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39"/>
          <p:cNvSpPr txBox="1">
            <a:spLocks noGrp="1"/>
          </p:cNvSpPr>
          <p:nvPr>
            <p:ph type="title"/>
          </p:nvPr>
        </p:nvSpPr>
        <p:spPr>
          <a:xfrm>
            <a:off x="1771010" y="3595173"/>
            <a:ext cx="8697300" cy="763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</p:txBody>
      </p:sp>
      <p:sp>
        <p:nvSpPr>
          <p:cNvPr id="928" name="Google Shape;928;p39"/>
          <p:cNvSpPr txBox="1">
            <a:spLocks noGrp="1"/>
          </p:cNvSpPr>
          <p:nvPr>
            <p:ph type="subTitle" idx="1"/>
          </p:nvPr>
        </p:nvSpPr>
        <p:spPr>
          <a:xfrm>
            <a:off x="2028654" y="5528914"/>
            <a:ext cx="86973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endParaRPr dirty="0">
              <a:solidFill>
                <a:schemeClr val="accent1"/>
              </a:solidFill>
            </a:endParaRPr>
          </a:p>
        </p:txBody>
      </p:sp>
      <p:sp>
        <p:nvSpPr>
          <p:cNvPr id="935" name="Google Shape;935;p39"/>
          <p:cNvSpPr txBox="1">
            <a:spLocks noGrp="1"/>
          </p:cNvSpPr>
          <p:nvPr>
            <p:ph type="body" idx="2"/>
          </p:nvPr>
        </p:nvSpPr>
        <p:spPr>
          <a:xfrm>
            <a:off x="1723734" y="5315192"/>
            <a:ext cx="8697300" cy="134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936" name="Google Shape;936;p39" descr="Power outline"/>
          <p:cNvGrpSpPr/>
          <p:nvPr/>
        </p:nvGrpSpPr>
        <p:grpSpPr>
          <a:xfrm>
            <a:off x="5244814" y="747601"/>
            <a:ext cx="1702339" cy="1891053"/>
            <a:chOff x="5753006" y="3038475"/>
            <a:chExt cx="685957" cy="761999"/>
          </a:xfrm>
        </p:grpSpPr>
        <p:sp>
          <p:nvSpPr>
            <p:cNvPr id="937" name="Google Shape;937;p39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666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39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666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EEEEEE"/>
      </a:lt2>
      <a:accent1>
        <a:srgbClr val="E653BA"/>
      </a:accent1>
      <a:accent2>
        <a:srgbClr val="15D5FA"/>
      </a:accent2>
      <a:accent3>
        <a:srgbClr val="001B65"/>
      </a:accent3>
      <a:accent4>
        <a:srgbClr val="00092D"/>
      </a:accent4>
      <a:accent5>
        <a:srgbClr val="444444"/>
      </a:accent5>
      <a:accent6>
        <a:srgbClr val="0000FF"/>
      </a:accent6>
      <a:hlink>
        <a:srgbClr val="15D5F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240</Words>
  <Application>Microsoft Office PowerPoint</Application>
  <PresentationFormat>Widescreen</PresentationFormat>
  <Paragraphs>22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IBM Plex Mono Medium</vt:lpstr>
      <vt:lpstr>IBM Plex Mono</vt:lpstr>
      <vt:lpstr>Arial</vt:lpstr>
      <vt:lpstr>Barlow Condensed</vt:lpstr>
      <vt:lpstr>Abril Fatface</vt:lpstr>
      <vt:lpstr>Aldrich</vt:lpstr>
      <vt:lpstr>SlidesMania</vt:lpstr>
      <vt:lpstr>CASE STUDY GAME SUDOKU</vt:lpstr>
      <vt:lpstr>TỔNG QUAN DỰ ÁN</vt:lpstr>
      <vt:lpstr>      Về code</vt:lpstr>
      <vt:lpstr>Phát triển kĩ năng qua Case Study</vt:lpstr>
      <vt:lpstr>Các phần cần cải tiến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GAME SUDOKU</dc:title>
  <cp:lastModifiedBy>Trần Văn Hưng</cp:lastModifiedBy>
  <cp:revision>2</cp:revision>
  <dcterms:modified xsi:type="dcterms:W3CDTF">2022-03-29T09:19:57Z</dcterms:modified>
</cp:coreProperties>
</file>