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Soon-Late Marriage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English Club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1: Hang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</a:p>
          <a:p>
            <a:r>
              <a:rPr lang="en-US" dirty="0" smtClean="0"/>
              <a:t>Tuesday</a:t>
            </a:r>
          </a:p>
          <a:p>
            <a:r>
              <a:rPr lang="en-US" dirty="0" smtClean="0"/>
              <a:t>CRUSH</a:t>
            </a:r>
          </a:p>
          <a:p>
            <a:r>
              <a:rPr lang="en-US" dirty="0" smtClean="0"/>
              <a:t>PROPOSE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6374">
            <a:off x="3613131" y="2022438"/>
            <a:ext cx="1087686" cy="10395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20" y="4856195"/>
            <a:ext cx="2714625" cy="1866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900" y="808070"/>
            <a:ext cx="476250" cy="40481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662" y="360395"/>
            <a:ext cx="4629150" cy="4476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600" y="808070"/>
            <a:ext cx="2400300" cy="2057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600" y="2874932"/>
            <a:ext cx="732672" cy="20859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1640" y="2874932"/>
            <a:ext cx="866775" cy="1977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0123" y="2826723"/>
            <a:ext cx="904875" cy="20097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086" y="4825739"/>
            <a:ext cx="676275" cy="12503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2515" y="4768405"/>
            <a:ext cx="658829" cy="1307648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870086" y="2506532"/>
            <a:ext cx="166919" cy="118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73514" y="2423883"/>
            <a:ext cx="166919" cy="118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4073514" y="2616250"/>
            <a:ext cx="211099" cy="12440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3985" y="808071"/>
            <a:ext cx="276225" cy="20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449800" cy="16093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is the most reasonable to get merry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691846" cy="4050792"/>
          </a:xfrm>
        </p:spPr>
        <p:txBody>
          <a:bodyPr/>
          <a:lstStyle/>
          <a:p>
            <a:r>
              <a:rPr lang="en-US" dirty="0"/>
              <a:t>Someone said that when you have stable job, enough money and have a </a:t>
            </a:r>
            <a:r>
              <a:rPr lang="en-US" dirty="0" smtClean="0"/>
              <a:t>house …</a:t>
            </a:r>
          </a:p>
          <a:p>
            <a:r>
              <a:rPr lang="en-US" dirty="0" smtClean="0"/>
              <a:t>Some another one said that: I like I do =)))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What is your opinion 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you, when is the most reasonable to marry ?</a:t>
            </a:r>
          </a:p>
          <a:p>
            <a:pPr lvl="1"/>
            <a:r>
              <a:rPr lang="en-US" dirty="0"/>
              <a:t>Age: 18,20 ..25,30,35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 and </a:t>
            </a:r>
            <a:r>
              <a:rPr lang="en-US" sz="3600" dirty="0" smtClean="0"/>
              <a:t>Disadvantages of SOON Marriage and Late Marriage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1801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thing </a:t>
            </a:r>
            <a:r>
              <a:rPr lang="en-US" sz="3200" dirty="0"/>
              <a:t>must</a:t>
            </a:r>
            <a:r>
              <a:rPr lang="en-US" sz="3200" dirty="0"/>
              <a:t> </a:t>
            </a:r>
            <a:r>
              <a:rPr lang="en-US" sz="3200" dirty="0" smtClean="0"/>
              <a:t>be considered </a:t>
            </a:r>
            <a:r>
              <a:rPr lang="en-US" sz="3200" dirty="0"/>
              <a:t>before marry 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</a:p>
          <a:p>
            <a:r>
              <a:rPr lang="en-US" dirty="0" smtClean="0"/>
              <a:t>Child</a:t>
            </a:r>
          </a:p>
          <a:p>
            <a:r>
              <a:rPr lang="en-US" dirty="0" smtClean="0"/>
              <a:t>Family</a:t>
            </a:r>
          </a:p>
          <a:p>
            <a:r>
              <a:rPr lang="en-US" dirty="0" smtClean="0"/>
              <a:t>Religion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Housework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75</TotalTime>
  <Words>100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Rockwell Condensed</vt:lpstr>
      <vt:lpstr>Symbol</vt:lpstr>
      <vt:lpstr>Wingdings</vt:lpstr>
      <vt:lpstr>Wood Type</vt:lpstr>
      <vt:lpstr>Soon-Late Marriage</vt:lpstr>
      <vt:lpstr>Game 1: Hang Man</vt:lpstr>
      <vt:lpstr>PowerPoint Presentation</vt:lpstr>
      <vt:lpstr>TOPIC: …..</vt:lpstr>
      <vt:lpstr>When is the most reasonable to get merry ?</vt:lpstr>
      <vt:lpstr>Advantages and Disadvantages of SOON Marriage and Late Marriage</vt:lpstr>
      <vt:lpstr>What thing must be considered before marry ?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Soon-Late Marriage</dc:title>
  <dc:creator>Tran Hung</dc:creator>
  <cp:lastModifiedBy>Tran Hung</cp:lastModifiedBy>
  <cp:revision>9</cp:revision>
  <dcterms:created xsi:type="dcterms:W3CDTF">2019-09-29T16:18:57Z</dcterms:created>
  <dcterms:modified xsi:type="dcterms:W3CDTF">2019-09-29T17:34:44Z</dcterms:modified>
</cp:coreProperties>
</file>