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  <p:sldMasterId id="2147483999" r:id="rId2"/>
    <p:sldMasterId id="2147484011" r:id="rId3"/>
    <p:sldMasterId id="2147484023" r:id="rId4"/>
    <p:sldMasterId id="2147484035" r:id="rId5"/>
    <p:sldMasterId id="2147484047" r:id="rId6"/>
    <p:sldMasterId id="2147484050" r:id="rId7"/>
    <p:sldMasterId id="2147484065" r:id="rId8"/>
    <p:sldMasterId id="2147484077" r:id="rId9"/>
    <p:sldMasterId id="2147484089" r:id="rId10"/>
    <p:sldMasterId id="2147484101" r:id="rId11"/>
    <p:sldMasterId id="2147484113" r:id="rId12"/>
    <p:sldMasterId id="2147484125" r:id="rId13"/>
    <p:sldMasterId id="2147484137" r:id="rId14"/>
  </p:sldMasterIdLst>
  <p:notesMasterIdLst>
    <p:notesMasterId r:id="rId32"/>
  </p:notesMasterIdLst>
  <p:sldIdLst>
    <p:sldId id="309" r:id="rId15"/>
    <p:sldId id="384" r:id="rId16"/>
    <p:sldId id="364" r:id="rId17"/>
    <p:sldId id="370" r:id="rId18"/>
    <p:sldId id="371" r:id="rId19"/>
    <p:sldId id="372" r:id="rId20"/>
    <p:sldId id="373" r:id="rId21"/>
    <p:sldId id="374" r:id="rId22"/>
    <p:sldId id="351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85" r:id="rId31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370" autoAdjust="0"/>
  </p:normalViewPr>
  <p:slideViewPr>
    <p:cSldViewPr>
      <p:cViewPr varScale="1">
        <p:scale>
          <a:sx n="43" d="100"/>
          <a:sy n="43" d="100"/>
        </p:scale>
        <p:origin x="17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B212812D-F0C7-4F80-887B-5484CD78D899}" type="datetimeFigureOut">
              <a:rPr lang="ja-JP" altLang="en-US"/>
              <a:pPr>
                <a:defRPr/>
              </a:pPr>
              <a:t>2014/5/15</a:t>
            </a:fld>
            <a:endParaRPr lang="vi-VN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vi-VN" altLang="ja-JP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C5D7256-3F55-49E0-A63F-68A295C0EBA8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val="1851457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05259400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9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5111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13026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81937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14121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82397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1188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48891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1157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01521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50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09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010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184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73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38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8461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315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503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25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48226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ja-JP" sz="24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2872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245CD-2105-4DFC-A596-D5927A129D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75045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3437A-E571-4854-97A3-87F55DA3A30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57366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746BC-06C8-4109-A69B-B9E852DD94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00496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DA9-70E6-406D-BE8F-3AB142F52D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4795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F881-8DF5-4577-9D84-464F815ED3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3600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0D432-1529-4199-A072-B73B743EB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44228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2BFEE-737A-4656-8534-47BC5B78E3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995709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A6A8-8EA2-4EDB-AC8D-4F0AC7BFD5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81953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97D8F-112C-4D37-AE3C-0C0C69D036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35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914795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875EE-40BB-4456-89E6-D505FD375D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10653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3BCC3A-A429-4EA0-BAC8-E97CE058BE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65131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7AAD3-4FE6-4BD1-889A-78E909F3E9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11163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A0E3-D4A8-44C2-AD75-F99AAAEF5D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43798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5DB84-28EB-41B5-B67F-63465CF407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366630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67366-6BFC-4B24-8084-AE1E467207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1185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6C0DA-B181-4344-88DC-C80BAA9FDDB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73864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F8AB-D2E7-409C-915C-84B1B6D3C2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49236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1CB6-B9DB-41B8-8B57-73378EBC99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8953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006EC-2450-44B6-9635-ED044E1804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364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39887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595AE-33E1-4AF5-990C-4998BD6042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44651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637A-D886-40B9-B54E-16A52EA70D1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182545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97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75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6719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359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23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708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7006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7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latin typeface="SEOptimist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26092948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080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256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55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6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90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094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30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0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0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5397076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1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441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7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8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01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537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63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06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5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45841869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0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39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9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10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49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8955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45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40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4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5066020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22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559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56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8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2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5180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5264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522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51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6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8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81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82827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1177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47573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63325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08134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7043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8646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25396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62200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kumimoji="1" lang="en-US" altLang="ja-JP" sz="2700" smtClean="0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09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kumimoji="1" lang="en-US" altLang="ja-JP" sz="2700" smtClean="0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11991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90281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kumimoji="1" lang="en-US" altLang="ja-JP" sz="2700" smtClean="0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smtClean="0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1630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12998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55919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4018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5 w 526"/>
                <a:gd name="T17" fmla="*/ 179 h 275"/>
                <a:gd name="T18" fmla="*/ 227 w 526"/>
                <a:gd name="T19" fmla="*/ 143 h 275"/>
                <a:gd name="T20" fmla="*/ 269 w 526"/>
                <a:gd name="T21" fmla="*/ 120 h 275"/>
                <a:gd name="T22" fmla="*/ 317 w 526"/>
                <a:gd name="T23" fmla="*/ 96 h 275"/>
                <a:gd name="T24" fmla="*/ 429 w 526"/>
                <a:gd name="T25" fmla="*/ 48 h 275"/>
                <a:gd name="T26" fmla="*/ 478 w 526"/>
                <a:gd name="T27" fmla="*/ 30 h 275"/>
                <a:gd name="T28" fmla="*/ 514 w 526"/>
                <a:gd name="T29" fmla="*/ 12 h 275"/>
                <a:gd name="T30" fmla="*/ 538 w 526"/>
                <a:gd name="T31" fmla="*/ 6 h 275"/>
                <a:gd name="T32" fmla="*/ 556 w 526"/>
                <a:gd name="T33" fmla="*/ 0 h 275"/>
                <a:gd name="T34" fmla="*/ 562 w 526"/>
                <a:gd name="T35" fmla="*/ 0 h 275"/>
                <a:gd name="T36" fmla="*/ 556 w 526"/>
                <a:gd name="T37" fmla="*/ 6 h 275"/>
                <a:gd name="T38" fmla="*/ 544 w 526"/>
                <a:gd name="T39" fmla="*/ 12 h 275"/>
                <a:gd name="T40" fmla="*/ 520 w 526"/>
                <a:gd name="T41" fmla="*/ 24 h 275"/>
                <a:gd name="T42" fmla="*/ 496 w 526"/>
                <a:gd name="T43" fmla="*/ 42 h 275"/>
                <a:gd name="T44" fmla="*/ 472 w 526"/>
                <a:gd name="T45" fmla="*/ 54 h 275"/>
                <a:gd name="T46" fmla="*/ 429 w 526"/>
                <a:gd name="T47" fmla="*/ 78 h 275"/>
                <a:gd name="T48" fmla="*/ 358 w 526"/>
                <a:gd name="T49" fmla="*/ 108 h 275"/>
                <a:gd name="T50" fmla="*/ 293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8 w 718"/>
                <a:gd name="T17" fmla="*/ 228 h 306"/>
                <a:gd name="T18" fmla="*/ 144 w 718"/>
                <a:gd name="T19" fmla="*/ 228 h 306"/>
                <a:gd name="T20" fmla="*/ 162 w 718"/>
                <a:gd name="T21" fmla="*/ 222 h 306"/>
                <a:gd name="T22" fmla="*/ 186 w 718"/>
                <a:gd name="T23" fmla="*/ 216 h 306"/>
                <a:gd name="T24" fmla="*/ 216 w 718"/>
                <a:gd name="T25" fmla="*/ 204 h 306"/>
                <a:gd name="T26" fmla="*/ 293 w 718"/>
                <a:gd name="T27" fmla="*/ 180 h 306"/>
                <a:gd name="T28" fmla="*/ 407 w 718"/>
                <a:gd name="T29" fmla="*/ 156 h 306"/>
                <a:gd name="T30" fmla="*/ 497 w 718"/>
                <a:gd name="T31" fmla="*/ 126 h 306"/>
                <a:gd name="T32" fmla="*/ 580 w 718"/>
                <a:gd name="T33" fmla="*/ 102 h 306"/>
                <a:gd name="T34" fmla="*/ 615 w 718"/>
                <a:gd name="T35" fmla="*/ 90 h 306"/>
                <a:gd name="T36" fmla="*/ 658 w 718"/>
                <a:gd name="T37" fmla="*/ 84 h 306"/>
                <a:gd name="T38" fmla="*/ 676 w 718"/>
                <a:gd name="T39" fmla="*/ 78 h 306"/>
                <a:gd name="T40" fmla="*/ 682 w 718"/>
                <a:gd name="T41" fmla="*/ 72 h 306"/>
                <a:gd name="T42" fmla="*/ 688 w 718"/>
                <a:gd name="T43" fmla="*/ 66 h 306"/>
                <a:gd name="T44" fmla="*/ 706 w 718"/>
                <a:gd name="T45" fmla="*/ 60 h 306"/>
                <a:gd name="T46" fmla="*/ 748 w 718"/>
                <a:gd name="T47" fmla="*/ 30 h 306"/>
                <a:gd name="T48" fmla="*/ 766 w 718"/>
                <a:gd name="T49" fmla="*/ 18 h 306"/>
                <a:gd name="T50" fmla="*/ 772 w 718"/>
                <a:gd name="T51" fmla="*/ 6 h 306"/>
                <a:gd name="T52" fmla="*/ 766 w 718"/>
                <a:gd name="T53" fmla="*/ 0 h 306"/>
                <a:gd name="T54" fmla="*/ 742 w 718"/>
                <a:gd name="T55" fmla="*/ 0 h 306"/>
                <a:gd name="T56" fmla="*/ 682 w 718"/>
                <a:gd name="T57" fmla="*/ 0 h 306"/>
                <a:gd name="T58" fmla="*/ 624 w 718"/>
                <a:gd name="T59" fmla="*/ 0 h 306"/>
                <a:gd name="T60" fmla="*/ 580 w 718"/>
                <a:gd name="T61" fmla="*/ 0 h 306"/>
                <a:gd name="T62" fmla="*/ 550 w 718"/>
                <a:gd name="T63" fmla="*/ 18 h 306"/>
                <a:gd name="T64" fmla="*/ 521 w 718"/>
                <a:gd name="T65" fmla="*/ 42 h 306"/>
                <a:gd name="T66" fmla="*/ 503 w 718"/>
                <a:gd name="T67" fmla="*/ 54 h 306"/>
                <a:gd name="T68" fmla="*/ 485 w 718"/>
                <a:gd name="T69" fmla="*/ 60 h 306"/>
                <a:gd name="T70" fmla="*/ 461 w 718"/>
                <a:gd name="T71" fmla="*/ 60 h 306"/>
                <a:gd name="T72" fmla="*/ 425 w 718"/>
                <a:gd name="T73" fmla="*/ 66 h 306"/>
                <a:gd name="T74" fmla="*/ 371 w 718"/>
                <a:gd name="T75" fmla="*/ 84 h 306"/>
                <a:gd name="T76" fmla="*/ 329 w 718"/>
                <a:gd name="T77" fmla="*/ 108 h 306"/>
                <a:gd name="T78" fmla="*/ 305 w 718"/>
                <a:gd name="T79" fmla="*/ 126 h 306"/>
                <a:gd name="T80" fmla="*/ 293 w 718"/>
                <a:gd name="T81" fmla="*/ 132 h 306"/>
                <a:gd name="T82" fmla="*/ 275 w 718"/>
                <a:gd name="T83" fmla="*/ 138 h 306"/>
                <a:gd name="T84" fmla="*/ 239 w 718"/>
                <a:gd name="T85" fmla="*/ 138 h 306"/>
                <a:gd name="T86" fmla="*/ 204 w 718"/>
                <a:gd name="T87" fmla="*/ 138 h 306"/>
                <a:gd name="T88" fmla="*/ 198 w 718"/>
                <a:gd name="T89" fmla="*/ 138 h 306"/>
                <a:gd name="T90" fmla="*/ 192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73 w 2392"/>
                <a:gd name="T1" fmla="*/ 54 h 881"/>
                <a:gd name="T2" fmla="*/ 2325 w 2392"/>
                <a:gd name="T3" fmla="*/ 54 h 881"/>
                <a:gd name="T4" fmla="*/ 2277 w 2392"/>
                <a:gd name="T5" fmla="*/ 66 h 881"/>
                <a:gd name="T6" fmla="*/ 2147 w 2392"/>
                <a:gd name="T7" fmla="*/ 101 h 881"/>
                <a:gd name="T8" fmla="*/ 2082 w 2392"/>
                <a:gd name="T9" fmla="*/ 119 h 881"/>
                <a:gd name="T10" fmla="*/ 1972 w 2392"/>
                <a:gd name="T11" fmla="*/ 167 h 881"/>
                <a:gd name="T12" fmla="*/ 1944 w 2392"/>
                <a:gd name="T13" fmla="*/ 245 h 881"/>
                <a:gd name="T14" fmla="*/ 1951 w 2392"/>
                <a:gd name="T15" fmla="*/ 305 h 881"/>
                <a:gd name="T16" fmla="*/ 1866 w 2392"/>
                <a:gd name="T17" fmla="*/ 317 h 881"/>
                <a:gd name="T18" fmla="*/ 1695 w 2392"/>
                <a:gd name="T19" fmla="*/ 263 h 881"/>
                <a:gd name="T20" fmla="*/ 1597 w 2392"/>
                <a:gd name="T21" fmla="*/ 257 h 881"/>
                <a:gd name="T22" fmla="*/ 1489 w 2392"/>
                <a:gd name="T23" fmla="*/ 311 h 881"/>
                <a:gd name="T24" fmla="*/ 1421 w 2392"/>
                <a:gd name="T25" fmla="*/ 353 h 881"/>
                <a:gd name="T26" fmla="*/ 1391 w 2392"/>
                <a:gd name="T27" fmla="*/ 359 h 881"/>
                <a:gd name="T28" fmla="*/ 1286 w 2392"/>
                <a:gd name="T29" fmla="*/ 371 h 881"/>
                <a:gd name="T30" fmla="*/ 1232 w 2392"/>
                <a:gd name="T31" fmla="*/ 365 h 881"/>
                <a:gd name="T32" fmla="*/ 1125 w 2392"/>
                <a:gd name="T33" fmla="*/ 371 h 881"/>
                <a:gd name="T34" fmla="*/ 1011 w 2392"/>
                <a:gd name="T35" fmla="*/ 383 h 881"/>
                <a:gd name="T36" fmla="*/ 975 w 2392"/>
                <a:gd name="T37" fmla="*/ 401 h 881"/>
                <a:gd name="T38" fmla="*/ 873 w 2392"/>
                <a:gd name="T39" fmla="*/ 419 h 881"/>
                <a:gd name="T40" fmla="*/ 832 w 2392"/>
                <a:gd name="T41" fmla="*/ 419 h 881"/>
                <a:gd name="T42" fmla="*/ 700 w 2392"/>
                <a:gd name="T43" fmla="*/ 437 h 881"/>
                <a:gd name="T44" fmla="*/ 634 w 2392"/>
                <a:gd name="T45" fmla="*/ 473 h 881"/>
                <a:gd name="T46" fmla="*/ 539 w 2392"/>
                <a:gd name="T47" fmla="*/ 467 h 881"/>
                <a:gd name="T48" fmla="*/ 449 w 2392"/>
                <a:gd name="T49" fmla="*/ 491 h 881"/>
                <a:gd name="T50" fmla="*/ 431 w 2392"/>
                <a:gd name="T51" fmla="*/ 539 h 881"/>
                <a:gd name="T52" fmla="*/ 365 w 2392"/>
                <a:gd name="T53" fmla="*/ 569 h 881"/>
                <a:gd name="T54" fmla="*/ 240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1 w 2392"/>
                <a:gd name="T65" fmla="*/ 653 h 881"/>
                <a:gd name="T66" fmla="*/ 509 w 2392"/>
                <a:gd name="T67" fmla="*/ 569 h 881"/>
                <a:gd name="T68" fmla="*/ 604 w 2392"/>
                <a:gd name="T69" fmla="*/ 521 h 881"/>
                <a:gd name="T70" fmla="*/ 682 w 2392"/>
                <a:gd name="T71" fmla="*/ 515 h 881"/>
                <a:gd name="T72" fmla="*/ 927 w 2392"/>
                <a:gd name="T73" fmla="*/ 461 h 881"/>
                <a:gd name="T74" fmla="*/ 1220 w 2392"/>
                <a:gd name="T75" fmla="*/ 425 h 881"/>
                <a:gd name="T76" fmla="*/ 1368 w 2392"/>
                <a:gd name="T77" fmla="*/ 461 h 881"/>
                <a:gd name="T78" fmla="*/ 1507 w 2392"/>
                <a:gd name="T79" fmla="*/ 533 h 881"/>
                <a:gd name="T80" fmla="*/ 1525 w 2392"/>
                <a:gd name="T81" fmla="*/ 617 h 881"/>
                <a:gd name="T82" fmla="*/ 1466 w 2392"/>
                <a:gd name="T83" fmla="*/ 653 h 881"/>
                <a:gd name="T84" fmla="*/ 1298 w 2392"/>
                <a:gd name="T85" fmla="*/ 701 h 881"/>
                <a:gd name="T86" fmla="*/ 1184 w 2392"/>
                <a:gd name="T87" fmla="*/ 755 h 881"/>
                <a:gd name="T88" fmla="*/ 1137 w 2392"/>
                <a:gd name="T89" fmla="*/ 809 h 881"/>
                <a:gd name="T90" fmla="*/ 1149 w 2392"/>
                <a:gd name="T91" fmla="*/ 869 h 881"/>
                <a:gd name="T92" fmla="*/ 1178 w 2392"/>
                <a:gd name="T93" fmla="*/ 881 h 881"/>
                <a:gd name="T94" fmla="*/ 1280 w 2392"/>
                <a:gd name="T95" fmla="*/ 869 h 881"/>
                <a:gd name="T96" fmla="*/ 1478 w 2392"/>
                <a:gd name="T97" fmla="*/ 857 h 881"/>
                <a:gd name="T98" fmla="*/ 1531 w 2392"/>
                <a:gd name="T99" fmla="*/ 851 h 881"/>
                <a:gd name="T100" fmla="*/ 1573 w 2392"/>
                <a:gd name="T101" fmla="*/ 833 h 881"/>
                <a:gd name="T102" fmla="*/ 1783 w 2392"/>
                <a:gd name="T103" fmla="*/ 743 h 881"/>
                <a:gd name="T104" fmla="*/ 1914 w 2392"/>
                <a:gd name="T105" fmla="*/ 689 h 881"/>
                <a:gd name="T106" fmla="*/ 2000 w 2392"/>
                <a:gd name="T107" fmla="*/ 581 h 881"/>
                <a:gd name="T108" fmla="*/ 2165 w 2392"/>
                <a:gd name="T109" fmla="*/ 389 h 881"/>
                <a:gd name="T110" fmla="*/ 2345 w 2392"/>
                <a:gd name="T111" fmla="*/ 269 h 881"/>
                <a:gd name="T112" fmla="*/ 2393 w 2392"/>
                <a:gd name="T113" fmla="*/ 239 h 881"/>
                <a:gd name="T114" fmla="*/ 2536 w 2392"/>
                <a:gd name="T115" fmla="*/ 0 h 881"/>
                <a:gd name="T116" fmla="*/ 2446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4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9697349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746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5669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4377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85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12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9376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9740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680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73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5 w 526"/>
                <a:gd name="T17" fmla="*/ 179 h 275"/>
                <a:gd name="T18" fmla="*/ 227 w 526"/>
                <a:gd name="T19" fmla="*/ 143 h 275"/>
                <a:gd name="T20" fmla="*/ 269 w 526"/>
                <a:gd name="T21" fmla="*/ 120 h 275"/>
                <a:gd name="T22" fmla="*/ 317 w 526"/>
                <a:gd name="T23" fmla="*/ 96 h 275"/>
                <a:gd name="T24" fmla="*/ 429 w 526"/>
                <a:gd name="T25" fmla="*/ 48 h 275"/>
                <a:gd name="T26" fmla="*/ 478 w 526"/>
                <a:gd name="T27" fmla="*/ 30 h 275"/>
                <a:gd name="T28" fmla="*/ 514 w 526"/>
                <a:gd name="T29" fmla="*/ 12 h 275"/>
                <a:gd name="T30" fmla="*/ 538 w 526"/>
                <a:gd name="T31" fmla="*/ 6 h 275"/>
                <a:gd name="T32" fmla="*/ 556 w 526"/>
                <a:gd name="T33" fmla="*/ 0 h 275"/>
                <a:gd name="T34" fmla="*/ 562 w 526"/>
                <a:gd name="T35" fmla="*/ 0 h 275"/>
                <a:gd name="T36" fmla="*/ 556 w 526"/>
                <a:gd name="T37" fmla="*/ 6 h 275"/>
                <a:gd name="T38" fmla="*/ 544 w 526"/>
                <a:gd name="T39" fmla="*/ 12 h 275"/>
                <a:gd name="T40" fmla="*/ 520 w 526"/>
                <a:gd name="T41" fmla="*/ 24 h 275"/>
                <a:gd name="T42" fmla="*/ 496 w 526"/>
                <a:gd name="T43" fmla="*/ 42 h 275"/>
                <a:gd name="T44" fmla="*/ 472 w 526"/>
                <a:gd name="T45" fmla="*/ 54 h 275"/>
                <a:gd name="T46" fmla="*/ 429 w 526"/>
                <a:gd name="T47" fmla="*/ 78 h 275"/>
                <a:gd name="T48" fmla="*/ 358 w 526"/>
                <a:gd name="T49" fmla="*/ 108 h 275"/>
                <a:gd name="T50" fmla="*/ 293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8 w 718"/>
                <a:gd name="T17" fmla="*/ 228 h 306"/>
                <a:gd name="T18" fmla="*/ 144 w 718"/>
                <a:gd name="T19" fmla="*/ 228 h 306"/>
                <a:gd name="T20" fmla="*/ 162 w 718"/>
                <a:gd name="T21" fmla="*/ 222 h 306"/>
                <a:gd name="T22" fmla="*/ 186 w 718"/>
                <a:gd name="T23" fmla="*/ 216 h 306"/>
                <a:gd name="T24" fmla="*/ 216 w 718"/>
                <a:gd name="T25" fmla="*/ 204 h 306"/>
                <a:gd name="T26" fmla="*/ 293 w 718"/>
                <a:gd name="T27" fmla="*/ 180 h 306"/>
                <a:gd name="T28" fmla="*/ 407 w 718"/>
                <a:gd name="T29" fmla="*/ 156 h 306"/>
                <a:gd name="T30" fmla="*/ 497 w 718"/>
                <a:gd name="T31" fmla="*/ 126 h 306"/>
                <a:gd name="T32" fmla="*/ 580 w 718"/>
                <a:gd name="T33" fmla="*/ 102 h 306"/>
                <a:gd name="T34" fmla="*/ 615 w 718"/>
                <a:gd name="T35" fmla="*/ 90 h 306"/>
                <a:gd name="T36" fmla="*/ 658 w 718"/>
                <a:gd name="T37" fmla="*/ 84 h 306"/>
                <a:gd name="T38" fmla="*/ 676 w 718"/>
                <a:gd name="T39" fmla="*/ 78 h 306"/>
                <a:gd name="T40" fmla="*/ 682 w 718"/>
                <a:gd name="T41" fmla="*/ 72 h 306"/>
                <a:gd name="T42" fmla="*/ 688 w 718"/>
                <a:gd name="T43" fmla="*/ 66 h 306"/>
                <a:gd name="T44" fmla="*/ 706 w 718"/>
                <a:gd name="T45" fmla="*/ 60 h 306"/>
                <a:gd name="T46" fmla="*/ 748 w 718"/>
                <a:gd name="T47" fmla="*/ 30 h 306"/>
                <a:gd name="T48" fmla="*/ 766 w 718"/>
                <a:gd name="T49" fmla="*/ 18 h 306"/>
                <a:gd name="T50" fmla="*/ 772 w 718"/>
                <a:gd name="T51" fmla="*/ 6 h 306"/>
                <a:gd name="T52" fmla="*/ 766 w 718"/>
                <a:gd name="T53" fmla="*/ 0 h 306"/>
                <a:gd name="T54" fmla="*/ 742 w 718"/>
                <a:gd name="T55" fmla="*/ 0 h 306"/>
                <a:gd name="T56" fmla="*/ 682 w 718"/>
                <a:gd name="T57" fmla="*/ 0 h 306"/>
                <a:gd name="T58" fmla="*/ 624 w 718"/>
                <a:gd name="T59" fmla="*/ 0 h 306"/>
                <a:gd name="T60" fmla="*/ 580 w 718"/>
                <a:gd name="T61" fmla="*/ 0 h 306"/>
                <a:gd name="T62" fmla="*/ 550 w 718"/>
                <a:gd name="T63" fmla="*/ 18 h 306"/>
                <a:gd name="T64" fmla="*/ 521 w 718"/>
                <a:gd name="T65" fmla="*/ 42 h 306"/>
                <a:gd name="T66" fmla="*/ 503 w 718"/>
                <a:gd name="T67" fmla="*/ 54 h 306"/>
                <a:gd name="T68" fmla="*/ 485 w 718"/>
                <a:gd name="T69" fmla="*/ 60 h 306"/>
                <a:gd name="T70" fmla="*/ 461 w 718"/>
                <a:gd name="T71" fmla="*/ 60 h 306"/>
                <a:gd name="T72" fmla="*/ 425 w 718"/>
                <a:gd name="T73" fmla="*/ 66 h 306"/>
                <a:gd name="T74" fmla="*/ 371 w 718"/>
                <a:gd name="T75" fmla="*/ 84 h 306"/>
                <a:gd name="T76" fmla="*/ 329 w 718"/>
                <a:gd name="T77" fmla="*/ 108 h 306"/>
                <a:gd name="T78" fmla="*/ 305 w 718"/>
                <a:gd name="T79" fmla="*/ 126 h 306"/>
                <a:gd name="T80" fmla="*/ 293 w 718"/>
                <a:gd name="T81" fmla="*/ 132 h 306"/>
                <a:gd name="T82" fmla="*/ 275 w 718"/>
                <a:gd name="T83" fmla="*/ 138 h 306"/>
                <a:gd name="T84" fmla="*/ 239 w 718"/>
                <a:gd name="T85" fmla="*/ 138 h 306"/>
                <a:gd name="T86" fmla="*/ 204 w 718"/>
                <a:gd name="T87" fmla="*/ 138 h 306"/>
                <a:gd name="T88" fmla="*/ 198 w 718"/>
                <a:gd name="T89" fmla="*/ 138 h 306"/>
                <a:gd name="T90" fmla="*/ 192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73 w 2392"/>
                <a:gd name="T1" fmla="*/ 54 h 881"/>
                <a:gd name="T2" fmla="*/ 2325 w 2392"/>
                <a:gd name="T3" fmla="*/ 54 h 881"/>
                <a:gd name="T4" fmla="*/ 2277 w 2392"/>
                <a:gd name="T5" fmla="*/ 66 h 881"/>
                <a:gd name="T6" fmla="*/ 2147 w 2392"/>
                <a:gd name="T7" fmla="*/ 101 h 881"/>
                <a:gd name="T8" fmla="*/ 2082 w 2392"/>
                <a:gd name="T9" fmla="*/ 119 h 881"/>
                <a:gd name="T10" fmla="*/ 1972 w 2392"/>
                <a:gd name="T11" fmla="*/ 167 h 881"/>
                <a:gd name="T12" fmla="*/ 1944 w 2392"/>
                <a:gd name="T13" fmla="*/ 245 h 881"/>
                <a:gd name="T14" fmla="*/ 1951 w 2392"/>
                <a:gd name="T15" fmla="*/ 305 h 881"/>
                <a:gd name="T16" fmla="*/ 1866 w 2392"/>
                <a:gd name="T17" fmla="*/ 317 h 881"/>
                <a:gd name="T18" fmla="*/ 1695 w 2392"/>
                <a:gd name="T19" fmla="*/ 263 h 881"/>
                <a:gd name="T20" fmla="*/ 1597 w 2392"/>
                <a:gd name="T21" fmla="*/ 257 h 881"/>
                <a:gd name="T22" fmla="*/ 1489 w 2392"/>
                <a:gd name="T23" fmla="*/ 311 h 881"/>
                <a:gd name="T24" fmla="*/ 1421 w 2392"/>
                <a:gd name="T25" fmla="*/ 353 h 881"/>
                <a:gd name="T26" fmla="*/ 1391 w 2392"/>
                <a:gd name="T27" fmla="*/ 359 h 881"/>
                <a:gd name="T28" fmla="*/ 1286 w 2392"/>
                <a:gd name="T29" fmla="*/ 371 h 881"/>
                <a:gd name="T30" fmla="*/ 1232 w 2392"/>
                <a:gd name="T31" fmla="*/ 365 h 881"/>
                <a:gd name="T32" fmla="*/ 1125 w 2392"/>
                <a:gd name="T33" fmla="*/ 371 h 881"/>
                <a:gd name="T34" fmla="*/ 1011 w 2392"/>
                <a:gd name="T35" fmla="*/ 383 h 881"/>
                <a:gd name="T36" fmla="*/ 975 w 2392"/>
                <a:gd name="T37" fmla="*/ 401 h 881"/>
                <a:gd name="T38" fmla="*/ 873 w 2392"/>
                <a:gd name="T39" fmla="*/ 419 h 881"/>
                <a:gd name="T40" fmla="*/ 832 w 2392"/>
                <a:gd name="T41" fmla="*/ 419 h 881"/>
                <a:gd name="T42" fmla="*/ 700 w 2392"/>
                <a:gd name="T43" fmla="*/ 437 h 881"/>
                <a:gd name="T44" fmla="*/ 634 w 2392"/>
                <a:gd name="T45" fmla="*/ 473 h 881"/>
                <a:gd name="T46" fmla="*/ 539 w 2392"/>
                <a:gd name="T47" fmla="*/ 467 h 881"/>
                <a:gd name="T48" fmla="*/ 449 w 2392"/>
                <a:gd name="T49" fmla="*/ 491 h 881"/>
                <a:gd name="T50" fmla="*/ 431 w 2392"/>
                <a:gd name="T51" fmla="*/ 539 h 881"/>
                <a:gd name="T52" fmla="*/ 365 w 2392"/>
                <a:gd name="T53" fmla="*/ 569 h 881"/>
                <a:gd name="T54" fmla="*/ 240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1 w 2392"/>
                <a:gd name="T65" fmla="*/ 653 h 881"/>
                <a:gd name="T66" fmla="*/ 509 w 2392"/>
                <a:gd name="T67" fmla="*/ 569 h 881"/>
                <a:gd name="T68" fmla="*/ 604 w 2392"/>
                <a:gd name="T69" fmla="*/ 521 h 881"/>
                <a:gd name="T70" fmla="*/ 682 w 2392"/>
                <a:gd name="T71" fmla="*/ 515 h 881"/>
                <a:gd name="T72" fmla="*/ 927 w 2392"/>
                <a:gd name="T73" fmla="*/ 461 h 881"/>
                <a:gd name="T74" fmla="*/ 1220 w 2392"/>
                <a:gd name="T75" fmla="*/ 425 h 881"/>
                <a:gd name="T76" fmla="*/ 1368 w 2392"/>
                <a:gd name="T77" fmla="*/ 461 h 881"/>
                <a:gd name="T78" fmla="*/ 1507 w 2392"/>
                <a:gd name="T79" fmla="*/ 533 h 881"/>
                <a:gd name="T80" fmla="*/ 1525 w 2392"/>
                <a:gd name="T81" fmla="*/ 617 h 881"/>
                <a:gd name="T82" fmla="*/ 1466 w 2392"/>
                <a:gd name="T83" fmla="*/ 653 h 881"/>
                <a:gd name="T84" fmla="*/ 1298 w 2392"/>
                <a:gd name="T85" fmla="*/ 701 h 881"/>
                <a:gd name="T86" fmla="*/ 1184 w 2392"/>
                <a:gd name="T87" fmla="*/ 755 h 881"/>
                <a:gd name="T88" fmla="*/ 1137 w 2392"/>
                <a:gd name="T89" fmla="*/ 809 h 881"/>
                <a:gd name="T90" fmla="*/ 1149 w 2392"/>
                <a:gd name="T91" fmla="*/ 869 h 881"/>
                <a:gd name="T92" fmla="*/ 1178 w 2392"/>
                <a:gd name="T93" fmla="*/ 881 h 881"/>
                <a:gd name="T94" fmla="*/ 1280 w 2392"/>
                <a:gd name="T95" fmla="*/ 869 h 881"/>
                <a:gd name="T96" fmla="*/ 1478 w 2392"/>
                <a:gd name="T97" fmla="*/ 857 h 881"/>
                <a:gd name="T98" fmla="*/ 1531 w 2392"/>
                <a:gd name="T99" fmla="*/ 851 h 881"/>
                <a:gd name="T100" fmla="*/ 1573 w 2392"/>
                <a:gd name="T101" fmla="*/ 833 h 881"/>
                <a:gd name="T102" fmla="*/ 1783 w 2392"/>
                <a:gd name="T103" fmla="*/ 743 h 881"/>
                <a:gd name="T104" fmla="*/ 1914 w 2392"/>
                <a:gd name="T105" fmla="*/ 689 h 881"/>
                <a:gd name="T106" fmla="*/ 2000 w 2392"/>
                <a:gd name="T107" fmla="*/ 581 h 881"/>
                <a:gd name="T108" fmla="*/ 2165 w 2392"/>
                <a:gd name="T109" fmla="*/ 389 h 881"/>
                <a:gd name="T110" fmla="*/ 2345 w 2392"/>
                <a:gd name="T111" fmla="*/ 269 h 881"/>
                <a:gd name="T112" fmla="*/ 2393 w 2392"/>
                <a:gd name="T113" fmla="*/ 239 h 881"/>
                <a:gd name="T114" fmla="*/ 2536 w 2392"/>
                <a:gd name="T115" fmla="*/ 0 h 881"/>
                <a:gd name="T116" fmla="*/ 2446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4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72801998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53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3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3371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41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31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134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466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124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4632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20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18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94174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37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C0A87F-F342-41DA-B97A-EC4F6368DDEE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kumimoji="0" lang="ja-JP" altLang="en-US" sz="1200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/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BD34897-1560-4DE4-84DF-0EDEB53D5E0C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 smtClean="0"/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©</a:t>
            </a:r>
            <a:r>
              <a:rPr lang="en-US" altLang="en-US" sz="1000" smtClean="0"/>
              <a:t> FPT SOFTWARE – TRAINING MATERIAL</a:t>
            </a:r>
            <a:r>
              <a:rPr lang="en-US" altLang="ja-JP" sz="1000" smtClean="0">
                <a:ea typeface="ＭＳ Ｐゴシック" panose="020B0600070205080204" pitchFamily="50" charset="-128"/>
              </a:rPr>
              <a:t> – Int</a:t>
            </a:r>
            <a:r>
              <a:rPr lang="en-US" altLang="en-US" sz="1000" smtClean="0"/>
              <a:t>er</a:t>
            </a:r>
            <a:r>
              <a:rPr lang="en-US" altLang="ja-JP" sz="1000" smtClean="0">
                <a:ea typeface="ＭＳ Ｐゴシック" panose="020B0600070205080204" pitchFamily="50" charset="-128"/>
              </a:rPr>
              <a:t>nal </a:t>
            </a:r>
            <a:r>
              <a:rPr lang="en-US" altLang="en-US" sz="1000" smtClean="0"/>
              <a:t>us</a:t>
            </a:r>
            <a:r>
              <a:rPr lang="en-US" altLang="ja-JP" sz="1000" smtClean="0">
                <a:ea typeface="ＭＳ Ｐゴシック" panose="020B0600070205080204" pitchFamily="50" charset="-128"/>
              </a:rPr>
              <a:t>e</a:t>
            </a:r>
            <a:endParaRPr lang="en-US" altLang="en-US" sz="1000" smtClean="0"/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  <p:sldLayoutId id="2147484341" r:id="rId13"/>
    <p:sldLayoutId id="2147484469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6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409725B-3C29-4C66-84AC-0517A96F74B3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2634546-95A7-42EB-BA68-5F727D556F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ja-JP" sz="24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smtClean="0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7E3A4EEF-7406-4599-A6CD-CCEB9C4A536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C4ABCED-9CC9-4F51-945E-E2D3A1EA1AA8}" type="slidenum">
              <a:rPr lang="fr-FR" altLang="ja-JP" sz="800" smtClean="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latin typeface="SEOptimist"/>
              <a:ea typeface="ＭＳ Ｐゴシック" panose="020B0600070205080204" pitchFamily="50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81F9B45-6E88-41D2-B42E-CF163468841A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07F39A4-E644-4B51-81B8-0079E2EF3EE5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F188CDB-B2C1-46BA-A9F9-60836D2F9E94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dirty="0" smtClean="0">
                <a:latin typeface="+mj-lt"/>
              </a:rPr>
              <a:t>© FPT Software</a:t>
            </a:r>
            <a:endParaRPr lang="en-US" altLang="ja-JP" sz="1600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0F3EC9B8-C48F-442E-BA6E-8550D13981B4}" type="slidenum">
              <a:rPr lang="en-US" altLang="ja-JP" sz="1600" smtClean="0">
                <a:ea typeface="ＭＳ Ｐゴシック" panose="020B0600070205080204" pitchFamily="50" charset="-128"/>
              </a:rPr>
              <a:pPr algn="r">
                <a:defRPr/>
              </a:pPr>
              <a:t>‹#›</a:t>
            </a:fld>
            <a:endParaRPr lang="en-US" altLang="ja-JP" sz="1600" smtClean="0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47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dirty="0" smtClean="0">
                <a:latin typeface="+mj-lt"/>
              </a:rPr>
              <a:t>© FPT Software</a:t>
            </a:r>
            <a:endParaRPr lang="en-US" altLang="ja-JP" sz="1600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723CD00B-A4A2-4835-AAF1-6228C8EFF376}" type="slidenum">
              <a:rPr lang="en-US" altLang="ja-JP" sz="1600" smtClean="0">
                <a:ea typeface="ＭＳ Ｐゴシック" panose="020B0600070205080204" pitchFamily="50" charset="-128"/>
              </a:rPr>
              <a:pPr algn="r">
                <a:defRPr/>
              </a:pPr>
              <a:t>‹#›</a:t>
            </a:fld>
            <a:endParaRPr lang="en-US" altLang="ja-JP" sz="1600" smtClean="0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475" r:id="rId8"/>
    <p:sldLayoutId id="2147484476" r:id="rId9"/>
    <p:sldLayoutId id="2147484391" r:id="rId10"/>
    <p:sldLayoutId id="2147484477" r:id="rId11"/>
    <p:sldLayoutId id="2147484392" r:id="rId12"/>
    <p:sldLayoutId id="2147484393" r:id="rId13"/>
    <p:sldLayoutId id="214748439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5CAA75B-0C67-4DA0-BFAE-19363A3C60EA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303F21C-67C6-4F5C-9D1F-E8B86C6E866C}" type="slidenum">
              <a:rPr lang="fr-FR" altLang="ja-JP" sz="8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fr-FR" altLang="ja-JP" sz="800" smtClean="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400" smtClean="0">
                <a:solidFill>
                  <a:schemeClr val="bg2"/>
                </a:solidFill>
                <a:ea typeface="ＭＳ Ｐゴシック" panose="020B0600070205080204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style.sourceforge.net/" TargetMode="Externa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style.sourceforge.net/" TargetMode="Externa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/>
          </p:cNvSpPr>
          <p:nvPr/>
        </p:nvSpPr>
        <p:spPr bwMode="auto">
          <a:xfrm>
            <a:off x="612775" y="2420938"/>
            <a:ext cx="795813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000">
                <a:cs typeface="Tahoma" panose="020B0604030504040204" pitchFamily="34" charset="0"/>
              </a:rPr>
              <a:t>Java Code Review with CheckStyle</a:t>
            </a:r>
            <a:endParaRPr lang="vi-VN" altLang="ja-JP" sz="4000"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 txBox="1">
            <a:spLocks/>
          </p:cNvSpPr>
          <p:nvPr/>
        </p:nvSpPr>
        <p:spPr bwMode="auto">
          <a:xfrm>
            <a:off x="198438" y="203200"/>
            <a:ext cx="87471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000">
                <a:solidFill>
                  <a:srgbClr val="C00000"/>
                </a:solidFill>
                <a:cs typeface="Tahoma" panose="020B0604030504040204" pitchFamily="34" charset="0"/>
              </a:rPr>
              <a:t>Define a coding standard XML file for your own</a:t>
            </a:r>
            <a:endParaRPr kumimoji="0" lang="vi-VN" altLang="ja-JP" sz="30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38238"/>
            <a:ext cx="63373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3340100"/>
            <a:ext cx="799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2400"/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161925" y="1125538"/>
            <a:ext cx="88201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In the previous step, you already defined a checkstyle. In this section, it will show you the ways to active your checkstyle and apply the checkstyle into your project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b="0"/>
              <a:t>Right click to your project icon, and choose “Properties” menu, a dialog below appears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kumimoji="0" lang="en-US" altLang="en-US" b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b="0"/>
              <a:t>Click the “Checkstyle” menu and choose your own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checkstyle from the available checkstyles list in combo-box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3.   Click “OK” to finish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914525"/>
            <a:ext cx="6985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95288" y="1052513"/>
            <a:ext cx="81375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The screen below show us the bar we can execute checkstyle from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395288" y="1052513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0"/>
              <a:t>After click the button “Check code with CheckStyle” you will see checkstyle mark YELLOW NOTE icon to class files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92288"/>
            <a:ext cx="590391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95288" y="5359400"/>
            <a:ext cx="8675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0"/>
              <a:t>Move your mouse to the YELLOW ICON, you will receive a warning message about cause of invalid grammar. Follow that to fix and your invalid code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395288" y="1196975"/>
            <a:ext cx="82804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Checkstyle plugin supports us two reports: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	- Chart report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	- Statistic report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397125"/>
            <a:ext cx="3236912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428625" y="2673350"/>
            <a:ext cx="48244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To use two functions with Eclipse, you can go to Window-&gt;Show View-&gt;Other to see these both report types as beside: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395288" y="1196975"/>
            <a:ext cx="8137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0"/>
              <a:t>Click one of them, you will see a dialog appeared with two REPORT GENERATE buttons on the left menu. Then, click to the REPORT button to see report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0"/>
              <a:t>Followings are results of two reports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20950"/>
            <a:ext cx="6840538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9144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Active your CheckStyle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6327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47107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 txBox="1">
            <a:spLocks/>
          </p:cNvSpPr>
          <p:nvPr/>
        </p:nvSpPr>
        <p:spPr bwMode="auto">
          <a:xfrm>
            <a:off x="755650" y="285750"/>
            <a:ext cx="8229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Tools to automate code review &amp; analysis</a:t>
            </a:r>
            <a:endParaRPr kumimoji="0" lang="vi-VN" altLang="ja-JP" sz="3200" b="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57188" y="1357313"/>
            <a:ext cx="846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/>
              <a:t>http://en.wikipedia.org/wiki/List_of_tools_for_static_code_analysis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42938" y="2143125"/>
            <a:ext cx="8001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/>
              <a:t>JAVA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500"/>
              <a:t>CheckStyle (</a:t>
            </a:r>
            <a:r>
              <a:rPr kumimoji="0" lang="en-US" altLang="en-US" sz="2500">
                <a:hlinkClick r:id="rId2"/>
              </a:rPr>
              <a:t>http://checkstyle.sourceforge.net/</a:t>
            </a:r>
            <a:r>
              <a:rPr kumimoji="0" lang="en-US" altLang="en-US" sz="250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kumimoji="0" lang="en-US" altLang="en-US" sz="25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en-US" altLang="en-US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en-US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 txBox="1">
            <a:spLocks/>
          </p:cNvSpPr>
          <p:nvPr/>
        </p:nvSpPr>
        <p:spPr bwMode="auto">
          <a:xfrm>
            <a:off x="755650" y="18891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CheckStyle tool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8775" y="1160463"/>
            <a:ext cx="84264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/>
              <a:t>What is Checkstyle?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Checkstyle is an open-source development tool to help programmers write Java code that adheres to a coding standard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It automates the process of checking Java code to verify code following standard or not. This makes it ideal for projects that want to enforce a coding standard.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Official web site for releases and usage guide-line document </a:t>
            </a:r>
            <a:r>
              <a:rPr kumimoji="0" lang="en-US" altLang="en-US" b="0" u="sng">
                <a:hlinkClick r:id="rId2"/>
              </a:rPr>
              <a:t>http://checkstyle.sourceforge.net/</a:t>
            </a:r>
            <a:endParaRPr kumimoji="0"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 txBox="1">
            <a:spLocks/>
          </p:cNvSpPr>
          <p:nvPr/>
        </p:nvSpPr>
        <p:spPr bwMode="auto">
          <a:xfrm>
            <a:off x="75565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How Checkstyle works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4213" y="3340100"/>
            <a:ext cx="799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240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138238"/>
            <a:ext cx="2808288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684213" y="3375025"/>
            <a:ext cx="7993062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As in the above figure: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500" b="0"/>
              <a:t>Checkstyle is add-ins component to IDE/Build tool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500" b="0"/>
              <a:t>Coding standard is user pre-defined, and embedded in each XML file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500" b="0"/>
              <a:t>Checkstyle will depend on XML file to parse code, then generate checking result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 txBox="1">
            <a:spLocks/>
          </p:cNvSpPr>
          <p:nvPr/>
        </p:nvSpPr>
        <p:spPr bwMode="auto">
          <a:xfrm>
            <a:off x="75565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How Checkstyle works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4213" y="3340100"/>
            <a:ext cx="799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240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39750" y="1133475"/>
            <a:ext cx="7993063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/>
              <a:t>Checkstyle supports add-ins for various Java IDE and Build tools, such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/>
              <a:t> 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Eclipse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NetBeans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IntelliJ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BlueJ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Borland JBuilder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kumimoji="0" lang="en-US" altLang="en-US" sz="2500" b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Maven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en-US" sz="2500" b="0"/>
              <a:t>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 txBox="1">
            <a:spLocks/>
          </p:cNvSpPr>
          <p:nvPr/>
        </p:nvSpPr>
        <p:spPr bwMode="auto">
          <a:xfrm>
            <a:off x="75565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Use CheckStyle with Eclipse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4213" y="3340100"/>
            <a:ext cx="799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240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06400" y="1216025"/>
            <a:ext cx="7993063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Sequential steps below help us to setup, define, and run checkstyle in Eclipse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/>
              <a:t>Setup add-in to Eclipse: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b="0"/>
              <a:t>There are two ways to plug the add-in to Eclipse: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en-US" altLang="en-US" sz="2500" b="0"/>
              <a:t>Manually download library from the official site, and copy to the Eclipse plug-ins folder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en-US" altLang="en-US" sz="2500" b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en-US" altLang="en-US" sz="2500" b="0"/>
              <a:t>Make Eclipse to automatically download and update the library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 txBox="1">
            <a:spLocks/>
          </p:cNvSpPr>
          <p:nvPr/>
        </p:nvSpPr>
        <p:spPr bwMode="auto">
          <a:xfrm>
            <a:off x="755650" y="188913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200">
                <a:solidFill>
                  <a:srgbClr val="C00000"/>
                </a:solidFill>
                <a:cs typeface="Tahoma" panose="020B0604030504040204" pitchFamily="34" charset="0"/>
              </a:rPr>
              <a:t>Use CheckStyle with Eclipse</a:t>
            </a:r>
            <a:endParaRPr kumimoji="0" lang="vi-VN" altLang="ja-JP" sz="32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pic>
        <p:nvPicPr>
          <p:cNvPr id="368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95650"/>
            <a:ext cx="33909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13"/>
          <p:cNvSpPr>
            <a:spLocks noChangeArrowheads="1"/>
          </p:cNvSpPr>
          <p:nvPr/>
        </p:nvSpPr>
        <p:spPr bwMode="auto">
          <a:xfrm>
            <a:off x="287338" y="1196975"/>
            <a:ext cx="85693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</a:rPr>
              <a:t>Open Eclipse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</a:rPr>
              <a:t>Go to  Help</a:t>
            </a: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  <a:sym typeface="Wingdings" panose="05000000000000000000" pitchFamily="2" charset="2"/>
              </a:rPr>
              <a:t></a:t>
            </a: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</a:rPr>
              <a:t> Software updates </a:t>
            </a: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  <a:sym typeface="Wingdings" panose="05000000000000000000" pitchFamily="2" charset="2"/>
              </a:rPr>
              <a:t></a:t>
            </a: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</a:rPr>
              <a:t> Find and install</a:t>
            </a: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  <a:sym typeface="Wingdings" panose="05000000000000000000" pitchFamily="2" charset="2"/>
              </a:rPr>
              <a:t>Choose “Search for new features to install”, then click the “Next” button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sz="2400" b="0">
                <a:latin typeface="Times New Roman" panose="02020603050405020304" pitchFamily="18" charset="0"/>
                <a:ea typeface="ＭＳ 明朝" panose="02020609040205080304" pitchFamily="17" charset="-128"/>
                <a:sym typeface="Wingdings" panose="05000000000000000000" pitchFamily="2" charset="2"/>
              </a:rPr>
              <a:t>Click the “New Remote Site” and input checkstyle website address, like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sz="2400" b="0">
                <a:ea typeface="ＭＳ 明朝" panose="02020609040205080304" pitchFamily="17" charset="-128"/>
              </a:rPr>
              <a:t>Click “OK” button, then wait for Eclipse to automatically update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sz="2400" b="0">
              <a:ea typeface="ＭＳ 明朝" panose="02020609040205080304" pitchFamily="17" charset="-128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0">
              <a:latin typeface="Times New Roman" panose="02020603050405020304" pitchFamily="18" charset="0"/>
              <a:ea typeface="ＭＳ 明朝" panose="02020609040205080304" pitchFamily="17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 txBox="1">
            <a:spLocks/>
          </p:cNvSpPr>
          <p:nvPr/>
        </p:nvSpPr>
        <p:spPr bwMode="auto">
          <a:xfrm>
            <a:off x="-46038" y="188913"/>
            <a:ext cx="896461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000">
                <a:solidFill>
                  <a:srgbClr val="C00000"/>
                </a:solidFill>
                <a:cs typeface="Tahoma" panose="020B0604030504040204" pitchFamily="34" charset="0"/>
              </a:rPr>
              <a:t>Define a coding standard XML file for your own</a:t>
            </a:r>
            <a:endParaRPr kumimoji="0" lang="vi-VN" altLang="ja-JP" sz="30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4213" y="3340100"/>
            <a:ext cx="799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2400"/>
          </a:p>
        </p:txBody>
      </p:sp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179388" y="1125538"/>
            <a:ext cx="8739187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b="0">
                <a:latin typeface="Times New Roman" panose="02020603050405020304" pitchFamily="18" charset="0"/>
                <a:ea typeface="ＭＳ 明朝" panose="02020609040205080304" pitchFamily="17" charset="-128"/>
              </a:rPr>
              <a:t>We can create and edit your checkstyle by manually or use editor tool from Eclipse after Eclipse update checkstyle successfully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b="0">
                <a:latin typeface="Times New Roman" panose="02020603050405020304" pitchFamily="18" charset="0"/>
                <a:ea typeface="ＭＳ 明朝" panose="02020609040205080304" pitchFamily="17" charset="-128"/>
              </a:rPr>
              <a:t>The steps here is example to use the editor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b="0">
                <a:latin typeface="Times New Roman" panose="02020603050405020304" pitchFamily="18" charset="0"/>
                <a:ea typeface="ＭＳ 明朝" panose="02020609040205080304" pitchFamily="17" charset="-128"/>
              </a:rPr>
              <a:t>From Eclipse, go to Window-&gt;Preference, then click CheckStyle node on the left tree. You will see a list of defined CheckStyle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b="0">
                <a:latin typeface="Times New Roman" panose="02020603050405020304" pitchFamily="18" charset="0"/>
                <a:ea typeface="ＭＳ 明朝" panose="02020609040205080304" pitchFamily="17" charset="-128"/>
              </a:rPr>
              <a:t> Click “New”, choose “Internal Configuration” and name to your checkstyle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kumimoji="0" lang="en-US" altLang="en-US" b="0">
                <a:latin typeface="Times New Roman" panose="02020603050405020304" pitchFamily="18" charset="0"/>
                <a:ea typeface="ＭＳ 明朝" panose="02020609040205080304" pitchFamily="17" charset="-128"/>
              </a:rPr>
              <a:t> The editor appeared, as below, and you can walk though sections on the left menu that checkstyle can support to check code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b="0"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848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 txBox="1">
            <a:spLocks/>
          </p:cNvSpPr>
          <p:nvPr/>
        </p:nvSpPr>
        <p:spPr bwMode="auto">
          <a:xfrm>
            <a:off x="74613" y="188913"/>
            <a:ext cx="90360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ja-JP" sz="3000">
                <a:solidFill>
                  <a:srgbClr val="C00000"/>
                </a:solidFill>
                <a:cs typeface="Tahoma" panose="020B0604030504040204" pitchFamily="34" charset="0"/>
              </a:rPr>
              <a:t>Define a coding standard XML file for your own</a:t>
            </a:r>
            <a:endParaRPr kumimoji="0" lang="vi-VN" altLang="ja-JP" sz="3000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4397</TotalTime>
  <Words>573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44" baseType="lpstr">
      <vt:lpstr>Arial</vt:lpstr>
      <vt:lpstr>SEOptimist</vt:lpstr>
      <vt:lpstr>Times New Roman</vt:lpstr>
      <vt:lpstr>Wingdings</vt:lpstr>
      <vt:lpstr>Courier New</vt:lpstr>
      <vt:lpstr>ＭＳ Ｐゴシック</vt:lpstr>
      <vt:lpstr>Calibri</vt:lpstr>
      <vt:lpstr>PMingLiU</vt:lpstr>
      <vt:lpstr>ＭＳ Ｐ明朝</vt:lpstr>
      <vt:lpstr>Tahoma</vt:lpstr>
      <vt:lpstr>ＭＳ 明朝</vt:lpstr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</dc:title>
  <dc:creator>Kien Nguyen</dc:creator>
  <cp:lastModifiedBy>Phuoc Nguyen Thanh</cp:lastModifiedBy>
  <cp:revision>700</cp:revision>
  <dcterms:created xsi:type="dcterms:W3CDTF">2010-10-18T05:40:05Z</dcterms:created>
  <dcterms:modified xsi:type="dcterms:W3CDTF">2014-05-15T06:31:36Z</dcterms:modified>
</cp:coreProperties>
</file>