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10.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1.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2.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3.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 id="2147483999" r:id="rId2"/>
    <p:sldMasterId id="2147484011" r:id="rId3"/>
    <p:sldMasterId id="2147484023" r:id="rId4"/>
    <p:sldMasterId id="2147484035" r:id="rId5"/>
    <p:sldMasterId id="2147484047" r:id="rId6"/>
    <p:sldMasterId id="2147484050" r:id="rId7"/>
    <p:sldMasterId id="2147484065" r:id="rId8"/>
    <p:sldMasterId id="2147484077" r:id="rId9"/>
    <p:sldMasterId id="2147484089" r:id="rId10"/>
    <p:sldMasterId id="2147484101" r:id="rId11"/>
    <p:sldMasterId id="2147484113" r:id="rId12"/>
    <p:sldMasterId id="2147484125" r:id="rId13"/>
    <p:sldMasterId id="2147484137" r:id="rId14"/>
  </p:sldMasterIdLst>
  <p:notesMasterIdLst>
    <p:notesMasterId r:id="rId30"/>
  </p:notesMasterIdLst>
  <p:sldIdLst>
    <p:sldId id="300" r:id="rId15"/>
    <p:sldId id="328" r:id="rId16"/>
    <p:sldId id="337" r:id="rId17"/>
    <p:sldId id="339" r:id="rId18"/>
    <p:sldId id="340" r:id="rId19"/>
    <p:sldId id="341" r:id="rId20"/>
    <p:sldId id="342" r:id="rId21"/>
    <p:sldId id="343" r:id="rId22"/>
    <p:sldId id="344" r:id="rId23"/>
    <p:sldId id="346" r:id="rId24"/>
    <p:sldId id="345" r:id="rId25"/>
    <p:sldId id="332" r:id="rId26"/>
    <p:sldId id="333" r:id="rId27"/>
    <p:sldId id="336" r:id="rId28"/>
    <p:sldId id="348" r:id="rId29"/>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7731" autoAdjust="0"/>
  </p:normalViewPr>
  <p:slideViewPr>
    <p:cSldViewPr>
      <p:cViewPr varScale="1">
        <p:scale>
          <a:sx n="41" d="100"/>
          <a:sy n="41" d="100"/>
        </p:scale>
        <p:origin x="1782"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ja-JP"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F18FCDC-CC65-471E-B57B-95F71BDE2B17}" type="datetimeFigureOut">
              <a:rPr lang="ja-JP" altLang="en-US"/>
              <a:pPr>
                <a:defRPr/>
              </a:pPr>
              <a:t>2014/5/15</a:t>
            </a:fld>
            <a:endParaRPr lang="vi-VN" altLang="ja-JP"/>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vi-VN" altLang="ja-JP"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ja-JP"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7D76E61-3FE8-46E0-A2DD-2986E129BF85}" type="slidenum">
              <a:rPr lang="ja-JP" altLang="vi-VN"/>
              <a:pPr>
                <a:defRPr/>
              </a:pPr>
              <a:t>‹#›</a:t>
            </a:fld>
            <a:endParaRPr lang="vi-VN" altLang="ja-JP"/>
          </a:p>
        </p:txBody>
      </p:sp>
    </p:spTree>
    <p:extLst>
      <p:ext uri="{BB962C8B-B14F-4D97-AF65-F5344CB8AC3E}">
        <p14:creationId xmlns:p14="http://schemas.microsoft.com/office/powerpoint/2010/main" val="9485655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2194317-8DDB-4B93-9695-CA9FDE2BCF17}" type="slidenum">
              <a:rPr lang="ja-JP" altLang="vi-VN"/>
              <a:pPr/>
              <a:t>3</a:t>
            </a:fld>
            <a:endParaRPr lang="vi-VN" altLang="ja-JP"/>
          </a:p>
        </p:txBody>
      </p:sp>
    </p:spTree>
    <p:extLst>
      <p:ext uri="{BB962C8B-B14F-4D97-AF65-F5344CB8AC3E}">
        <p14:creationId xmlns:p14="http://schemas.microsoft.com/office/powerpoint/2010/main" val="23411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Sử dụng Set thay cho HashTable</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39EDE3A-5722-49A9-8939-4F9B9E9659E3}" type="slidenum">
              <a:rPr lang="ja-JP" altLang="vi-VN"/>
              <a:pPr/>
              <a:t>6</a:t>
            </a:fld>
            <a:endParaRPr lang="vi-VN" altLang="ja-JP"/>
          </a:p>
        </p:txBody>
      </p:sp>
    </p:spTree>
    <p:extLst>
      <p:ext uri="{BB962C8B-B14F-4D97-AF65-F5344CB8AC3E}">
        <p14:creationId xmlns:p14="http://schemas.microsoft.com/office/powerpoint/2010/main" val="2439568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081759E-E702-47F9-BC0D-8DC91636A3A1}" type="slidenum">
              <a:rPr lang="ja-JP" altLang="vi-VN"/>
              <a:pPr/>
              <a:t>7</a:t>
            </a:fld>
            <a:endParaRPr lang="vi-VN" altLang="ja-JP"/>
          </a:p>
        </p:txBody>
      </p:sp>
    </p:spTree>
    <p:extLst>
      <p:ext uri="{BB962C8B-B14F-4D97-AF65-F5344CB8AC3E}">
        <p14:creationId xmlns:p14="http://schemas.microsoft.com/office/powerpoint/2010/main" val="1366005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Không rõ lắm</a:t>
            </a:r>
          </a:p>
          <a:p>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EA2072A-FDE9-437F-91DF-ACDDD112200D}" type="slidenum">
              <a:rPr lang="ja-JP" altLang="vi-VN"/>
              <a:pPr/>
              <a:t>9</a:t>
            </a:fld>
            <a:endParaRPr lang="vi-VN" altLang="ja-JP"/>
          </a:p>
        </p:txBody>
      </p:sp>
    </p:spTree>
    <p:extLst>
      <p:ext uri="{BB962C8B-B14F-4D97-AF65-F5344CB8AC3E}">
        <p14:creationId xmlns:p14="http://schemas.microsoft.com/office/powerpoint/2010/main" val="384008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Ví dụ của .Net</a:t>
            </a: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A500AC-7D59-4FE9-9C89-26A5454628C8}" type="slidenum">
              <a:rPr lang="ja-JP" altLang="vi-VN"/>
              <a:pPr/>
              <a:t>11</a:t>
            </a:fld>
            <a:endParaRPr lang="vi-VN" altLang="ja-JP"/>
          </a:p>
        </p:txBody>
      </p:sp>
    </p:spTree>
    <p:extLst>
      <p:ext uri="{BB962C8B-B14F-4D97-AF65-F5344CB8AC3E}">
        <p14:creationId xmlns:p14="http://schemas.microsoft.com/office/powerpoint/2010/main" val="2417963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smtClean="0">
                <a:ea typeface="ＭＳ Ｐゴシック" panose="020B0600070205080204" pitchFamily="50" charset="-128"/>
              </a:defRPr>
            </a:lvl1pPr>
          </a:lstStyle>
          <a:p>
            <a:pPr>
              <a:defRPr/>
            </a:pPr>
            <a:endParaRPr lang="fr-FR" altLang="ja-JP"/>
          </a:p>
        </p:txBody>
      </p:sp>
    </p:spTree>
    <p:extLst>
      <p:ext uri="{BB962C8B-B14F-4D97-AF65-F5344CB8AC3E}">
        <p14:creationId xmlns:p14="http://schemas.microsoft.com/office/powerpoint/2010/main" val="2851646590"/>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218852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59697528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3320068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50026822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912614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298047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9860240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318840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24785484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9381712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28469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3345941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3302884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96975143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3048585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1714732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772182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1903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2789178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93611269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5513007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48284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185943875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ja-JP" sz="2400" smtClean="0">
              <a:solidFill>
                <a:schemeClr val="bg2"/>
              </a:solidFill>
              <a:ea typeface="ＭＳ Ｐゴシック" panose="020B0600070205080204" pitchFamily="50" charset="-128"/>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110594" name="Chart" r:id="rId4" imgW="6600749" imgH="4400702" progId="MSGraph.Chart.8">
                  <p:embed followColorScheme="full"/>
                </p:oleObj>
              </mc:Choice>
              <mc:Fallback>
                <p:oleObj name="Chart" r:id="rId4" imgW="6600749" imgH="4400702"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7899997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E9E01CB2-AF79-4CB3-A651-6AAF8447A0D9}" type="slidenum">
              <a:rPr lang="en-US" altLang="ja-JP"/>
              <a:pPr>
                <a:defRPr/>
              </a:pPr>
              <a:t>‹#›</a:t>
            </a:fld>
            <a:endParaRPr lang="en-US" altLang="ja-JP"/>
          </a:p>
        </p:txBody>
      </p:sp>
    </p:spTree>
    <p:extLst>
      <p:ext uri="{BB962C8B-B14F-4D97-AF65-F5344CB8AC3E}">
        <p14:creationId xmlns:p14="http://schemas.microsoft.com/office/powerpoint/2010/main" val="418169728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B68617B-4135-4D85-A7DB-5C7ECA71B9CE}" type="slidenum">
              <a:rPr lang="en-US" altLang="ja-JP"/>
              <a:pPr>
                <a:defRPr/>
              </a:pPr>
              <a:t>‹#›</a:t>
            </a:fld>
            <a:endParaRPr lang="en-US" altLang="ja-JP"/>
          </a:p>
        </p:txBody>
      </p:sp>
    </p:spTree>
    <p:extLst>
      <p:ext uri="{BB962C8B-B14F-4D97-AF65-F5344CB8AC3E}">
        <p14:creationId xmlns:p14="http://schemas.microsoft.com/office/powerpoint/2010/main" val="152636746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E415646B-D3F9-4BA3-857D-9466DA54E045}" type="slidenum">
              <a:rPr lang="en-US" altLang="ja-JP"/>
              <a:pPr>
                <a:defRPr/>
              </a:pPr>
              <a:t>‹#›</a:t>
            </a:fld>
            <a:endParaRPr lang="en-US" altLang="ja-JP"/>
          </a:p>
        </p:txBody>
      </p:sp>
    </p:spTree>
    <p:extLst>
      <p:ext uri="{BB962C8B-B14F-4D97-AF65-F5344CB8AC3E}">
        <p14:creationId xmlns:p14="http://schemas.microsoft.com/office/powerpoint/2010/main" val="260804847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4E2E40FE-1DBF-4F1C-B3F7-CFFBAA7BCD22}" type="slidenum">
              <a:rPr lang="en-US" altLang="ja-JP"/>
              <a:pPr>
                <a:defRPr/>
              </a:pPr>
              <a:t>‹#›</a:t>
            </a:fld>
            <a:endParaRPr lang="en-US" altLang="ja-JP"/>
          </a:p>
        </p:txBody>
      </p:sp>
    </p:spTree>
    <p:extLst>
      <p:ext uri="{BB962C8B-B14F-4D97-AF65-F5344CB8AC3E}">
        <p14:creationId xmlns:p14="http://schemas.microsoft.com/office/powerpoint/2010/main" val="268681947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4F82BFAF-A7C6-460B-B72D-58C6A9498678}" type="slidenum">
              <a:rPr lang="en-US" altLang="ja-JP"/>
              <a:pPr>
                <a:defRPr/>
              </a:pPr>
              <a:t>‹#›</a:t>
            </a:fld>
            <a:endParaRPr lang="en-US" altLang="ja-JP"/>
          </a:p>
        </p:txBody>
      </p:sp>
    </p:spTree>
    <p:extLst>
      <p:ext uri="{BB962C8B-B14F-4D97-AF65-F5344CB8AC3E}">
        <p14:creationId xmlns:p14="http://schemas.microsoft.com/office/powerpoint/2010/main" val="238987536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6699B8D5-38A6-4C15-B1EB-856CC12A9FF3}" type="slidenum">
              <a:rPr lang="en-US" altLang="ja-JP"/>
              <a:pPr>
                <a:defRPr/>
              </a:pPr>
              <a:t>‹#›</a:t>
            </a:fld>
            <a:endParaRPr lang="en-US" altLang="ja-JP"/>
          </a:p>
        </p:txBody>
      </p:sp>
    </p:spTree>
    <p:extLst>
      <p:ext uri="{BB962C8B-B14F-4D97-AF65-F5344CB8AC3E}">
        <p14:creationId xmlns:p14="http://schemas.microsoft.com/office/powerpoint/2010/main" val="210296037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5E857E9-8849-4223-8047-963151D0EA1B}" type="slidenum">
              <a:rPr lang="en-US" altLang="ja-JP"/>
              <a:pPr>
                <a:defRPr/>
              </a:pPr>
              <a:t>‹#›</a:t>
            </a:fld>
            <a:endParaRPr lang="en-US" altLang="ja-JP"/>
          </a:p>
        </p:txBody>
      </p:sp>
    </p:spTree>
    <p:extLst>
      <p:ext uri="{BB962C8B-B14F-4D97-AF65-F5344CB8AC3E}">
        <p14:creationId xmlns:p14="http://schemas.microsoft.com/office/powerpoint/2010/main" val="419839678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E5DD516-CAC2-41FC-8B35-684EB686DA46}" type="slidenum">
              <a:rPr lang="en-US" altLang="ja-JP"/>
              <a:pPr>
                <a:defRPr/>
              </a:pPr>
              <a:t>‹#›</a:t>
            </a:fld>
            <a:endParaRPr lang="en-US" altLang="ja-JP"/>
          </a:p>
        </p:txBody>
      </p:sp>
    </p:spTree>
    <p:extLst>
      <p:ext uri="{BB962C8B-B14F-4D97-AF65-F5344CB8AC3E}">
        <p14:creationId xmlns:p14="http://schemas.microsoft.com/office/powerpoint/2010/main" val="351715798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58F0AE6-4B44-448C-A35F-98E472676812}" type="slidenum">
              <a:rPr lang="en-US" altLang="ja-JP"/>
              <a:pPr>
                <a:defRPr/>
              </a:pPr>
              <a:t>‹#›</a:t>
            </a:fld>
            <a:endParaRPr lang="en-US" altLang="ja-JP"/>
          </a:p>
        </p:txBody>
      </p:sp>
    </p:spTree>
    <p:extLst>
      <p:ext uri="{BB962C8B-B14F-4D97-AF65-F5344CB8AC3E}">
        <p14:creationId xmlns:p14="http://schemas.microsoft.com/office/powerpoint/2010/main" val="2537484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84994840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FCA4F823-F82E-4F81-9458-E496B3AB3B21}" type="slidenum">
              <a:rPr lang="en-US" altLang="ja-JP"/>
              <a:pPr>
                <a:defRPr/>
              </a:pPr>
              <a:t>‹#›</a:t>
            </a:fld>
            <a:endParaRPr lang="en-US" altLang="ja-JP"/>
          </a:p>
        </p:txBody>
      </p:sp>
    </p:spTree>
    <p:extLst>
      <p:ext uri="{BB962C8B-B14F-4D97-AF65-F5344CB8AC3E}">
        <p14:creationId xmlns:p14="http://schemas.microsoft.com/office/powerpoint/2010/main" val="36648751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smtClean="0">
                <a:solidFill>
                  <a:schemeClr val="tx1"/>
                </a:solidFill>
              </a:defRPr>
            </a:lvl1pPr>
          </a:lstStyle>
          <a:p>
            <a:pPr>
              <a:defRPr/>
            </a:pPr>
            <a:fld id="{F42B6BED-D671-4835-9F6D-426207960444}" type="slidenum">
              <a:rPr lang="en-US" altLang="ja-JP"/>
              <a:pPr>
                <a:defRPr/>
              </a:pPr>
              <a:t>‹#›</a:t>
            </a:fld>
            <a:endParaRPr lang="en-US" altLang="ja-JP"/>
          </a:p>
        </p:txBody>
      </p:sp>
    </p:spTree>
    <p:extLst>
      <p:ext uri="{BB962C8B-B14F-4D97-AF65-F5344CB8AC3E}">
        <p14:creationId xmlns:p14="http://schemas.microsoft.com/office/powerpoint/2010/main" val="313894106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2246F3ED-E9A3-4B21-9676-CA8C4670AAD8}" type="slidenum">
              <a:rPr lang="en-US" altLang="ja-JP"/>
              <a:pPr>
                <a:defRPr/>
              </a:pPr>
              <a:t>‹#›</a:t>
            </a:fld>
            <a:endParaRPr lang="en-US" altLang="ja-JP"/>
          </a:p>
        </p:txBody>
      </p:sp>
    </p:spTree>
    <p:extLst>
      <p:ext uri="{BB962C8B-B14F-4D97-AF65-F5344CB8AC3E}">
        <p14:creationId xmlns:p14="http://schemas.microsoft.com/office/powerpoint/2010/main" val="148610441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C2DDFF98-7EDD-471D-8789-3D9CE8A68B7C}" type="slidenum">
              <a:rPr lang="en-US" altLang="ja-JP"/>
              <a:pPr>
                <a:defRPr/>
              </a:pPr>
              <a:t>‹#›</a:t>
            </a:fld>
            <a:endParaRPr lang="en-US" altLang="ja-JP"/>
          </a:p>
        </p:txBody>
      </p:sp>
    </p:spTree>
    <p:extLst>
      <p:ext uri="{BB962C8B-B14F-4D97-AF65-F5344CB8AC3E}">
        <p14:creationId xmlns:p14="http://schemas.microsoft.com/office/powerpoint/2010/main" val="195684892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9A56D2CE-0B26-4A49-82F6-CDB5CFA7B6FC}" type="slidenum">
              <a:rPr lang="en-US" altLang="ja-JP"/>
              <a:pPr>
                <a:defRPr/>
              </a:pPr>
              <a:t>‹#›</a:t>
            </a:fld>
            <a:endParaRPr lang="en-US" altLang="ja-JP"/>
          </a:p>
        </p:txBody>
      </p:sp>
    </p:spTree>
    <p:extLst>
      <p:ext uri="{BB962C8B-B14F-4D97-AF65-F5344CB8AC3E}">
        <p14:creationId xmlns:p14="http://schemas.microsoft.com/office/powerpoint/2010/main" val="35450411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3B2D6550-0A55-4DA5-B60E-D736D991CA51}" type="slidenum">
              <a:rPr lang="en-US" altLang="ja-JP"/>
              <a:pPr>
                <a:defRPr/>
              </a:pPr>
              <a:t>‹#›</a:t>
            </a:fld>
            <a:endParaRPr lang="en-US" altLang="ja-JP"/>
          </a:p>
        </p:txBody>
      </p:sp>
    </p:spTree>
    <p:extLst>
      <p:ext uri="{BB962C8B-B14F-4D97-AF65-F5344CB8AC3E}">
        <p14:creationId xmlns:p14="http://schemas.microsoft.com/office/powerpoint/2010/main" val="355502368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E0E123C4-C7E5-4AFC-8CB0-0BAA937D6A06}" type="slidenum">
              <a:rPr lang="en-US" altLang="ja-JP"/>
              <a:pPr>
                <a:defRPr/>
              </a:pPr>
              <a:t>‹#›</a:t>
            </a:fld>
            <a:endParaRPr lang="en-US" altLang="ja-JP"/>
          </a:p>
        </p:txBody>
      </p:sp>
    </p:spTree>
    <p:extLst>
      <p:ext uri="{BB962C8B-B14F-4D97-AF65-F5344CB8AC3E}">
        <p14:creationId xmlns:p14="http://schemas.microsoft.com/office/powerpoint/2010/main" val="13023723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574613A3-45E5-4991-ABF4-2823C1164962}" type="slidenum">
              <a:rPr lang="en-US" altLang="ja-JP"/>
              <a:pPr>
                <a:defRPr/>
              </a:pPr>
              <a:t>‹#›</a:t>
            </a:fld>
            <a:endParaRPr lang="en-US" altLang="ja-JP"/>
          </a:p>
        </p:txBody>
      </p:sp>
    </p:spTree>
    <p:extLst>
      <p:ext uri="{BB962C8B-B14F-4D97-AF65-F5344CB8AC3E}">
        <p14:creationId xmlns:p14="http://schemas.microsoft.com/office/powerpoint/2010/main" val="250400296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BF3571E-D5F0-4C84-B45D-2F9031CBD129}" type="slidenum">
              <a:rPr lang="en-US" altLang="ja-JP"/>
              <a:pPr>
                <a:defRPr/>
              </a:pPr>
              <a:t>‹#›</a:t>
            </a:fld>
            <a:endParaRPr lang="en-US" altLang="ja-JP"/>
          </a:p>
        </p:txBody>
      </p:sp>
    </p:spTree>
    <p:extLst>
      <p:ext uri="{BB962C8B-B14F-4D97-AF65-F5344CB8AC3E}">
        <p14:creationId xmlns:p14="http://schemas.microsoft.com/office/powerpoint/2010/main" val="122450388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90A4435B-2340-45FF-A65A-48823F7AF1E5}" type="slidenum">
              <a:rPr lang="en-US" altLang="ja-JP"/>
              <a:pPr>
                <a:defRPr/>
              </a:pPr>
              <a:t>‹#›</a:t>
            </a:fld>
            <a:endParaRPr lang="en-US" altLang="ja-JP"/>
          </a:p>
        </p:txBody>
      </p:sp>
    </p:spTree>
    <p:extLst>
      <p:ext uri="{BB962C8B-B14F-4D97-AF65-F5344CB8AC3E}">
        <p14:creationId xmlns:p14="http://schemas.microsoft.com/office/powerpoint/2010/main" val="4130970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smtClean="0">
                <a:ea typeface="ＭＳ Ｐゴシック" panose="020B0600070205080204" pitchFamily="50" charset="-128"/>
              </a:defRPr>
            </a:lvl1pPr>
          </a:lstStyle>
          <a:p>
            <a:pPr>
              <a:defRPr/>
            </a:pPr>
            <a:endParaRPr lang="en-US" altLang="ja-JP"/>
          </a:p>
        </p:txBody>
      </p:sp>
    </p:spTree>
    <p:extLst>
      <p:ext uri="{BB962C8B-B14F-4D97-AF65-F5344CB8AC3E}">
        <p14:creationId xmlns:p14="http://schemas.microsoft.com/office/powerpoint/2010/main" val="263788102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7836B717-2377-49B2-B93E-5AE689D12CB4}" type="slidenum">
              <a:rPr lang="en-US" altLang="ja-JP"/>
              <a:pPr>
                <a:defRPr/>
              </a:pPr>
              <a:t>‹#›</a:t>
            </a:fld>
            <a:endParaRPr lang="en-US" altLang="ja-JP"/>
          </a:p>
        </p:txBody>
      </p:sp>
    </p:spTree>
    <p:extLst>
      <p:ext uri="{BB962C8B-B14F-4D97-AF65-F5344CB8AC3E}">
        <p14:creationId xmlns:p14="http://schemas.microsoft.com/office/powerpoint/2010/main" val="370143293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7D14CA57-5D4C-43DA-A40E-2E02D66C0EDE}" type="slidenum">
              <a:rPr lang="en-US" altLang="ja-JP"/>
              <a:pPr>
                <a:defRPr/>
              </a:pPr>
              <a:t>‹#›</a:t>
            </a:fld>
            <a:endParaRPr lang="en-US" altLang="ja-JP"/>
          </a:p>
        </p:txBody>
      </p:sp>
    </p:spTree>
    <p:extLst>
      <p:ext uri="{BB962C8B-B14F-4D97-AF65-F5344CB8AC3E}">
        <p14:creationId xmlns:p14="http://schemas.microsoft.com/office/powerpoint/2010/main" val="339298983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36343743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8972927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26579701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4456276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7547184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68936290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77429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06102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smtClean="0">
                <a:latin typeface="SEOptimist"/>
                <a:ea typeface="ＭＳ Ｐゴシック" panose="020B0600070205080204" pitchFamily="50" charset="-128"/>
              </a:defRPr>
            </a:lvl1pPr>
          </a:lstStyle>
          <a:p>
            <a:pPr>
              <a:defRPr/>
            </a:pPr>
            <a:endParaRPr lang="fr-FR" altLang="ja-JP"/>
          </a:p>
        </p:txBody>
      </p:sp>
    </p:spTree>
    <p:extLst>
      <p:ext uri="{BB962C8B-B14F-4D97-AF65-F5344CB8AC3E}">
        <p14:creationId xmlns:p14="http://schemas.microsoft.com/office/powerpoint/2010/main" val="3063205788"/>
      </p:ext>
    </p:extLst>
  </p:cSld>
  <p:clrMapOvr>
    <a:overrideClrMapping bg1="dk2" tx1="lt1" bg2="dk1" tx2="lt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1103484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7636447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93128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31101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02069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20762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9534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51100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719210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9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31409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08306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376733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378327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smtClean="0">
                <a:ea typeface="ＭＳ Ｐゴシック" panose="020B0600070205080204" pitchFamily="50" charset="-128"/>
              </a:defRPr>
            </a:lvl1pPr>
          </a:lstStyle>
          <a:p>
            <a:pPr>
              <a:defRPr/>
            </a:pPr>
            <a:endParaRPr lang="fr-FR" altLang="ja-JP"/>
          </a:p>
        </p:txBody>
      </p:sp>
    </p:spTree>
    <p:extLst>
      <p:ext uri="{BB962C8B-B14F-4D97-AF65-F5344CB8AC3E}">
        <p14:creationId xmlns:p14="http://schemas.microsoft.com/office/powerpoint/2010/main" val="1391708878"/>
      </p:ext>
    </p:extLst>
  </p:cSld>
  <p:clrMapOvr>
    <a:overrideClrMapping bg1="dk2" tx1="lt1" bg2="dk1"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305276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375333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1292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7454345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014589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5700852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4798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745583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484852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888947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75732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smtClean="0">
                <a:ea typeface="ＭＳ Ｐゴシック" panose="020B0600070205080204" pitchFamily="50" charset="-128"/>
              </a:defRPr>
            </a:lvl1pPr>
          </a:lstStyle>
          <a:p>
            <a:pPr>
              <a:defRPr/>
            </a:pPr>
            <a:endParaRPr lang="fr-FR" altLang="ja-JP"/>
          </a:p>
        </p:txBody>
      </p:sp>
    </p:spTree>
    <p:extLst>
      <p:ext uri="{BB962C8B-B14F-4D97-AF65-F5344CB8AC3E}">
        <p14:creationId xmlns:p14="http://schemas.microsoft.com/office/powerpoint/2010/main" val="2328718382"/>
      </p:ext>
    </p:extLst>
  </p:cSld>
  <p:clrMapOvr>
    <a:overrideClrMapping bg1="dk2" tx1="lt1" bg2="dk1"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9130934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89380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013497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63917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076105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0401434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56992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8014452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8074303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386643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427570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smtClean="0">
                <a:ea typeface="ＭＳ Ｐゴシック" panose="020B0600070205080204" pitchFamily="50" charset="-128"/>
              </a:defRPr>
            </a:lvl1pPr>
          </a:lstStyle>
          <a:p>
            <a:pPr>
              <a:defRPr/>
            </a:pPr>
            <a:endParaRPr lang="fr-FR" altLang="ja-JP"/>
          </a:p>
        </p:txBody>
      </p:sp>
    </p:spTree>
    <p:extLst>
      <p:ext uri="{BB962C8B-B14F-4D97-AF65-F5344CB8AC3E}">
        <p14:creationId xmlns:p14="http://schemas.microsoft.com/office/powerpoint/2010/main" val="1043181084"/>
      </p:ext>
    </p:extLst>
  </p:cSld>
  <p:clrMapOvr>
    <a:overrideClrMapping bg1="dk2" tx1="lt1" bg2="dk1"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5974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657908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0903455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38457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64259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7599859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2170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710105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330995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882516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277827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9982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11998684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1657409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6019800" cy="828675"/>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295400"/>
            <a:ext cx="8229600" cy="48307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p:txBody>
          <a:bodyPr/>
          <a:lstStyle>
            <a:lvl1pPr>
              <a:defRPr smtClean="0"/>
            </a:lvl1pPr>
          </a:lstStyle>
          <a:p>
            <a:pPr>
              <a:defRPr/>
            </a:pPr>
            <a:endParaRPr lang="en-US" altLang="ja-JP"/>
          </a:p>
        </p:txBody>
      </p:sp>
      <p:sp>
        <p:nvSpPr>
          <p:cNvPr id="5" name="Rectangle 5"/>
          <p:cNvSpPr>
            <a:spLocks noGrp="1" noChangeArrowheads="1"/>
          </p:cNvSpPr>
          <p:nvPr>
            <p:ph type="ftr" sz="quarter" idx="11"/>
          </p:nvPr>
        </p:nvSpPr>
        <p:spPr>
          <a:xfrm>
            <a:off x="3505200" y="6381750"/>
            <a:ext cx="2895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ltLang="ja-JP"/>
          </a:p>
        </p:txBody>
      </p:sp>
    </p:spTree>
    <p:extLst>
      <p:ext uri="{BB962C8B-B14F-4D97-AF65-F5344CB8AC3E}">
        <p14:creationId xmlns:p14="http://schemas.microsoft.com/office/powerpoint/2010/main" val="31687165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8087839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678483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697896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9803654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5160090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416854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39626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defRPr/>
            </a:pPr>
            <a:r>
              <a:rPr kumimoji="1" lang="en-US" altLang="ja-JP" sz="2700" b="1" smtClean="0">
                <a:solidFill>
                  <a:schemeClr val="tx2"/>
                </a:solidFill>
                <a:ea typeface="ＭＳ Ｐゴシック" panose="020B0600070205080204" pitchFamily="50" charset="-128"/>
              </a:rPr>
              <a:t>Click to edit Master title style</a:t>
            </a:r>
            <a:endParaRPr kumimoji="1" lang="en-US" sz="2700" b="1" smtClean="0">
              <a:solidFill>
                <a:schemeClr val="tx2"/>
              </a:solidFill>
            </a:endParaRPr>
          </a:p>
        </p:txBody>
      </p:sp>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6" name="Rectangle 5"/>
          <p:cNvSpPr>
            <a:spLocks noGrp="1" noChangeArrowheads="1"/>
          </p:cNvSpPr>
          <p:nvPr>
            <p:ph type="dt" sz="half" idx="10"/>
          </p:nvPr>
        </p:nvSpPr>
        <p:spPr/>
        <p:txBody>
          <a:bodyPr/>
          <a:lstStyle>
            <a:lvl1pPr>
              <a:defRPr smtClean="0"/>
            </a:lvl1pPr>
          </a:lstStyle>
          <a:p>
            <a:pPr>
              <a:defRPr/>
            </a:pPr>
            <a:endParaRPr lang="en-US" altLang="ja-JP"/>
          </a:p>
        </p:txBody>
      </p:sp>
      <p:sp>
        <p:nvSpPr>
          <p:cNvPr id="7" name="Rectangle 6"/>
          <p:cNvSpPr>
            <a:spLocks noGrp="1" noChangeArrowheads="1"/>
          </p:cNvSpPr>
          <p:nvPr>
            <p:ph type="ftr" sz="quarter" idx="11"/>
          </p:nvPr>
        </p:nvSpPr>
        <p:spPr/>
        <p:txBody>
          <a:bodyPr/>
          <a:lstStyle>
            <a:lvl1pPr>
              <a:defRPr smtClean="0"/>
            </a:lvl1pPr>
          </a:lstStyle>
          <a:p>
            <a:pPr>
              <a:defRPr/>
            </a:pPr>
            <a:endParaRPr lang="en-US" altLang="ja-JP"/>
          </a:p>
        </p:txBody>
      </p:sp>
    </p:spTree>
    <p:extLst>
      <p:ext uri="{BB962C8B-B14F-4D97-AF65-F5344CB8AC3E}">
        <p14:creationId xmlns:p14="http://schemas.microsoft.com/office/powerpoint/2010/main" val="178525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8737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defRPr/>
            </a:pPr>
            <a:r>
              <a:rPr kumimoji="1" lang="en-US" altLang="ja-JP" sz="2700" b="1" smtClean="0">
                <a:solidFill>
                  <a:schemeClr val="tx2"/>
                </a:solidFill>
                <a:ea typeface="ＭＳ Ｐゴシック" panose="020B0600070205080204" pitchFamily="50" charset="-128"/>
              </a:rPr>
              <a:t>Click to edit Master title style</a:t>
            </a:r>
            <a:endParaRPr kumimoji="1" lang="en-US" sz="2700" b="1" smtClean="0">
              <a:solidFill>
                <a:schemeClr val="tx2"/>
              </a:solidFill>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6" name="Rectangle 5"/>
          <p:cNvSpPr>
            <a:spLocks noGrp="1" noChangeArrowheads="1"/>
          </p:cNvSpPr>
          <p:nvPr>
            <p:ph type="dt" sz="half" idx="10"/>
          </p:nvPr>
        </p:nvSpPr>
        <p:spPr/>
        <p:txBody>
          <a:bodyPr/>
          <a:lstStyle>
            <a:lvl1pPr>
              <a:defRPr smtClean="0"/>
            </a:lvl1pPr>
          </a:lstStyle>
          <a:p>
            <a:pPr>
              <a:defRPr/>
            </a:pPr>
            <a:endParaRPr lang="en-US" altLang="ja-JP"/>
          </a:p>
        </p:txBody>
      </p:sp>
      <p:sp>
        <p:nvSpPr>
          <p:cNvPr id="7" name="Rectangle 6"/>
          <p:cNvSpPr>
            <a:spLocks noGrp="1" noChangeArrowheads="1"/>
          </p:cNvSpPr>
          <p:nvPr>
            <p:ph type="ftr" sz="quarter" idx="11"/>
          </p:nvPr>
        </p:nvSpPr>
        <p:spPr/>
        <p:txBody>
          <a:bodyPr/>
          <a:lstStyle>
            <a:lvl1pPr>
              <a:defRPr smtClean="0"/>
            </a:lvl1pPr>
          </a:lstStyle>
          <a:p>
            <a:pPr>
              <a:defRPr/>
            </a:pPr>
            <a:endParaRPr lang="en-US" altLang="ja-JP"/>
          </a:p>
        </p:txBody>
      </p:sp>
    </p:spTree>
    <p:extLst>
      <p:ext uri="{BB962C8B-B14F-4D97-AF65-F5344CB8AC3E}">
        <p14:creationId xmlns:p14="http://schemas.microsoft.com/office/powerpoint/2010/main" val="266550947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58253331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defRPr/>
            </a:pPr>
            <a:r>
              <a:rPr kumimoji="1" lang="en-US" altLang="ja-JP" sz="2700" b="1" smtClean="0">
                <a:solidFill>
                  <a:schemeClr val="tx2"/>
                </a:solidFill>
                <a:ea typeface="ＭＳ Ｐゴシック" panose="020B0600070205080204" pitchFamily="50" charset="-128"/>
              </a:rPr>
              <a:t>Click to edit Master title style</a:t>
            </a:r>
            <a:endParaRPr kumimoji="1" lang="en-US" sz="2700" b="1" smtClean="0">
              <a:solidFill>
                <a:schemeClr val="tx2"/>
              </a:solidFill>
            </a:endParaRPr>
          </a:p>
        </p:txBody>
      </p:sp>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Rectangle 4"/>
          <p:cNvSpPr>
            <a:spLocks noGrp="1" noChangeArrowheads="1"/>
          </p:cNvSpPr>
          <p:nvPr>
            <p:ph type="dt" sz="half" idx="10"/>
          </p:nvPr>
        </p:nvSpPr>
        <p:spPr/>
        <p:txBody>
          <a:bodyPr/>
          <a:lstStyle>
            <a:lvl1pPr>
              <a:defRPr smtClean="0"/>
            </a:lvl1pPr>
          </a:lstStyle>
          <a:p>
            <a:pPr>
              <a:defRPr/>
            </a:pPr>
            <a:endParaRPr lang="en-US" altLang="ja-JP"/>
          </a:p>
        </p:txBody>
      </p:sp>
      <p:sp>
        <p:nvSpPr>
          <p:cNvPr id="6" name="Rectangle 5"/>
          <p:cNvSpPr>
            <a:spLocks noGrp="1" noChangeArrowheads="1"/>
          </p:cNvSpPr>
          <p:nvPr>
            <p:ph type="ftr" sz="quarter" idx="11"/>
          </p:nvPr>
        </p:nvSpPr>
        <p:spPr/>
        <p:txBody>
          <a:bodyPr/>
          <a:lstStyle>
            <a:lvl1pPr>
              <a:defRPr smtClean="0"/>
            </a:lvl1pPr>
          </a:lstStyle>
          <a:p>
            <a:pPr>
              <a:defRPr/>
            </a:pPr>
            <a:endParaRPr lang="en-US" altLang="ja-JP"/>
          </a:p>
        </p:txBody>
      </p:sp>
    </p:spTree>
    <p:extLst>
      <p:ext uri="{BB962C8B-B14F-4D97-AF65-F5344CB8AC3E}">
        <p14:creationId xmlns:p14="http://schemas.microsoft.com/office/powerpoint/2010/main" val="47829724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610677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58666885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5404438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ja-JP" sz="2400" smtClean="0">
                <a:solidFill>
                  <a:schemeClr val="bg2"/>
                </a:solidFill>
                <a:ea typeface="ＭＳ Ｐゴシック" panose="020B0600070205080204" pitchFamily="50" charset="-128"/>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Arial"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5 w 526"/>
                <a:gd name="T17" fmla="*/ 179 h 275"/>
                <a:gd name="T18" fmla="*/ 227 w 526"/>
                <a:gd name="T19" fmla="*/ 143 h 275"/>
                <a:gd name="T20" fmla="*/ 269 w 526"/>
                <a:gd name="T21" fmla="*/ 120 h 275"/>
                <a:gd name="T22" fmla="*/ 317 w 526"/>
                <a:gd name="T23" fmla="*/ 96 h 275"/>
                <a:gd name="T24" fmla="*/ 429 w 526"/>
                <a:gd name="T25" fmla="*/ 48 h 275"/>
                <a:gd name="T26" fmla="*/ 478 w 526"/>
                <a:gd name="T27" fmla="*/ 30 h 275"/>
                <a:gd name="T28" fmla="*/ 514 w 526"/>
                <a:gd name="T29" fmla="*/ 12 h 275"/>
                <a:gd name="T30" fmla="*/ 538 w 526"/>
                <a:gd name="T31" fmla="*/ 6 h 275"/>
                <a:gd name="T32" fmla="*/ 556 w 526"/>
                <a:gd name="T33" fmla="*/ 0 h 275"/>
                <a:gd name="T34" fmla="*/ 562 w 526"/>
                <a:gd name="T35" fmla="*/ 0 h 275"/>
                <a:gd name="T36" fmla="*/ 556 w 526"/>
                <a:gd name="T37" fmla="*/ 6 h 275"/>
                <a:gd name="T38" fmla="*/ 544 w 526"/>
                <a:gd name="T39" fmla="*/ 12 h 275"/>
                <a:gd name="T40" fmla="*/ 520 w 526"/>
                <a:gd name="T41" fmla="*/ 24 h 275"/>
                <a:gd name="T42" fmla="*/ 496 w 526"/>
                <a:gd name="T43" fmla="*/ 42 h 275"/>
                <a:gd name="T44" fmla="*/ 472 w 526"/>
                <a:gd name="T45" fmla="*/ 54 h 275"/>
                <a:gd name="T46" fmla="*/ 429 w 526"/>
                <a:gd name="T47" fmla="*/ 78 h 275"/>
                <a:gd name="T48" fmla="*/ 358 w 526"/>
                <a:gd name="T49" fmla="*/ 108 h 275"/>
                <a:gd name="T50" fmla="*/ 293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8 w 718"/>
                <a:gd name="T17" fmla="*/ 228 h 306"/>
                <a:gd name="T18" fmla="*/ 144 w 718"/>
                <a:gd name="T19" fmla="*/ 228 h 306"/>
                <a:gd name="T20" fmla="*/ 162 w 718"/>
                <a:gd name="T21" fmla="*/ 222 h 306"/>
                <a:gd name="T22" fmla="*/ 186 w 718"/>
                <a:gd name="T23" fmla="*/ 216 h 306"/>
                <a:gd name="T24" fmla="*/ 216 w 718"/>
                <a:gd name="T25" fmla="*/ 204 h 306"/>
                <a:gd name="T26" fmla="*/ 293 w 718"/>
                <a:gd name="T27" fmla="*/ 180 h 306"/>
                <a:gd name="T28" fmla="*/ 407 w 718"/>
                <a:gd name="T29" fmla="*/ 156 h 306"/>
                <a:gd name="T30" fmla="*/ 497 w 718"/>
                <a:gd name="T31" fmla="*/ 126 h 306"/>
                <a:gd name="T32" fmla="*/ 580 w 718"/>
                <a:gd name="T33" fmla="*/ 102 h 306"/>
                <a:gd name="T34" fmla="*/ 615 w 718"/>
                <a:gd name="T35" fmla="*/ 90 h 306"/>
                <a:gd name="T36" fmla="*/ 658 w 718"/>
                <a:gd name="T37" fmla="*/ 84 h 306"/>
                <a:gd name="T38" fmla="*/ 676 w 718"/>
                <a:gd name="T39" fmla="*/ 78 h 306"/>
                <a:gd name="T40" fmla="*/ 682 w 718"/>
                <a:gd name="T41" fmla="*/ 72 h 306"/>
                <a:gd name="T42" fmla="*/ 688 w 718"/>
                <a:gd name="T43" fmla="*/ 66 h 306"/>
                <a:gd name="T44" fmla="*/ 706 w 718"/>
                <a:gd name="T45" fmla="*/ 60 h 306"/>
                <a:gd name="T46" fmla="*/ 748 w 718"/>
                <a:gd name="T47" fmla="*/ 30 h 306"/>
                <a:gd name="T48" fmla="*/ 766 w 718"/>
                <a:gd name="T49" fmla="*/ 18 h 306"/>
                <a:gd name="T50" fmla="*/ 772 w 718"/>
                <a:gd name="T51" fmla="*/ 6 h 306"/>
                <a:gd name="T52" fmla="*/ 766 w 718"/>
                <a:gd name="T53" fmla="*/ 0 h 306"/>
                <a:gd name="T54" fmla="*/ 742 w 718"/>
                <a:gd name="T55" fmla="*/ 0 h 306"/>
                <a:gd name="T56" fmla="*/ 682 w 718"/>
                <a:gd name="T57" fmla="*/ 0 h 306"/>
                <a:gd name="T58" fmla="*/ 624 w 718"/>
                <a:gd name="T59" fmla="*/ 0 h 306"/>
                <a:gd name="T60" fmla="*/ 580 w 718"/>
                <a:gd name="T61" fmla="*/ 0 h 306"/>
                <a:gd name="T62" fmla="*/ 550 w 718"/>
                <a:gd name="T63" fmla="*/ 18 h 306"/>
                <a:gd name="T64" fmla="*/ 521 w 718"/>
                <a:gd name="T65" fmla="*/ 42 h 306"/>
                <a:gd name="T66" fmla="*/ 503 w 718"/>
                <a:gd name="T67" fmla="*/ 54 h 306"/>
                <a:gd name="T68" fmla="*/ 485 w 718"/>
                <a:gd name="T69" fmla="*/ 60 h 306"/>
                <a:gd name="T70" fmla="*/ 461 w 718"/>
                <a:gd name="T71" fmla="*/ 60 h 306"/>
                <a:gd name="T72" fmla="*/ 425 w 718"/>
                <a:gd name="T73" fmla="*/ 66 h 306"/>
                <a:gd name="T74" fmla="*/ 371 w 718"/>
                <a:gd name="T75" fmla="*/ 84 h 306"/>
                <a:gd name="T76" fmla="*/ 329 w 718"/>
                <a:gd name="T77" fmla="*/ 108 h 306"/>
                <a:gd name="T78" fmla="*/ 305 w 718"/>
                <a:gd name="T79" fmla="*/ 126 h 306"/>
                <a:gd name="T80" fmla="*/ 293 w 718"/>
                <a:gd name="T81" fmla="*/ 132 h 306"/>
                <a:gd name="T82" fmla="*/ 275 w 718"/>
                <a:gd name="T83" fmla="*/ 138 h 306"/>
                <a:gd name="T84" fmla="*/ 239 w 718"/>
                <a:gd name="T85" fmla="*/ 138 h 306"/>
                <a:gd name="T86" fmla="*/ 204 w 718"/>
                <a:gd name="T87" fmla="*/ 138 h 306"/>
                <a:gd name="T88" fmla="*/ 198 w 718"/>
                <a:gd name="T89" fmla="*/ 138 h 306"/>
                <a:gd name="T90" fmla="*/ 192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73 w 2392"/>
                <a:gd name="T1" fmla="*/ 54 h 881"/>
                <a:gd name="T2" fmla="*/ 2325 w 2392"/>
                <a:gd name="T3" fmla="*/ 54 h 881"/>
                <a:gd name="T4" fmla="*/ 2277 w 2392"/>
                <a:gd name="T5" fmla="*/ 66 h 881"/>
                <a:gd name="T6" fmla="*/ 2147 w 2392"/>
                <a:gd name="T7" fmla="*/ 101 h 881"/>
                <a:gd name="T8" fmla="*/ 2082 w 2392"/>
                <a:gd name="T9" fmla="*/ 119 h 881"/>
                <a:gd name="T10" fmla="*/ 1972 w 2392"/>
                <a:gd name="T11" fmla="*/ 167 h 881"/>
                <a:gd name="T12" fmla="*/ 1944 w 2392"/>
                <a:gd name="T13" fmla="*/ 245 h 881"/>
                <a:gd name="T14" fmla="*/ 1951 w 2392"/>
                <a:gd name="T15" fmla="*/ 305 h 881"/>
                <a:gd name="T16" fmla="*/ 1866 w 2392"/>
                <a:gd name="T17" fmla="*/ 317 h 881"/>
                <a:gd name="T18" fmla="*/ 1695 w 2392"/>
                <a:gd name="T19" fmla="*/ 263 h 881"/>
                <a:gd name="T20" fmla="*/ 1597 w 2392"/>
                <a:gd name="T21" fmla="*/ 257 h 881"/>
                <a:gd name="T22" fmla="*/ 1489 w 2392"/>
                <a:gd name="T23" fmla="*/ 311 h 881"/>
                <a:gd name="T24" fmla="*/ 1421 w 2392"/>
                <a:gd name="T25" fmla="*/ 353 h 881"/>
                <a:gd name="T26" fmla="*/ 1391 w 2392"/>
                <a:gd name="T27" fmla="*/ 359 h 881"/>
                <a:gd name="T28" fmla="*/ 1286 w 2392"/>
                <a:gd name="T29" fmla="*/ 371 h 881"/>
                <a:gd name="T30" fmla="*/ 1232 w 2392"/>
                <a:gd name="T31" fmla="*/ 365 h 881"/>
                <a:gd name="T32" fmla="*/ 1125 w 2392"/>
                <a:gd name="T33" fmla="*/ 371 h 881"/>
                <a:gd name="T34" fmla="*/ 1011 w 2392"/>
                <a:gd name="T35" fmla="*/ 383 h 881"/>
                <a:gd name="T36" fmla="*/ 975 w 2392"/>
                <a:gd name="T37" fmla="*/ 401 h 881"/>
                <a:gd name="T38" fmla="*/ 873 w 2392"/>
                <a:gd name="T39" fmla="*/ 419 h 881"/>
                <a:gd name="T40" fmla="*/ 832 w 2392"/>
                <a:gd name="T41" fmla="*/ 419 h 881"/>
                <a:gd name="T42" fmla="*/ 700 w 2392"/>
                <a:gd name="T43" fmla="*/ 437 h 881"/>
                <a:gd name="T44" fmla="*/ 634 w 2392"/>
                <a:gd name="T45" fmla="*/ 473 h 881"/>
                <a:gd name="T46" fmla="*/ 539 w 2392"/>
                <a:gd name="T47" fmla="*/ 467 h 881"/>
                <a:gd name="T48" fmla="*/ 449 w 2392"/>
                <a:gd name="T49" fmla="*/ 491 h 881"/>
                <a:gd name="T50" fmla="*/ 431 w 2392"/>
                <a:gd name="T51" fmla="*/ 539 h 881"/>
                <a:gd name="T52" fmla="*/ 365 w 2392"/>
                <a:gd name="T53" fmla="*/ 569 h 881"/>
                <a:gd name="T54" fmla="*/ 240 w 2392"/>
                <a:gd name="T55" fmla="*/ 599 h 881"/>
                <a:gd name="T56" fmla="*/ 138 w 2392"/>
                <a:gd name="T57" fmla="*/ 647 h 881"/>
                <a:gd name="T58" fmla="*/ 108 w 2392"/>
                <a:gd name="T59" fmla="*/ 659 h 881"/>
                <a:gd name="T60" fmla="*/ 0 w 2392"/>
                <a:gd name="T61" fmla="*/ 671 h 881"/>
                <a:gd name="T62" fmla="*/ 84 w 2392"/>
                <a:gd name="T63" fmla="*/ 695 h 881"/>
                <a:gd name="T64" fmla="*/ 281 w 2392"/>
                <a:gd name="T65" fmla="*/ 653 h 881"/>
                <a:gd name="T66" fmla="*/ 509 w 2392"/>
                <a:gd name="T67" fmla="*/ 569 h 881"/>
                <a:gd name="T68" fmla="*/ 604 w 2392"/>
                <a:gd name="T69" fmla="*/ 521 h 881"/>
                <a:gd name="T70" fmla="*/ 682 w 2392"/>
                <a:gd name="T71" fmla="*/ 515 h 881"/>
                <a:gd name="T72" fmla="*/ 927 w 2392"/>
                <a:gd name="T73" fmla="*/ 461 h 881"/>
                <a:gd name="T74" fmla="*/ 1220 w 2392"/>
                <a:gd name="T75" fmla="*/ 425 h 881"/>
                <a:gd name="T76" fmla="*/ 1368 w 2392"/>
                <a:gd name="T77" fmla="*/ 461 h 881"/>
                <a:gd name="T78" fmla="*/ 1507 w 2392"/>
                <a:gd name="T79" fmla="*/ 533 h 881"/>
                <a:gd name="T80" fmla="*/ 1525 w 2392"/>
                <a:gd name="T81" fmla="*/ 617 h 881"/>
                <a:gd name="T82" fmla="*/ 1466 w 2392"/>
                <a:gd name="T83" fmla="*/ 653 h 881"/>
                <a:gd name="T84" fmla="*/ 1298 w 2392"/>
                <a:gd name="T85" fmla="*/ 701 h 881"/>
                <a:gd name="T86" fmla="*/ 1184 w 2392"/>
                <a:gd name="T87" fmla="*/ 755 h 881"/>
                <a:gd name="T88" fmla="*/ 1137 w 2392"/>
                <a:gd name="T89" fmla="*/ 809 h 881"/>
                <a:gd name="T90" fmla="*/ 1149 w 2392"/>
                <a:gd name="T91" fmla="*/ 869 h 881"/>
                <a:gd name="T92" fmla="*/ 1178 w 2392"/>
                <a:gd name="T93" fmla="*/ 881 h 881"/>
                <a:gd name="T94" fmla="*/ 1280 w 2392"/>
                <a:gd name="T95" fmla="*/ 869 h 881"/>
                <a:gd name="T96" fmla="*/ 1478 w 2392"/>
                <a:gd name="T97" fmla="*/ 857 h 881"/>
                <a:gd name="T98" fmla="*/ 1531 w 2392"/>
                <a:gd name="T99" fmla="*/ 851 h 881"/>
                <a:gd name="T100" fmla="*/ 1573 w 2392"/>
                <a:gd name="T101" fmla="*/ 833 h 881"/>
                <a:gd name="T102" fmla="*/ 1783 w 2392"/>
                <a:gd name="T103" fmla="*/ 743 h 881"/>
                <a:gd name="T104" fmla="*/ 1914 w 2392"/>
                <a:gd name="T105" fmla="*/ 689 h 881"/>
                <a:gd name="T106" fmla="*/ 2000 w 2392"/>
                <a:gd name="T107" fmla="*/ 581 h 881"/>
                <a:gd name="T108" fmla="*/ 2165 w 2392"/>
                <a:gd name="T109" fmla="*/ 389 h 881"/>
                <a:gd name="T110" fmla="*/ 2345 w 2392"/>
                <a:gd name="T111" fmla="*/ 269 h 881"/>
                <a:gd name="T112" fmla="*/ 2393 w 2392"/>
                <a:gd name="T113" fmla="*/ 239 h 881"/>
                <a:gd name="T114" fmla="*/ 2536 w 2392"/>
                <a:gd name="T115" fmla="*/ 0 h 881"/>
                <a:gd name="T116" fmla="*/ 2446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ja-JP" sz="1400" smtClean="0">
                <a:solidFill>
                  <a:schemeClr val="bg2"/>
                </a:solidFill>
                <a:ea typeface="ＭＳ Ｐゴシック" panose="020B0600070205080204" pitchFamily="50" charset="-128"/>
              </a:rPr>
              <a:t>Chiến lược phát triển Doanh nghiệp vừa và nhỏ Việt Nam – Viet SME strategy for development</a:t>
            </a:r>
          </a:p>
        </p:txBody>
      </p:sp>
    </p:spTree>
    <p:extLst>
      <p:ext uri="{BB962C8B-B14F-4D97-AF65-F5344CB8AC3E}">
        <p14:creationId xmlns:p14="http://schemas.microsoft.com/office/powerpoint/2010/main" val="2256398993"/>
      </p:ext>
    </p:extLst>
  </p:cSld>
  <p:clrMapOvr>
    <a:overrideClrMapping bg1="dk2" tx1="lt1" bg2="dk1" tx2="lt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6083705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9508800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66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428877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0915178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16582631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73735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6161222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5092733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194183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469025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ja-JP" sz="2400" smtClean="0">
                <a:solidFill>
                  <a:schemeClr val="bg2"/>
                </a:solidFill>
                <a:ea typeface="ＭＳ Ｐゴシック" panose="020B0600070205080204" pitchFamily="50" charset="-128"/>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Arial"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5 w 526"/>
                <a:gd name="T17" fmla="*/ 179 h 275"/>
                <a:gd name="T18" fmla="*/ 227 w 526"/>
                <a:gd name="T19" fmla="*/ 143 h 275"/>
                <a:gd name="T20" fmla="*/ 269 w 526"/>
                <a:gd name="T21" fmla="*/ 120 h 275"/>
                <a:gd name="T22" fmla="*/ 317 w 526"/>
                <a:gd name="T23" fmla="*/ 96 h 275"/>
                <a:gd name="T24" fmla="*/ 429 w 526"/>
                <a:gd name="T25" fmla="*/ 48 h 275"/>
                <a:gd name="T26" fmla="*/ 478 w 526"/>
                <a:gd name="T27" fmla="*/ 30 h 275"/>
                <a:gd name="T28" fmla="*/ 514 w 526"/>
                <a:gd name="T29" fmla="*/ 12 h 275"/>
                <a:gd name="T30" fmla="*/ 538 w 526"/>
                <a:gd name="T31" fmla="*/ 6 h 275"/>
                <a:gd name="T32" fmla="*/ 556 w 526"/>
                <a:gd name="T33" fmla="*/ 0 h 275"/>
                <a:gd name="T34" fmla="*/ 562 w 526"/>
                <a:gd name="T35" fmla="*/ 0 h 275"/>
                <a:gd name="T36" fmla="*/ 556 w 526"/>
                <a:gd name="T37" fmla="*/ 6 h 275"/>
                <a:gd name="T38" fmla="*/ 544 w 526"/>
                <a:gd name="T39" fmla="*/ 12 h 275"/>
                <a:gd name="T40" fmla="*/ 520 w 526"/>
                <a:gd name="T41" fmla="*/ 24 h 275"/>
                <a:gd name="T42" fmla="*/ 496 w 526"/>
                <a:gd name="T43" fmla="*/ 42 h 275"/>
                <a:gd name="T44" fmla="*/ 472 w 526"/>
                <a:gd name="T45" fmla="*/ 54 h 275"/>
                <a:gd name="T46" fmla="*/ 429 w 526"/>
                <a:gd name="T47" fmla="*/ 78 h 275"/>
                <a:gd name="T48" fmla="*/ 358 w 526"/>
                <a:gd name="T49" fmla="*/ 108 h 275"/>
                <a:gd name="T50" fmla="*/ 293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8 w 718"/>
                <a:gd name="T17" fmla="*/ 228 h 306"/>
                <a:gd name="T18" fmla="*/ 144 w 718"/>
                <a:gd name="T19" fmla="*/ 228 h 306"/>
                <a:gd name="T20" fmla="*/ 162 w 718"/>
                <a:gd name="T21" fmla="*/ 222 h 306"/>
                <a:gd name="T22" fmla="*/ 186 w 718"/>
                <a:gd name="T23" fmla="*/ 216 h 306"/>
                <a:gd name="T24" fmla="*/ 216 w 718"/>
                <a:gd name="T25" fmla="*/ 204 h 306"/>
                <a:gd name="T26" fmla="*/ 293 w 718"/>
                <a:gd name="T27" fmla="*/ 180 h 306"/>
                <a:gd name="T28" fmla="*/ 407 w 718"/>
                <a:gd name="T29" fmla="*/ 156 h 306"/>
                <a:gd name="T30" fmla="*/ 497 w 718"/>
                <a:gd name="T31" fmla="*/ 126 h 306"/>
                <a:gd name="T32" fmla="*/ 580 w 718"/>
                <a:gd name="T33" fmla="*/ 102 h 306"/>
                <a:gd name="T34" fmla="*/ 615 w 718"/>
                <a:gd name="T35" fmla="*/ 90 h 306"/>
                <a:gd name="T36" fmla="*/ 658 w 718"/>
                <a:gd name="T37" fmla="*/ 84 h 306"/>
                <a:gd name="T38" fmla="*/ 676 w 718"/>
                <a:gd name="T39" fmla="*/ 78 h 306"/>
                <a:gd name="T40" fmla="*/ 682 w 718"/>
                <a:gd name="T41" fmla="*/ 72 h 306"/>
                <a:gd name="T42" fmla="*/ 688 w 718"/>
                <a:gd name="T43" fmla="*/ 66 h 306"/>
                <a:gd name="T44" fmla="*/ 706 w 718"/>
                <a:gd name="T45" fmla="*/ 60 h 306"/>
                <a:gd name="T46" fmla="*/ 748 w 718"/>
                <a:gd name="T47" fmla="*/ 30 h 306"/>
                <a:gd name="T48" fmla="*/ 766 w 718"/>
                <a:gd name="T49" fmla="*/ 18 h 306"/>
                <a:gd name="T50" fmla="*/ 772 w 718"/>
                <a:gd name="T51" fmla="*/ 6 h 306"/>
                <a:gd name="T52" fmla="*/ 766 w 718"/>
                <a:gd name="T53" fmla="*/ 0 h 306"/>
                <a:gd name="T54" fmla="*/ 742 w 718"/>
                <a:gd name="T55" fmla="*/ 0 h 306"/>
                <a:gd name="T56" fmla="*/ 682 w 718"/>
                <a:gd name="T57" fmla="*/ 0 h 306"/>
                <a:gd name="T58" fmla="*/ 624 w 718"/>
                <a:gd name="T59" fmla="*/ 0 h 306"/>
                <a:gd name="T60" fmla="*/ 580 w 718"/>
                <a:gd name="T61" fmla="*/ 0 h 306"/>
                <a:gd name="T62" fmla="*/ 550 w 718"/>
                <a:gd name="T63" fmla="*/ 18 h 306"/>
                <a:gd name="T64" fmla="*/ 521 w 718"/>
                <a:gd name="T65" fmla="*/ 42 h 306"/>
                <a:gd name="T66" fmla="*/ 503 w 718"/>
                <a:gd name="T67" fmla="*/ 54 h 306"/>
                <a:gd name="T68" fmla="*/ 485 w 718"/>
                <a:gd name="T69" fmla="*/ 60 h 306"/>
                <a:gd name="T70" fmla="*/ 461 w 718"/>
                <a:gd name="T71" fmla="*/ 60 h 306"/>
                <a:gd name="T72" fmla="*/ 425 w 718"/>
                <a:gd name="T73" fmla="*/ 66 h 306"/>
                <a:gd name="T74" fmla="*/ 371 w 718"/>
                <a:gd name="T75" fmla="*/ 84 h 306"/>
                <a:gd name="T76" fmla="*/ 329 w 718"/>
                <a:gd name="T77" fmla="*/ 108 h 306"/>
                <a:gd name="T78" fmla="*/ 305 w 718"/>
                <a:gd name="T79" fmla="*/ 126 h 306"/>
                <a:gd name="T80" fmla="*/ 293 w 718"/>
                <a:gd name="T81" fmla="*/ 132 h 306"/>
                <a:gd name="T82" fmla="*/ 275 w 718"/>
                <a:gd name="T83" fmla="*/ 138 h 306"/>
                <a:gd name="T84" fmla="*/ 239 w 718"/>
                <a:gd name="T85" fmla="*/ 138 h 306"/>
                <a:gd name="T86" fmla="*/ 204 w 718"/>
                <a:gd name="T87" fmla="*/ 138 h 306"/>
                <a:gd name="T88" fmla="*/ 198 w 718"/>
                <a:gd name="T89" fmla="*/ 138 h 306"/>
                <a:gd name="T90" fmla="*/ 192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73 w 2392"/>
                <a:gd name="T1" fmla="*/ 54 h 881"/>
                <a:gd name="T2" fmla="*/ 2325 w 2392"/>
                <a:gd name="T3" fmla="*/ 54 h 881"/>
                <a:gd name="T4" fmla="*/ 2277 w 2392"/>
                <a:gd name="T5" fmla="*/ 66 h 881"/>
                <a:gd name="T6" fmla="*/ 2147 w 2392"/>
                <a:gd name="T7" fmla="*/ 101 h 881"/>
                <a:gd name="T8" fmla="*/ 2082 w 2392"/>
                <a:gd name="T9" fmla="*/ 119 h 881"/>
                <a:gd name="T10" fmla="*/ 1972 w 2392"/>
                <a:gd name="T11" fmla="*/ 167 h 881"/>
                <a:gd name="T12" fmla="*/ 1944 w 2392"/>
                <a:gd name="T13" fmla="*/ 245 h 881"/>
                <a:gd name="T14" fmla="*/ 1951 w 2392"/>
                <a:gd name="T15" fmla="*/ 305 h 881"/>
                <a:gd name="T16" fmla="*/ 1866 w 2392"/>
                <a:gd name="T17" fmla="*/ 317 h 881"/>
                <a:gd name="T18" fmla="*/ 1695 w 2392"/>
                <a:gd name="T19" fmla="*/ 263 h 881"/>
                <a:gd name="T20" fmla="*/ 1597 w 2392"/>
                <a:gd name="T21" fmla="*/ 257 h 881"/>
                <a:gd name="T22" fmla="*/ 1489 w 2392"/>
                <a:gd name="T23" fmla="*/ 311 h 881"/>
                <a:gd name="T24" fmla="*/ 1421 w 2392"/>
                <a:gd name="T25" fmla="*/ 353 h 881"/>
                <a:gd name="T26" fmla="*/ 1391 w 2392"/>
                <a:gd name="T27" fmla="*/ 359 h 881"/>
                <a:gd name="T28" fmla="*/ 1286 w 2392"/>
                <a:gd name="T29" fmla="*/ 371 h 881"/>
                <a:gd name="T30" fmla="*/ 1232 w 2392"/>
                <a:gd name="T31" fmla="*/ 365 h 881"/>
                <a:gd name="T32" fmla="*/ 1125 w 2392"/>
                <a:gd name="T33" fmla="*/ 371 h 881"/>
                <a:gd name="T34" fmla="*/ 1011 w 2392"/>
                <a:gd name="T35" fmla="*/ 383 h 881"/>
                <a:gd name="T36" fmla="*/ 975 w 2392"/>
                <a:gd name="T37" fmla="*/ 401 h 881"/>
                <a:gd name="T38" fmla="*/ 873 w 2392"/>
                <a:gd name="T39" fmla="*/ 419 h 881"/>
                <a:gd name="T40" fmla="*/ 832 w 2392"/>
                <a:gd name="T41" fmla="*/ 419 h 881"/>
                <a:gd name="T42" fmla="*/ 700 w 2392"/>
                <a:gd name="T43" fmla="*/ 437 h 881"/>
                <a:gd name="T44" fmla="*/ 634 w 2392"/>
                <a:gd name="T45" fmla="*/ 473 h 881"/>
                <a:gd name="T46" fmla="*/ 539 w 2392"/>
                <a:gd name="T47" fmla="*/ 467 h 881"/>
                <a:gd name="T48" fmla="*/ 449 w 2392"/>
                <a:gd name="T49" fmla="*/ 491 h 881"/>
                <a:gd name="T50" fmla="*/ 431 w 2392"/>
                <a:gd name="T51" fmla="*/ 539 h 881"/>
                <a:gd name="T52" fmla="*/ 365 w 2392"/>
                <a:gd name="T53" fmla="*/ 569 h 881"/>
                <a:gd name="T54" fmla="*/ 240 w 2392"/>
                <a:gd name="T55" fmla="*/ 599 h 881"/>
                <a:gd name="T56" fmla="*/ 138 w 2392"/>
                <a:gd name="T57" fmla="*/ 647 h 881"/>
                <a:gd name="T58" fmla="*/ 108 w 2392"/>
                <a:gd name="T59" fmla="*/ 659 h 881"/>
                <a:gd name="T60" fmla="*/ 0 w 2392"/>
                <a:gd name="T61" fmla="*/ 671 h 881"/>
                <a:gd name="T62" fmla="*/ 84 w 2392"/>
                <a:gd name="T63" fmla="*/ 695 h 881"/>
                <a:gd name="T64" fmla="*/ 281 w 2392"/>
                <a:gd name="T65" fmla="*/ 653 h 881"/>
                <a:gd name="T66" fmla="*/ 509 w 2392"/>
                <a:gd name="T67" fmla="*/ 569 h 881"/>
                <a:gd name="T68" fmla="*/ 604 w 2392"/>
                <a:gd name="T69" fmla="*/ 521 h 881"/>
                <a:gd name="T70" fmla="*/ 682 w 2392"/>
                <a:gd name="T71" fmla="*/ 515 h 881"/>
                <a:gd name="T72" fmla="*/ 927 w 2392"/>
                <a:gd name="T73" fmla="*/ 461 h 881"/>
                <a:gd name="T74" fmla="*/ 1220 w 2392"/>
                <a:gd name="T75" fmla="*/ 425 h 881"/>
                <a:gd name="T76" fmla="*/ 1368 w 2392"/>
                <a:gd name="T77" fmla="*/ 461 h 881"/>
                <a:gd name="T78" fmla="*/ 1507 w 2392"/>
                <a:gd name="T79" fmla="*/ 533 h 881"/>
                <a:gd name="T80" fmla="*/ 1525 w 2392"/>
                <a:gd name="T81" fmla="*/ 617 h 881"/>
                <a:gd name="T82" fmla="*/ 1466 w 2392"/>
                <a:gd name="T83" fmla="*/ 653 h 881"/>
                <a:gd name="T84" fmla="*/ 1298 w 2392"/>
                <a:gd name="T85" fmla="*/ 701 h 881"/>
                <a:gd name="T86" fmla="*/ 1184 w 2392"/>
                <a:gd name="T87" fmla="*/ 755 h 881"/>
                <a:gd name="T88" fmla="*/ 1137 w 2392"/>
                <a:gd name="T89" fmla="*/ 809 h 881"/>
                <a:gd name="T90" fmla="*/ 1149 w 2392"/>
                <a:gd name="T91" fmla="*/ 869 h 881"/>
                <a:gd name="T92" fmla="*/ 1178 w 2392"/>
                <a:gd name="T93" fmla="*/ 881 h 881"/>
                <a:gd name="T94" fmla="*/ 1280 w 2392"/>
                <a:gd name="T95" fmla="*/ 869 h 881"/>
                <a:gd name="T96" fmla="*/ 1478 w 2392"/>
                <a:gd name="T97" fmla="*/ 857 h 881"/>
                <a:gd name="T98" fmla="*/ 1531 w 2392"/>
                <a:gd name="T99" fmla="*/ 851 h 881"/>
                <a:gd name="T100" fmla="*/ 1573 w 2392"/>
                <a:gd name="T101" fmla="*/ 833 h 881"/>
                <a:gd name="T102" fmla="*/ 1783 w 2392"/>
                <a:gd name="T103" fmla="*/ 743 h 881"/>
                <a:gd name="T104" fmla="*/ 1914 w 2392"/>
                <a:gd name="T105" fmla="*/ 689 h 881"/>
                <a:gd name="T106" fmla="*/ 2000 w 2392"/>
                <a:gd name="T107" fmla="*/ 581 h 881"/>
                <a:gd name="T108" fmla="*/ 2165 w 2392"/>
                <a:gd name="T109" fmla="*/ 389 h 881"/>
                <a:gd name="T110" fmla="*/ 2345 w 2392"/>
                <a:gd name="T111" fmla="*/ 269 h 881"/>
                <a:gd name="T112" fmla="*/ 2393 w 2392"/>
                <a:gd name="T113" fmla="*/ 239 h 881"/>
                <a:gd name="T114" fmla="*/ 2536 w 2392"/>
                <a:gd name="T115" fmla="*/ 0 h 881"/>
                <a:gd name="T116" fmla="*/ 2446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ja-JP" sz="1400" smtClean="0">
                <a:solidFill>
                  <a:schemeClr val="bg2"/>
                </a:solidFill>
                <a:ea typeface="ＭＳ Ｐゴシック" panose="020B0600070205080204" pitchFamily="50" charset="-128"/>
              </a:rPr>
              <a:t>Chiến lược phát triển Doanh nghiệp vừa và nhỏ Việt Nam – Viet SME strategy for development</a:t>
            </a:r>
          </a:p>
        </p:txBody>
      </p:sp>
    </p:spTree>
    <p:extLst>
      <p:ext uri="{BB962C8B-B14F-4D97-AF65-F5344CB8AC3E}">
        <p14:creationId xmlns:p14="http://schemas.microsoft.com/office/powerpoint/2010/main" val="3672475905"/>
      </p:ext>
    </p:extLst>
  </p:cSld>
  <p:clrMapOvr>
    <a:overrideClrMapping bg1="dk2" tx1="lt1" bg2="dk1"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1005389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55708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09928195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4286331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8313188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78008519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860593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6765464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121155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378670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1233639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5534382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87729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image" Target="../media/image4.emf"/><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theme" Target="../theme/theme10.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theme" Target="../theme/theme11.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vmlDrawing" Target="../drawings/vmlDrawing1.v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theme" Target="../theme/theme12.xml"/><Relationship Id="rId2" Type="http://schemas.openxmlformats.org/officeDocument/2006/relationships/slideLayout" Target="../slideLayouts/slideLayout121.xml"/><Relationship Id="rId16" Type="http://schemas.openxmlformats.org/officeDocument/2006/relationships/image" Target="../media/image10.emf"/><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5" Type="http://schemas.openxmlformats.org/officeDocument/2006/relationships/oleObject" Target="../embeddings/oleObject1.bin"/><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 Id="rId14" Type="http://schemas.openxmlformats.org/officeDocument/2006/relationships/image" Target="../media/image11.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8.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theme" Target="../theme/theme13.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9.xml"/><Relationship Id="rId3" Type="http://schemas.openxmlformats.org/officeDocument/2006/relationships/slideLayout" Target="../slideLayouts/slideLayout144.xml"/><Relationship Id="rId7" Type="http://schemas.openxmlformats.org/officeDocument/2006/relationships/slideLayout" Target="../slideLayouts/slideLayout148.xml"/><Relationship Id="rId12" Type="http://schemas.openxmlformats.org/officeDocument/2006/relationships/theme" Target="../theme/theme14.xml"/><Relationship Id="rId2" Type="http://schemas.openxmlformats.org/officeDocument/2006/relationships/slideLayout" Target="../slideLayouts/slideLayout143.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5" Type="http://schemas.openxmlformats.org/officeDocument/2006/relationships/slideLayout" Target="../slideLayouts/slideLayout146.xml"/><Relationship Id="rId10" Type="http://schemas.openxmlformats.org/officeDocument/2006/relationships/slideLayout" Target="../slideLayouts/slideLayout151.xml"/><Relationship Id="rId4" Type="http://schemas.openxmlformats.org/officeDocument/2006/relationships/slideLayout" Target="../slideLayouts/slideLayout145.xml"/><Relationship Id="rId9" Type="http://schemas.openxmlformats.org/officeDocument/2006/relationships/slideLayout" Target="../slideLayouts/slideLayout15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61.xml"/><Relationship Id="rId7" Type="http://schemas.openxmlformats.org/officeDocument/2006/relationships/image" Target="../media/image7.png"/><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image" Target="../media/image9.pn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image" Target="../media/image8.png"/><Relationship Id="rId2" Type="http://schemas.openxmlformats.org/officeDocument/2006/relationships/slideLayout" Target="../slideLayouts/slideLayout63.xml"/><Relationship Id="rId16" Type="http://schemas.openxmlformats.org/officeDocument/2006/relationships/image" Target="../media/image5.png"/><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theme" Target="../theme/theme7.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4.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theme" Target="../theme/theme9.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BC670075-9C99-40E8-A826-85E3E0584982}" type="slidenum">
              <a:rPr lang="fr-FR" altLang="ja-JP" sz="800" smtClean="0">
                <a:solidFill>
                  <a:schemeClr val="bg2"/>
                </a:solidFill>
                <a:ea typeface="ＭＳ Ｐゴシック" panose="020B0600070205080204" pitchFamily="50" charset="-128"/>
              </a:rPr>
              <a:pPr>
                <a:defRPr/>
              </a:pPr>
              <a:t>‹#›</a:t>
            </a:fld>
            <a:endParaRPr lang="fr-FR" altLang="ja-JP" sz="800" smtClean="0">
              <a:solidFill>
                <a:schemeClr val="bg2"/>
              </a:solidFill>
              <a:ea typeface="ＭＳ Ｐゴシック" panose="020B0600070205080204" pitchFamily="50" charset="-128"/>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cs typeface="Arial" charset="0"/>
              </a:rPr>
              <a:t>©</a:t>
            </a:r>
            <a:r>
              <a:rPr lang="en-US" altLang="ja-JP" sz="1000" dirty="0">
                <a:cs typeface="Arial" charset="0"/>
              </a:rPr>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cs typeface="Arial" charset="0"/>
              </a:rPr>
              <a:t>04e-BM/NS/HDCV/FSOFT v2/3</a:t>
            </a:r>
          </a:p>
        </p:txBody>
      </p:sp>
      <p:pic>
        <p:nvPicPr>
          <p:cNvPr id="1032"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cs typeface="Arial" charset="0"/>
              </a:rPr>
              <a:t>©</a:t>
            </a:r>
            <a:r>
              <a:rPr lang="en-US" altLang="ja-JP" sz="1000" dirty="0">
                <a:cs typeface="Arial" charset="0"/>
              </a:rPr>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cs typeface="Arial" charset="0"/>
              </a:rPr>
              <a:t>04e-BM/NS/HDCV/FSOFT v2/3</a:t>
            </a:r>
          </a:p>
        </p:txBody>
      </p:sp>
      <p:pic>
        <p:nvPicPr>
          <p:cNvPr id="103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a:solidFill>
                  <a:schemeClr val="tx1"/>
                </a:solidFill>
                <a:latin typeface="Arial" panose="020B0604020202020204" pitchFamily="34" charset="0"/>
                <a:cs typeface="Arial" panose="020B0604020202020204" pitchFamily="34" charset="0"/>
              </a:defRPr>
            </a:lvl1pPr>
            <a:lvl2pPr marL="742950" indent="-285750" defTabSz="873125">
              <a:defRPr>
                <a:solidFill>
                  <a:schemeClr val="tx1"/>
                </a:solidFill>
                <a:latin typeface="Arial" panose="020B0604020202020204" pitchFamily="34" charset="0"/>
                <a:cs typeface="Arial" panose="020B0604020202020204" pitchFamily="34" charset="0"/>
              </a:defRPr>
            </a:lvl2pPr>
            <a:lvl3pPr marL="1143000" indent="-228600" defTabSz="873125">
              <a:defRPr>
                <a:solidFill>
                  <a:schemeClr val="tx1"/>
                </a:solidFill>
                <a:latin typeface="Arial" panose="020B0604020202020204" pitchFamily="34" charset="0"/>
                <a:cs typeface="Arial" panose="020B0604020202020204" pitchFamily="34" charset="0"/>
              </a:defRPr>
            </a:lvl3pPr>
            <a:lvl4pPr marL="1600200" indent="-228600" defTabSz="873125">
              <a:defRPr>
                <a:solidFill>
                  <a:schemeClr val="tx1"/>
                </a:solidFill>
                <a:latin typeface="Arial" panose="020B0604020202020204" pitchFamily="34" charset="0"/>
                <a:cs typeface="Arial" panose="020B0604020202020204" pitchFamily="34" charset="0"/>
              </a:defRPr>
            </a:lvl4pPr>
            <a:lvl5pPr marL="2057400" indent="-228600" defTabSz="873125">
              <a:defRPr>
                <a:solidFill>
                  <a:schemeClr val="tx1"/>
                </a:solidFill>
                <a:latin typeface="Arial" panose="020B0604020202020204" pitchFamily="34" charset="0"/>
                <a:cs typeface="Arial" panose="020B0604020202020204" pitchFamily="34" charset="0"/>
              </a:defRPr>
            </a:lvl5pPr>
            <a:lvl6pPr marL="25146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defRPr/>
            </a:pPr>
            <a:endParaRPr lang="en-US" altLang="ja-JP" sz="1400" smtClean="0">
              <a:latin typeface="Times New Roman" panose="02020603050405020304" pitchFamily="18" charset="0"/>
              <a:ea typeface="ＭＳ Ｐゴシック" panose="020B0600070205080204"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cs typeface="Arial" charset="0"/>
              </a:rPr>
              <a:t>© </a:t>
            </a:r>
            <a:r>
              <a:rPr kumimoji="0" lang="en-US" altLang="ja-JP" sz="1200" b="1" dirty="0" smtClean="0">
                <a:solidFill>
                  <a:schemeClr val="bg1"/>
                </a:solidFill>
                <a:latin typeface="Arial" charset="0"/>
                <a:ea typeface="MS PGothic" pitchFamily="34" charset="-128"/>
                <a:cs typeface="Arial" charset="0"/>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a:solidFill>
                  <a:schemeClr val="tx1"/>
                </a:solidFill>
                <a:latin typeface="Arial" panose="020B0604020202020204" pitchFamily="34" charset="0"/>
                <a:cs typeface="Arial" panose="020B0604020202020204" pitchFamily="34" charset="0"/>
              </a:defRPr>
            </a:lvl1pPr>
            <a:lvl2pPr marL="742950" indent="-285750" defTabSz="873125">
              <a:defRPr>
                <a:solidFill>
                  <a:schemeClr val="tx1"/>
                </a:solidFill>
                <a:latin typeface="Arial" panose="020B0604020202020204" pitchFamily="34" charset="0"/>
                <a:cs typeface="Arial" panose="020B0604020202020204" pitchFamily="34" charset="0"/>
              </a:defRPr>
            </a:lvl2pPr>
            <a:lvl3pPr marL="1143000" indent="-228600" defTabSz="873125">
              <a:defRPr>
                <a:solidFill>
                  <a:schemeClr val="tx1"/>
                </a:solidFill>
                <a:latin typeface="Arial" panose="020B0604020202020204" pitchFamily="34" charset="0"/>
                <a:cs typeface="Arial" panose="020B0604020202020204" pitchFamily="34" charset="0"/>
              </a:defRPr>
            </a:lvl3pPr>
            <a:lvl4pPr marL="1600200" indent="-228600" defTabSz="873125">
              <a:defRPr>
                <a:solidFill>
                  <a:schemeClr val="tx1"/>
                </a:solidFill>
                <a:latin typeface="Arial" panose="020B0604020202020204" pitchFamily="34" charset="0"/>
                <a:cs typeface="Arial" panose="020B0604020202020204" pitchFamily="34" charset="0"/>
              </a:defRPr>
            </a:lvl4pPr>
            <a:lvl5pPr marL="2057400" indent="-228600" defTabSz="873125">
              <a:defRPr>
                <a:solidFill>
                  <a:schemeClr val="tx1"/>
                </a:solidFill>
                <a:latin typeface="Arial" panose="020B0604020202020204" pitchFamily="34" charset="0"/>
                <a:cs typeface="Arial" panose="020B0604020202020204" pitchFamily="34" charset="0"/>
              </a:defRPr>
            </a:lvl5pPr>
            <a:lvl6pPr marL="25146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defRPr/>
            </a:pPr>
            <a:endParaRPr lang="en-US" altLang="ja-JP" sz="1400" smtClean="0">
              <a:latin typeface="Times New Roman" panose="02020603050405020304" pitchFamily="18" charset="0"/>
              <a:ea typeface="ＭＳ Ｐゴシック" panose="020B0600070205080204"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400" smtClean="0"/>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0475AC0E-AC10-4962-B4EA-BB88D7022410}" type="slidenum">
              <a:rPr lang="en-US" altLang="en-US" sz="1000" smtClean="0"/>
              <a:pPr algn="r" eaLnBrk="1" hangingPunct="1">
                <a:defRPr/>
              </a:pPr>
              <a:t>‹#›</a:t>
            </a:fld>
            <a:endParaRPr lang="en-US" altLang="en-US" sz="1000" smtClean="0"/>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sz="1200" smtClean="0"/>
              <a:t>©</a:t>
            </a:r>
            <a:r>
              <a:rPr lang="en-US" altLang="en-US" sz="1000" smtClean="0"/>
              <a:t> FPT SOFTWARE – TRAINING MATERIAL</a:t>
            </a:r>
            <a:r>
              <a:rPr lang="en-US" altLang="ja-JP" sz="1000" smtClean="0">
                <a:ea typeface="ＭＳ Ｐゴシック" panose="020B0600070205080204" pitchFamily="50" charset="-128"/>
              </a:rPr>
              <a:t> – Int</a:t>
            </a:r>
            <a:r>
              <a:rPr lang="en-US" altLang="en-US" sz="1000" smtClean="0"/>
              <a:t>er</a:t>
            </a:r>
            <a:r>
              <a:rPr lang="en-US" altLang="ja-JP" sz="1000" smtClean="0">
                <a:ea typeface="ＭＳ Ｐゴシック" panose="020B0600070205080204" pitchFamily="50" charset="-128"/>
              </a:rPr>
              <a:t>nal </a:t>
            </a:r>
            <a:r>
              <a:rPr lang="en-US" altLang="en-US" sz="1000" smtClean="0"/>
              <a:t>us</a:t>
            </a:r>
            <a:r>
              <a:rPr lang="en-US" altLang="ja-JP" sz="1000" smtClean="0">
                <a:ea typeface="ＭＳ Ｐゴシック" panose="020B0600070205080204" pitchFamily="50" charset="-128"/>
              </a:rPr>
              <a:t>e</a:t>
            </a:r>
            <a:endParaRPr lang="en-US" altLang="en-US" sz="1000" smtClean="0"/>
          </a:p>
        </p:txBody>
      </p:sp>
      <p:sp>
        <p:nvSpPr>
          <p:cNvPr id="20"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cs typeface="Arial" charset="0"/>
              </a:rPr>
              <a:t>04e-BM/</a:t>
            </a:r>
            <a:r>
              <a:rPr kumimoji="0" lang="en-US" altLang="ja-JP" sz="1000" dirty="0" smtClean="0">
                <a:latin typeface="Arial" charset="0"/>
                <a:ea typeface="MS PGothic" pitchFamily="34" charset="-128"/>
                <a:cs typeface="Arial" charset="0"/>
              </a:rPr>
              <a:t>NS</a:t>
            </a:r>
            <a:r>
              <a:rPr kumimoji="0" lang="en-US" altLang="en-US" sz="1000" dirty="0" smtClean="0">
                <a:latin typeface="Arial" charset="0"/>
                <a:cs typeface="Arial" charset="0"/>
              </a:rPr>
              <a:t>/HDCV/FSOFT v2</a:t>
            </a:r>
            <a:r>
              <a:rPr kumimoji="0" lang="en-US" altLang="ja-JP" sz="1000" dirty="0" smtClean="0">
                <a:latin typeface="Arial" charset="0"/>
                <a:ea typeface="MS PGothic" pitchFamily="34" charset="-128"/>
                <a:cs typeface="Arial" charset="0"/>
              </a:rPr>
              <a:t>/</a:t>
            </a:r>
            <a:r>
              <a:rPr kumimoji="0" lang="en-US" altLang="en-US" sz="1000" dirty="0" smtClean="0">
                <a:latin typeface="Arial" charset="0"/>
                <a:cs typeface="Arial" charset="0"/>
              </a:rPr>
              <a:t>2</a:t>
            </a:r>
          </a:p>
        </p:txBody>
      </p:sp>
      <p:pic>
        <p:nvPicPr>
          <p:cNvPr id="1045"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7" name="Picture 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68" r:id="rId1"/>
    <p:sldLayoutId id="2147484330" r:id="rId2"/>
    <p:sldLayoutId id="2147484331" r:id="rId3"/>
    <p:sldLayoutId id="2147484332" r:id="rId4"/>
    <p:sldLayoutId id="2147484333" r:id="rId5"/>
    <p:sldLayoutId id="2147484334" r:id="rId6"/>
    <p:sldLayoutId id="2147484335" r:id="rId7"/>
    <p:sldLayoutId id="2147484336" r:id="rId8"/>
    <p:sldLayoutId id="2147484337" r:id="rId9"/>
    <p:sldLayoutId id="2147484338" r:id="rId10"/>
    <p:sldLayoutId id="2147484339" r:id="rId11"/>
    <p:sldLayoutId id="2147484340" r:id="rId12"/>
    <p:sldLayoutId id="2147484341" r:id="rId13"/>
    <p:sldLayoutId id="2147484469" r:id="rId14"/>
  </p:sldLayoutIdLst>
  <p:timing>
    <p:tnLst>
      <p:par>
        <p:cTn id="1" dur="indefinite" restart="never" nodeType="tmRoot"/>
      </p:par>
    </p:tnLst>
  </p:timing>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9600" smtClean="0">
                <a:ea typeface="ＭＳ Ｐゴシック" panose="020B0600070205080204" pitchFamily="50" charset="-128"/>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E6CEF6B1-5EF2-47F2-BC92-3805A6429088}" type="slidenum">
              <a:rPr lang="fr-FR" altLang="ja-JP" sz="800" smtClean="0">
                <a:solidFill>
                  <a:schemeClr val="bg2"/>
                </a:solidFill>
                <a:ea typeface="ＭＳ Ｐゴシック" panose="020B0600070205080204" pitchFamily="50" charset="-128"/>
              </a:rPr>
              <a:pPr>
                <a:defRPr/>
              </a:pPr>
              <a:t>‹#›</a:t>
            </a:fld>
            <a:endParaRPr lang="fr-FR" altLang="ja-JP" sz="800" smtClean="0">
              <a:solidFill>
                <a:schemeClr val="bg2"/>
              </a:solidFill>
              <a:ea typeface="ＭＳ Ｐゴシック" panose="020B0600070205080204" pitchFamily="50" charset="-128"/>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4426" r:id="rId1"/>
    <p:sldLayoutId id="2147484427" r:id="rId2"/>
    <p:sldLayoutId id="2147484428" r:id="rId3"/>
    <p:sldLayoutId id="2147484429" r:id="rId4"/>
    <p:sldLayoutId id="2147484430" r:id="rId5"/>
    <p:sldLayoutId id="2147484431" r:id="rId6"/>
    <p:sldLayoutId id="2147484432" r:id="rId7"/>
    <p:sldLayoutId id="2147484433" r:id="rId8"/>
    <p:sldLayoutId id="2147484434" r:id="rId9"/>
    <p:sldLayoutId id="2147484435" r:id="rId10"/>
    <p:sldLayoutId id="2147484436"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1" smtClean="0">
                <a:ea typeface="ＭＳ Ｐゴシック" panose="020B0600070205080204" pitchFamily="50" charset="-128"/>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smtClean="0">
                <a:ea typeface="ＭＳ Ｐゴシック" panose="020B0600070205080204" pitchFamily="50" charset="-128"/>
              </a:defRPr>
            </a:lvl1pPr>
          </a:lstStyle>
          <a:p>
            <a:pPr>
              <a:defRPr/>
            </a:pPr>
            <a:fld id="{65DA6413-9413-4DD1-B9F7-355954B9DBED}"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ja-JP" sz="2400" smtClean="0">
              <a:solidFill>
                <a:schemeClr val="bg2"/>
              </a:solidFill>
              <a:ea typeface="ＭＳ Ｐゴシック" panose="020B0600070205080204" pitchFamily="50" charset="-128"/>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2295" name="CorelDRAW" r:id="rId15" imgW="6773760" imgH="6706440" progId="">
                  <p:embed/>
                </p:oleObj>
              </mc:Choice>
              <mc:Fallback>
                <p:oleObj name="CorelDRAW" r:id="rId15" imgW="6773760" imgH="6706440" progId="">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480"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Lst>
  <p:hf sldNum="0"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defRPr>
      </a:lvl2pPr>
      <a:lvl3pPr algn="l" rtl="0" eaLnBrk="0" fontAlgn="base" hangingPunct="0">
        <a:spcBef>
          <a:spcPct val="0"/>
        </a:spcBef>
        <a:spcAft>
          <a:spcPct val="0"/>
        </a:spcAft>
        <a:defRPr kumimoji="1" sz="4000">
          <a:solidFill>
            <a:schemeClr val="tx2"/>
          </a:solidFill>
          <a:latin typeface="Arial" charset="0"/>
        </a:defRPr>
      </a:lvl3pPr>
      <a:lvl4pPr algn="l" rtl="0" eaLnBrk="0" fontAlgn="base" hangingPunct="0">
        <a:spcBef>
          <a:spcPct val="0"/>
        </a:spcBef>
        <a:spcAft>
          <a:spcPct val="0"/>
        </a:spcAft>
        <a:defRPr kumimoji="1" sz="4000">
          <a:solidFill>
            <a:schemeClr val="tx2"/>
          </a:solidFill>
          <a:latin typeface="Arial" charset="0"/>
        </a:defRPr>
      </a:lvl4pPr>
      <a:lvl5pPr algn="l" rtl="0" eaLnBrk="0" fontAlgn="base" hangingPunct="0">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kumimoji="1"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kumimoji="1"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kumimoji="1"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kumimoji="1"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ja-JP" sz="2400" smtClean="0">
                  <a:solidFill>
                    <a:schemeClr val="bg2"/>
                  </a:solidFill>
                  <a:ea typeface="ＭＳ Ｐゴシック" panose="020B0600070205080204" pitchFamily="50" charset="-128"/>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ja-JP" sz="2400" smtClean="0">
                  <a:solidFill>
                    <a:schemeClr val="bg2"/>
                  </a:solidFill>
                  <a:ea typeface="ＭＳ Ｐゴシック" panose="020B0600070205080204" pitchFamily="50" charset="-128"/>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ja-JP" sz="2400" smtClean="0">
                  <a:solidFill>
                    <a:schemeClr val="bg2"/>
                  </a:solidFill>
                  <a:ea typeface="ＭＳ Ｐゴシック" panose="020B0600070205080204" pitchFamily="50" charset="-128"/>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400" smtClean="0">
                <a:ea typeface="ＭＳ Ｐゴシック" panose="020B0600070205080204" pitchFamily="50" charset="-128"/>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400" smtClean="0">
                <a:ea typeface="ＭＳ Ｐゴシック" panose="020B0600070205080204" pitchFamily="50" charset="-128"/>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sz="2600" b="1" smtClean="0">
                <a:solidFill>
                  <a:schemeClr val="bg1"/>
                </a:solidFill>
                <a:ea typeface="ＭＳ Ｐゴシック" panose="020B0600070205080204" pitchFamily="50" charset="-128"/>
              </a:defRPr>
            </a:lvl1pPr>
          </a:lstStyle>
          <a:p>
            <a:pPr>
              <a:defRPr/>
            </a:pPr>
            <a:fld id="{7EDC5F55-5BA1-4C4E-88A7-99AD2D6910C5}"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481" r:id="rId1"/>
    <p:sldLayoutId id="2147484447"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Lst>
  <p:hf sldNum="0"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defRPr>
      </a:lvl2pPr>
      <a:lvl3pPr algn="l" rtl="0" eaLnBrk="0" fontAlgn="base" hangingPunct="0">
        <a:lnSpc>
          <a:spcPct val="90000"/>
        </a:lnSpc>
        <a:spcBef>
          <a:spcPct val="0"/>
        </a:spcBef>
        <a:spcAft>
          <a:spcPct val="0"/>
        </a:spcAft>
        <a:defRPr kumimoji="1" sz="3600" b="1">
          <a:solidFill>
            <a:schemeClr val="tx2"/>
          </a:solidFill>
          <a:latin typeface="Arial" charset="0"/>
        </a:defRPr>
      </a:lvl3pPr>
      <a:lvl4pPr algn="l" rtl="0" eaLnBrk="0" fontAlgn="base" hangingPunct="0">
        <a:lnSpc>
          <a:spcPct val="90000"/>
        </a:lnSpc>
        <a:spcBef>
          <a:spcPct val="0"/>
        </a:spcBef>
        <a:spcAft>
          <a:spcPct val="0"/>
        </a:spcAft>
        <a:defRPr kumimoji="1" sz="3600" b="1">
          <a:solidFill>
            <a:schemeClr val="tx2"/>
          </a:solidFill>
          <a:latin typeface="Arial" charset="0"/>
        </a:defRPr>
      </a:lvl4pPr>
      <a:lvl5pPr algn="l" rtl="0" eaLnBrk="0" fontAlgn="base" hangingPunct="0">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kumimoji="1"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457" r:id="rId1"/>
    <p:sldLayoutId id="2147484458" r:id="rId2"/>
    <p:sldLayoutId id="2147484459" r:id="rId3"/>
    <p:sldLayoutId id="2147484460" r:id="rId4"/>
    <p:sldLayoutId id="2147484461" r:id="rId5"/>
    <p:sldLayoutId id="2147484462" r:id="rId6"/>
    <p:sldLayoutId id="2147484463" r:id="rId7"/>
    <p:sldLayoutId id="2147484464" r:id="rId8"/>
    <p:sldLayoutId id="2147484465" r:id="rId9"/>
    <p:sldLayoutId id="2147484466" r:id="rId10"/>
    <p:sldLayoutId id="2147484467"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7AB5189A-B324-43F2-87BA-F4E315E20948}" type="slidenum">
              <a:rPr lang="fr-FR" altLang="ja-JP" sz="800" smtClean="0">
                <a:solidFill>
                  <a:schemeClr val="bg2"/>
                </a:solidFill>
                <a:latin typeface="SEOptimist"/>
                <a:ea typeface="ＭＳ Ｐゴシック" panose="020B0600070205080204" pitchFamily="50" charset="-128"/>
              </a:rPr>
              <a:pPr>
                <a:defRPr/>
              </a:pPr>
              <a:t>‹#›</a:t>
            </a:fld>
            <a:endParaRPr lang="fr-FR" altLang="ja-JP" sz="800" smtClean="0">
              <a:solidFill>
                <a:schemeClr val="bg2"/>
              </a:solidFill>
              <a:latin typeface="SEOptimist"/>
              <a:ea typeface="ＭＳ Ｐゴシック" panose="020B0600070205080204" pitchFamily="50" charset="-128"/>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4470"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b="1">
          <a:solidFill>
            <a:schemeClr val="accent1"/>
          </a:solidFill>
          <a:latin typeface="+mj-lt"/>
          <a:ea typeface="+mj-ea"/>
          <a:cs typeface="+mj-cs"/>
        </a:defRPr>
      </a:lvl1pPr>
      <a:lvl2pPr algn="l" rtl="0" eaLnBrk="0" fontAlgn="base" hangingPunct="0">
        <a:spcBef>
          <a:spcPct val="0"/>
        </a:spcBef>
        <a:spcAft>
          <a:spcPct val="0"/>
        </a:spcAft>
        <a:defRPr kumimoji="1" sz="3600" b="1">
          <a:solidFill>
            <a:schemeClr val="accent1"/>
          </a:solidFill>
          <a:latin typeface="Arial" charset="0"/>
        </a:defRPr>
      </a:lvl2pPr>
      <a:lvl3pPr algn="l" rtl="0" eaLnBrk="0" fontAlgn="base" hangingPunct="0">
        <a:spcBef>
          <a:spcPct val="0"/>
        </a:spcBef>
        <a:spcAft>
          <a:spcPct val="0"/>
        </a:spcAft>
        <a:defRPr kumimoji="1" sz="3600" b="1">
          <a:solidFill>
            <a:schemeClr val="accent1"/>
          </a:solidFill>
          <a:latin typeface="Arial" charset="0"/>
        </a:defRPr>
      </a:lvl3pPr>
      <a:lvl4pPr algn="l" rtl="0" eaLnBrk="0" fontAlgn="base" hangingPunct="0">
        <a:spcBef>
          <a:spcPct val="0"/>
        </a:spcBef>
        <a:spcAft>
          <a:spcPct val="0"/>
        </a:spcAft>
        <a:defRPr kumimoji="1" sz="3600" b="1">
          <a:solidFill>
            <a:schemeClr val="accent1"/>
          </a:solidFill>
          <a:latin typeface="Arial" charset="0"/>
        </a:defRPr>
      </a:lvl4pPr>
      <a:lvl5pPr algn="l" rtl="0" eaLnBrk="0" fontAlgn="base" hangingPunct="0">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SEOptimist" pitchFamily="50" charset="0"/>
        </a:defRPr>
      </a:lvl4pPr>
      <a:lvl5pPr marL="2159000" indent="-228600" algn="l" rtl="0" eaLnBrk="0" fontAlgn="base" hangingPunct="0">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3359F154-128B-4952-B701-F084AC4442C8}" type="slidenum">
              <a:rPr lang="fr-FR" altLang="ja-JP" sz="800" smtClean="0">
                <a:solidFill>
                  <a:schemeClr val="bg2"/>
                </a:solidFill>
                <a:ea typeface="ＭＳ Ｐゴシック" panose="020B0600070205080204" pitchFamily="50" charset="-128"/>
              </a:rPr>
              <a:pPr>
                <a:defRPr/>
              </a:pPr>
              <a:t>‹#›</a:t>
            </a:fld>
            <a:endParaRPr lang="fr-FR" altLang="ja-JP" sz="800" smtClean="0">
              <a:solidFill>
                <a:schemeClr val="bg2"/>
              </a:solidFill>
              <a:ea typeface="ＭＳ Ｐゴシック" panose="020B0600070205080204" pitchFamily="50" charset="-128"/>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471" r:id="rId1"/>
    <p:sldLayoutId id="2147484352" r:id="rId2"/>
    <p:sldLayoutId id="2147484353" r:id="rId3"/>
    <p:sldLayoutId id="2147484354" r:id="rId4"/>
    <p:sldLayoutId id="2147484355" r:id="rId5"/>
    <p:sldLayoutId id="2147484356" r:id="rId6"/>
    <p:sldLayoutId id="2147484357" r:id="rId7"/>
    <p:sldLayoutId id="2147484358" r:id="rId8"/>
    <p:sldLayoutId id="2147484359" r:id="rId9"/>
    <p:sldLayoutId id="2147484360" r:id="rId10"/>
    <p:sldLayoutId id="214748436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26D5A549-FC35-4201-AE43-C8A35EA357C6}" type="slidenum">
              <a:rPr lang="fr-FR" altLang="ja-JP" sz="800" smtClean="0">
                <a:solidFill>
                  <a:schemeClr val="bg2"/>
                </a:solidFill>
                <a:ea typeface="ＭＳ Ｐゴシック" panose="020B0600070205080204" pitchFamily="50" charset="-128"/>
              </a:rPr>
              <a:pPr>
                <a:defRPr/>
              </a:pPr>
              <a:t>‹#›</a:t>
            </a:fld>
            <a:endParaRPr lang="fr-FR" altLang="ja-JP" sz="800" smtClean="0">
              <a:solidFill>
                <a:schemeClr val="bg2"/>
              </a:solidFill>
              <a:ea typeface="ＭＳ Ｐゴシック" panose="020B0600070205080204" pitchFamily="50" charset="-128"/>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472" r:id="rId1"/>
    <p:sldLayoutId id="2147484362" r:id="rId2"/>
    <p:sldLayoutId id="2147484363" r:id="rId3"/>
    <p:sldLayoutId id="2147484364" r:id="rId4"/>
    <p:sldLayoutId id="2147484365" r:id="rId5"/>
    <p:sldLayoutId id="2147484366" r:id="rId6"/>
    <p:sldLayoutId id="2147484367" r:id="rId7"/>
    <p:sldLayoutId id="2147484368" r:id="rId8"/>
    <p:sldLayoutId id="2147484369" r:id="rId9"/>
    <p:sldLayoutId id="2147484370" r:id="rId10"/>
    <p:sldLayoutId id="214748437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093153FA-ECEE-4C7B-BDA6-083CE5E57C0D}" type="slidenum">
              <a:rPr lang="fr-FR" altLang="ja-JP" sz="800" smtClean="0">
                <a:solidFill>
                  <a:schemeClr val="bg2"/>
                </a:solidFill>
                <a:ea typeface="ＭＳ Ｐゴシック" panose="020B0600070205080204" pitchFamily="50" charset="-128"/>
              </a:rPr>
              <a:pPr>
                <a:defRPr/>
              </a:pPr>
              <a:t>‹#›</a:t>
            </a:fld>
            <a:endParaRPr lang="fr-FR" altLang="ja-JP" sz="800" smtClean="0">
              <a:solidFill>
                <a:schemeClr val="bg2"/>
              </a:solidFill>
              <a:ea typeface="ＭＳ Ｐゴシック" panose="020B0600070205080204" pitchFamily="50" charset="-128"/>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4473"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ea typeface="ＭＳ Ｐゴシック" panose="020B0600070205080204" pitchFamily="50" charset="-128"/>
              </a:defRPr>
            </a:lvl1pPr>
          </a:lstStyle>
          <a:p>
            <a:pPr>
              <a:defRPr/>
            </a:pPr>
            <a:endParaRPr lang="en-US" altLang="ja-JP"/>
          </a:p>
        </p:txBody>
      </p:sp>
      <p:sp>
        <p:nvSpPr>
          <p:cNvPr id="9" name="Rectangle 6"/>
          <p:cNvSpPr txBox="1">
            <a:spLocks noChangeArrowheads="1"/>
          </p:cNvSpPr>
          <p:nvPr/>
        </p:nvSpPr>
        <p:spPr bwMode="auto">
          <a:xfrm>
            <a:off x="1676400" y="6381750"/>
            <a:ext cx="2133600" cy="476250"/>
          </a:xfrm>
          <a:prstGeom prst="rect">
            <a:avLst/>
          </a:prstGeom>
          <a:ln>
            <a:miter lim="800000"/>
            <a:headEnd/>
            <a:tailEnd/>
          </a:ln>
        </p:spPr>
        <p:txBody>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latin typeface="+mj-lt"/>
              </a:rPr>
              <a:t>© FPT Software</a:t>
            </a:r>
            <a:endParaRPr lang="en-US" altLang="ja-JP" sz="1600" b="1" dirty="0">
              <a:latin typeface="+mj-lt"/>
            </a:endParaRPr>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defRPr/>
            </a:pPr>
            <a:fld id="{774C1A06-54AE-4A89-B2AD-7BD7A2162B5C}" type="slidenum">
              <a:rPr lang="en-US" altLang="ja-JP" sz="1600" b="1" smtClean="0">
                <a:ea typeface="ＭＳ Ｐゴシック" panose="020B0600070205080204" pitchFamily="50" charset="-128"/>
              </a:rPr>
              <a:pPr algn="r">
                <a:defRPr/>
              </a:pPr>
              <a:t>‹#›</a:t>
            </a:fld>
            <a:endParaRPr lang="en-US" altLang="ja-JP" sz="1600" b="1" smtClean="0">
              <a:ea typeface="ＭＳ Ｐゴシック" panose="020B0600070205080204" pitchFamily="50" charset="-128"/>
            </a:endParaRPr>
          </a:p>
        </p:txBody>
      </p:sp>
    </p:spTree>
  </p:cSld>
  <p:clrMap bg1="lt1" tx1="dk1" bg2="lt2" tx2="dk2" accent1="accent1" accent2="accent2" accent3="accent3" accent4="accent4" accent5="accent5" accent6="accent6" hlink="hlink" folHlink="folHlink"/>
  <p:sldLayoutIdLst>
    <p:sldLayoutId id="2147484382" r:id="rId1"/>
    <p:sldLayoutId id="2147484383" r:id="rId2"/>
    <p:sldLayoutId id="2147484474" r:id="rId3"/>
  </p:sldLayoutIdLst>
  <p:timing>
    <p:tnLst>
      <p:par>
        <p:cTn id="1" dur="indefinite" restart="never" nodeType="tmRoot"/>
      </p:par>
    </p:tnLst>
  </p:timing>
  <p:hf sldNum="0"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ＭＳ Ｐゴシック" panose="020B0600070205080204" pitchFamily="50" charset="-128"/>
              </a:defRPr>
            </a:lvl1pPr>
          </a:lstStyle>
          <a:p>
            <a:pPr>
              <a:defRPr/>
            </a:pPr>
            <a:endParaRPr lang="en-US" altLang="ja-JP"/>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ＭＳ Ｐゴシック" panose="020B0600070205080204" pitchFamily="50" charset="-128"/>
              </a:defRPr>
            </a:lvl1pPr>
          </a:lstStyle>
          <a:p>
            <a:pPr>
              <a:defRPr/>
            </a:pPr>
            <a:endParaRPr lang="en-US" altLang="ja-JP"/>
          </a:p>
        </p:txBody>
      </p:sp>
      <p:pic>
        <p:nvPicPr>
          <p:cNvPr id="7176"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txBox="1">
            <a:spLocks noChangeArrowheads="1"/>
          </p:cNvSpPr>
          <p:nvPr/>
        </p:nvSpPr>
        <p:spPr bwMode="auto">
          <a:xfrm>
            <a:off x="1676400" y="6381750"/>
            <a:ext cx="2133600" cy="476250"/>
          </a:xfrm>
          <a:prstGeom prst="rect">
            <a:avLst/>
          </a:prstGeom>
          <a:ln>
            <a:miter lim="800000"/>
            <a:headEnd/>
            <a:tailEnd/>
          </a:ln>
        </p:spPr>
        <p:txBody>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latin typeface="+mj-lt"/>
              </a:rPr>
              <a:t>© FPT Software</a:t>
            </a:r>
            <a:endParaRPr lang="en-US" altLang="ja-JP" sz="1600" b="1" dirty="0">
              <a:latin typeface="+mj-lt"/>
            </a:endParaRPr>
          </a:p>
        </p:txBody>
      </p:sp>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defRPr/>
            </a:pPr>
            <a:fld id="{FAF670DF-23BB-4CDD-B34D-ED9CA54FDADC}" type="slidenum">
              <a:rPr lang="en-US" altLang="ja-JP" sz="1600" b="1" smtClean="0">
                <a:ea typeface="ＭＳ Ｐゴシック" panose="020B0600070205080204" pitchFamily="50" charset="-128"/>
              </a:rPr>
              <a:pPr algn="r">
                <a:defRPr/>
              </a:pPr>
              <a:t>‹#›</a:t>
            </a:fld>
            <a:endParaRPr lang="en-US" altLang="ja-JP" sz="1600" b="1" smtClean="0">
              <a:ea typeface="ＭＳ Ｐゴシック" panose="020B0600070205080204" pitchFamily="50" charset="-128"/>
            </a:endParaRPr>
          </a:p>
        </p:txBody>
      </p:sp>
    </p:spTree>
  </p:cSld>
  <p:clrMap bg1="lt1" tx1="dk1" bg2="lt2" tx2="dk2" accent1="accent1" accent2="accent2" accent3="accent3" accent4="accent4" accent5="accent5" accent6="accent6" hlink="hlink" folHlink="folHlink"/>
  <p:sldLayoutIdLst>
    <p:sldLayoutId id="2147484384" r:id="rId1"/>
    <p:sldLayoutId id="2147484385" r:id="rId2"/>
    <p:sldLayoutId id="2147484386" r:id="rId3"/>
    <p:sldLayoutId id="2147484387" r:id="rId4"/>
    <p:sldLayoutId id="2147484388" r:id="rId5"/>
    <p:sldLayoutId id="2147484389" r:id="rId6"/>
    <p:sldLayoutId id="2147484390" r:id="rId7"/>
    <p:sldLayoutId id="2147484475" r:id="rId8"/>
    <p:sldLayoutId id="2147484476" r:id="rId9"/>
    <p:sldLayoutId id="2147484391" r:id="rId10"/>
    <p:sldLayoutId id="2147484477" r:id="rId11"/>
    <p:sldLayoutId id="2147484392" r:id="rId12"/>
    <p:sldLayoutId id="2147484393" r:id="rId13"/>
    <p:sldLayoutId id="2147484394" r:id="rId14"/>
  </p:sldLayoutIdLst>
  <p:timing>
    <p:tnLst>
      <p:par>
        <p:cTn id="1" dur="indefinite" restart="never" nodeType="tmRoot"/>
      </p:par>
    </p:tnLst>
  </p:timing>
  <p:hf sldNum="0"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71BCBB3D-CE29-491D-BF44-EE1DB721C55B}" type="slidenum">
              <a:rPr lang="fr-FR" altLang="ja-JP" sz="800" smtClean="0">
                <a:solidFill>
                  <a:schemeClr val="bg2"/>
                </a:solidFill>
                <a:ea typeface="ＭＳ Ｐゴシック" panose="020B0600070205080204" pitchFamily="50" charset="-128"/>
              </a:rPr>
              <a:pPr>
                <a:defRPr/>
              </a:pPr>
              <a:t>‹#›</a:t>
            </a:fld>
            <a:endParaRPr lang="fr-FR" altLang="ja-JP" sz="800" smtClean="0">
              <a:solidFill>
                <a:schemeClr val="bg2"/>
              </a:solidFill>
              <a:ea typeface="ＭＳ Ｐゴシック" panose="020B0600070205080204" pitchFamily="50" charset="-128"/>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478" r:id="rId1"/>
    <p:sldLayoutId id="2147484395" r:id="rId2"/>
    <p:sldLayoutId id="2147484396" r:id="rId3"/>
    <p:sldLayoutId id="2147484397" r:id="rId4"/>
    <p:sldLayoutId id="2147484398" r:id="rId5"/>
    <p:sldLayoutId id="2147484399" r:id="rId6"/>
    <p:sldLayoutId id="2147484400" r:id="rId7"/>
    <p:sldLayoutId id="2147484401" r:id="rId8"/>
    <p:sldLayoutId id="2147484402" r:id="rId9"/>
    <p:sldLayoutId id="2147484403" r:id="rId10"/>
    <p:sldLayoutId id="2147484404"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A1272D59-1FC7-4A3B-8476-23804FE6DFE1}" type="slidenum">
              <a:rPr lang="fr-FR" altLang="ja-JP" sz="800" smtClean="0">
                <a:solidFill>
                  <a:schemeClr val="bg2"/>
                </a:solidFill>
                <a:ea typeface="ＭＳ Ｐゴシック" panose="020B0600070205080204" pitchFamily="50" charset="-128"/>
              </a:rPr>
              <a:pPr>
                <a:defRPr/>
              </a:pPr>
              <a:t>‹#›</a:t>
            </a:fld>
            <a:endParaRPr lang="fr-FR" altLang="ja-JP" sz="800" smtClean="0">
              <a:solidFill>
                <a:schemeClr val="bg2"/>
              </a:solidFill>
              <a:ea typeface="ＭＳ Ｐゴシック" panose="020B0600070205080204" pitchFamily="50" charset="-128"/>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ja-JP" sz="1400" smtClean="0">
                <a:solidFill>
                  <a:schemeClr val="bg2"/>
                </a:solidFill>
                <a:ea typeface="ＭＳ Ｐゴシック" panose="020B0600070205080204" pitchFamily="50" charset="-128"/>
              </a:rPr>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4479" r:id="rId1"/>
    <p:sldLayoutId id="2147484405" r:id="rId2"/>
    <p:sldLayoutId id="2147484406" r:id="rId3"/>
    <p:sldLayoutId id="2147484407" r:id="rId4"/>
    <p:sldLayoutId id="2147484408" r:id="rId5"/>
    <p:sldLayoutId id="2147484409" r:id="rId6"/>
    <p:sldLayoutId id="2147484410" r:id="rId7"/>
    <p:sldLayoutId id="2147484411" r:id="rId8"/>
    <p:sldLayoutId id="2147484412" r:id="rId9"/>
    <p:sldLayoutId id="2147484413" r:id="rId10"/>
    <p:sldLayoutId id="2147484414"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p:cNvSpPr>
          <p:nvPr/>
        </p:nvSpPr>
        <p:spPr bwMode="auto">
          <a:xfrm>
            <a:off x="611188" y="3068638"/>
            <a:ext cx="795813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ja-JP" sz="4000" b="1">
                <a:cs typeface="Tahoma" panose="020B0604030504040204" pitchFamily="34" charset="0"/>
              </a:rPr>
              <a:t>Common Coding Defects</a:t>
            </a:r>
            <a:endParaRPr lang="vi-VN" altLang="ja-JP" sz="4000" b="1">
              <a:cs typeface="Tahom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ja-JP" smtClean="0">
                <a:cs typeface="Arial" panose="020B0604020202020204" pitchFamily="34" charset="0"/>
              </a:rPr>
              <a:t>Baby Defects (7)</a:t>
            </a:r>
            <a:endParaRPr lang="vi-VN" altLang="en-US" smtClean="0">
              <a:ea typeface="ＭＳ Ｐゴシック" panose="020B0600070205080204" pitchFamily="50" charset="-128"/>
              <a:cs typeface="Arial" panose="020B0604020202020204" pitchFamily="34" charset="0"/>
            </a:endParaRPr>
          </a:p>
        </p:txBody>
      </p:sp>
      <p:sp>
        <p:nvSpPr>
          <p:cNvPr id="5" name="Content Placeholder 2"/>
          <p:cNvSpPr txBox="1">
            <a:spLocks/>
          </p:cNvSpPr>
          <p:nvPr/>
        </p:nvSpPr>
        <p:spPr bwMode="auto">
          <a:xfrm>
            <a:off x="323850" y="4360863"/>
            <a:ext cx="8424863"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altLang="en-US" sz="2400" b="1" i="1"/>
              <a:t>// Correct:</a:t>
            </a:r>
          </a:p>
          <a:p>
            <a:pPr eaLnBrk="1" hangingPunct="1">
              <a:spcBef>
                <a:spcPct val="0"/>
              </a:spcBef>
              <a:buFontTx/>
              <a:buNone/>
            </a:pPr>
            <a:r>
              <a:rPr kumimoji="0" lang="fr-FR" altLang="en-US" sz="2400" i="1"/>
              <a:t>String stAction = (request.getAttribute("stAction")==null) ? ""  </a:t>
            </a:r>
          </a:p>
          <a:p>
            <a:pPr eaLnBrk="1" hangingPunct="1">
              <a:spcBef>
                <a:spcPct val="0"/>
              </a:spcBef>
              <a:buFontTx/>
              <a:buNone/>
            </a:pPr>
            <a:r>
              <a:rPr kumimoji="0" lang="fr-FR" altLang="en-US" sz="2400" i="1"/>
              <a:t>                                    :request.getAttribute("stAction");</a:t>
            </a:r>
            <a:endParaRPr kumimoji="0" lang="en-US" altLang="en-US" sz="2400" i="1"/>
          </a:p>
        </p:txBody>
      </p:sp>
      <p:sp>
        <p:nvSpPr>
          <p:cNvPr id="7" name="TextBox 6"/>
          <p:cNvSpPr txBox="1">
            <a:spLocks noChangeArrowheads="1"/>
          </p:cNvSpPr>
          <p:nvPr/>
        </p:nvSpPr>
        <p:spPr bwMode="auto">
          <a:xfrm>
            <a:off x="358775" y="1125538"/>
            <a:ext cx="8785225" cy="21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altLang="en-US" sz="2000" b="1"/>
              <a:t>Check for null before use objects to avoid null pointer exception</a:t>
            </a:r>
          </a:p>
          <a:p>
            <a:pPr eaLnBrk="1" hangingPunct="1">
              <a:spcBef>
                <a:spcPct val="0"/>
              </a:spcBef>
              <a:buFontTx/>
              <a:buNone/>
            </a:pPr>
            <a:r>
              <a:rPr kumimoji="0" lang="en-US" altLang="en-US" sz="2400" b="1"/>
              <a:t> </a:t>
            </a:r>
          </a:p>
          <a:p>
            <a:pPr eaLnBrk="1" hangingPunct="1">
              <a:spcBef>
                <a:spcPct val="0"/>
              </a:spcBef>
              <a:buFontTx/>
              <a:buNone/>
            </a:pPr>
            <a:r>
              <a:rPr kumimoji="0" lang="en-US" altLang="en-US" sz="2400" b="1" i="1"/>
              <a:t>// Wrong: </a:t>
            </a:r>
          </a:p>
          <a:p>
            <a:pPr eaLnBrk="1" hangingPunct="1">
              <a:spcBef>
                <a:spcPct val="0"/>
              </a:spcBef>
              <a:buFontTx/>
              <a:buNone/>
            </a:pPr>
            <a:r>
              <a:rPr kumimoji="0" lang="en-US" altLang="en-US" sz="2400" i="1"/>
              <a:t>String stAction = request.getAttribute("stAction").toString();</a:t>
            </a:r>
          </a:p>
          <a:p>
            <a:pPr lvl="1" eaLnBrk="1" hangingPunct="1">
              <a:spcBef>
                <a:spcPct val="0"/>
              </a:spcBef>
              <a:buFontTx/>
              <a:buNone/>
            </a:pPr>
            <a:endParaRPr kumimoji="0" lang="en-US" altLang="en-US" sz="2400" i="1"/>
          </a:p>
          <a:p>
            <a:pPr eaLnBrk="1" hangingPunct="1">
              <a:spcBef>
                <a:spcPct val="0"/>
              </a:spcBef>
              <a:buFontTx/>
              <a:buNone/>
            </a:pPr>
            <a:endParaRPr kumimoji="0" lang="en-US" altLang="en-US" sz="1800"/>
          </a:p>
        </p:txBody>
      </p:sp>
      <p:sp>
        <p:nvSpPr>
          <p:cNvPr id="6" name="Down Arrow 5"/>
          <p:cNvSpPr/>
          <p:nvPr/>
        </p:nvSpPr>
        <p:spPr>
          <a:xfrm>
            <a:off x="2339975" y="3279775"/>
            <a:ext cx="431800" cy="647700"/>
          </a:xfrm>
          <a:prstGeom prst="down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smtClean="0">
              <a:solidFill>
                <a:srgbClr val="FFFF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a:xfrm>
            <a:off x="0" y="0"/>
            <a:ext cx="8229600" cy="914400"/>
          </a:xfrm>
        </p:spPr>
        <p:txBody>
          <a:bodyPr/>
          <a:lstStyle/>
          <a:p>
            <a:pPr eaLnBrk="1" hangingPunct="1"/>
            <a:r>
              <a:rPr lang="en-US" altLang="ja-JP" smtClean="0">
                <a:cs typeface="Arial" panose="020B0604020202020204" pitchFamily="34" charset="0"/>
              </a:rPr>
              <a:t>Baby defects (8)</a:t>
            </a:r>
            <a:endParaRPr lang="vi-VN" altLang="ja-JP" smtClean="0">
              <a:cs typeface="Arial" panose="020B0604020202020204" pitchFamily="34" charset="0"/>
            </a:endParaRPr>
          </a:p>
        </p:txBody>
      </p:sp>
      <p:sp>
        <p:nvSpPr>
          <p:cNvPr id="13315" name="Rectangle 3"/>
          <p:cNvSpPr>
            <a:spLocks noChangeArrowheads="1"/>
          </p:cNvSpPr>
          <p:nvPr/>
        </p:nvSpPr>
        <p:spPr bwMode="auto">
          <a:xfrm>
            <a:off x="285750" y="1673225"/>
            <a:ext cx="8639175" cy="4400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400" smtClean="0">
                <a:solidFill>
                  <a:srgbClr val="000000"/>
                </a:solidFill>
                <a:latin typeface="Times New Roman" panose="02020603050405020304" pitchFamily="18" charset="0"/>
              </a:rPr>
              <a:t>public bool IsValidLogin(string userName, string password)        {</a:t>
            </a:r>
          </a:p>
          <a:p>
            <a:pPr eaLnBrk="1" hangingPunct="1">
              <a:defRPr/>
            </a:pPr>
            <a:r>
              <a:rPr lang="en-US" sz="1400" smtClean="0">
                <a:solidFill>
                  <a:srgbClr val="000000"/>
                </a:solidFill>
                <a:latin typeface="Times New Roman" panose="02020603050405020304" pitchFamily="18" charset="0"/>
              </a:rPr>
              <a:t>            SqlConnection con = null;</a:t>
            </a:r>
          </a:p>
          <a:p>
            <a:pPr eaLnBrk="1" hangingPunct="1">
              <a:defRPr/>
            </a:pPr>
            <a:r>
              <a:rPr lang="en-US" sz="1400" smtClean="0">
                <a:solidFill>
                  <a:srgbClr val="000000"/>
                </a:solidFill>
                <a:latin typeface="Times New Roman" panose="02020603050405020304" pitchFamily="18" charset="0"/>
              </a:rPr>
              <a:t>            SqlCommand cmd = null;</a:t>
            </a:r>
          </a:p>
          <a:p>
            <a:pPr eaLnBrk="1" hangingPunct="1">
              <a:defRPr/>
            </a:pPr>
            <a:r>
              <a:rPr lang="en-US" sz="1400" smtClean="0">
                <a:solidFill>
                  <a:srgbClr val="000000"/>
                </a:solidFill>
                <a:latin typeface="Times New Roman" panose="02020603050405020304" pitchFamily="18" charset="0"/>
              </a:rPr>
              <a:t>             bool result = false;</a:t>
            </a:r>
          </a:p>
          <a:p>
            <a:pPr eaLnBrk="1" hangingPunct="1">
              <a:defRPr/>
            </a:pPr>
            <a:r>
              <a:rPr lang="en-US" sz="1400" smtClean="0">
                <a:solidFill>
                  <a:srgbClr val="000000"/>
                </a:solidFill>
                <a:latin typeface="Times New Roman" panose="02020603050405020304" pitchFamily="18" charset="0"/>
              </a:rPr>
              <a:t>            try {</a:t>
            </a:r>
          </a:p>
          <a:p>
            <a:pPr eaLnBrk="1" hangingPunct="1">
              <a:defRPr/>
            </a:pPr>
            <a:r>
              <a:rPr lang="en-US" sz="1400" smtClean="0">
                <a:solidFill>
                  <a:srgbClr val="000000"/>
                </a:solidFill>
                <a:latin typeface="Times New Roman" panose="02020603050405020304" pitchFamily="18" charset="0"/>
              </a:rPr>
              <a:t>                con = new SqlConnection(DB_CONNECTION);</a:t>
            </a:r>
          </a:p>
          <a:p>
            <a:pPr eaLnBrk="1" hangingPunct="1">
              <a:defRPr/>
            </a:pPr>
            <a:r>
              <a:rPr lang="en-US" sz="1400" smtClean="0">
                <a:solidFill>
                  <a:srgbClr val="000000"/>
                </a:solidFill>
                <a:latin typeface="Times New Roman" panose="02020603050405020304" pitchFamily="18" charset="0"/>
              </a:rPr>
              <a:t>                con.Open();</a:t>
            </a:r>
          </a:p>
          <a:p>
            <a:pPr eaLnBrk="1" hangingPunct="1">
              <a:defRPr/>
            </a:pPr>
            <a:r>
              <a:rPr lang="en-US" sz="1400" smtClean="0">
                <a:solidFill>
                  <a:srgbClr val="000000"/>
                </a:solidFill>
                <a:latin typeface="Times New Roman" panose="02020603050405020304" pitchFamily="18" charset="0"/>
              </a:rPr>
              <a:t>                string cmdtext = string.Format("SELECT * FROM [Users] WHERE [Account]='{0}' AND [Password]='{1}' “, userName, password);</a:t>
            </a:r>
          </a:p>
          <a:p>
            <a:pPr eaLnBrk="1" hangingPunct="1">
              <a:defRPr/>
            </a:pPr>
            <a:r>
              <a:rPr lang="en-US" sz="1400" smtClean="0">
                <a:solidFill>
                  <a:srgbClr val="000000"/>
                </a:solidFill>
                <a:latin typeface="Times New Roman" panose="02020603050405020304" pitchFamily="18" charset="0"/>
              </a:rPr>
              <a:t>                cmd = new SqlCommand(cmdtext);</a:t>
            </a:r>
          </a:p>
          <a:p>
            <a:pPr eaLnBrk="1" hangingPunct="1">
              <a:defRPr/>
            </a:pPr>
            <a:r>
              <a:rPr lang="en-US" sz="1400" smtClean="0">
                <a:solidFill>
                  <a:srgbClr val="000000"/>
                </a:solidFill>
                <a:latin typeface="Times New Roman" panose="02020603050405020304" pitchFamily="18" charset="0"/>
              </a:rPr>
              <a:t>                cmd.Connection = con;</a:t>
            </a:r>
          </a:p>
          <a:p>
            <a:pPr eaLnBrk="1" hangingPunct="1">
              <a:defRPr/>
            </a:pPr>
            <a:r>
              <a:rPr lang="en-US" sz="1400" smtClean="0">
                <a:solidFill>
                  <a:srgbClr val="000000"/>
                </a:solidFill>
                <a:latin typeface="Times New Roman" panose="02020603050405020304" pitchFamily="18" charset="0"/>
              </a:rPr>
              <a:t>                cmd.CommandType = CommandType.Text;</a:t>
            </a:r>
          </a:p>
          <a:p>
            <a:pPr eaLnBrk="1" hangingPunct="1">
              <a:defRPr/>
            </a:pPr>
            <a:r>
              <a:rPr lang="en-US" sz="1400" smtClean="0">
                <a:solidFill>
                  <a:srgbClr val="000000"/>
                </a:solidFill>
                <a:latin typeface="Times New Roman" panose="02020603050405020304" pitchFamily="18" charset="0"/>
              </a:rPr>
              <a:t>                result= cmd.ExecuteReader().HasRows;</a:t>
            </a:r>
          </a:p>
          <a:p>
            <a:pPr eaLnBrk="1" hangingPunct="1">
              <a:defRPr/>
            </a:pPr>
            <a:r>
              <a:rPr lang="en-US" sz="1400" smtClean="0">
                <a:solidFill>
                  <a:srgbClr val="000000"/>
                </a:solidFill>
                <a:latin typeface="Times New Roman" panose="02020603050405020304" pitchFamily="18" charset="0"/>
              </a:rPr>
              <a:t>                cmd.Dispose();</a:t>
            </a:r>
          </a:p>
          <a:p>
            <a:pPr eaLnBrk="1" hangingPunct="1">
              <a:defRPr/>
            </a:pPr>
            <a:r>
              <a:rPr lang="en-US" sz="1400" smtClean="0">
                <a:solidFill>
                  <a:srgbClr val="000000"/>
                </a:solidFill>
                <a:latin typeface="Times New Roman" panose="02020603050405020304" pitchFamily="18" charset="0"/>
              </a:rPr>
              <a:t>                con.Dispose();</a:t>
            </a:r>
          </a:p>
          <a:p>
            <a:pPr eaLnBrk="1" hangingPunct="1">
              <a:defRPr/>
            </a:pPr>
            <a:r>
              <a:rPr lang="en-US" sz="1400" smtClean="0">
                <a:solidFill>
                  <a:srgbClr val="000000"/>
                </a:solidFill>
                <a:latin typeface="Times New Roman" panose="02020603050405020304" pitchFamily="18" charset="0"/>
              </a:rPr>
              <a:t>                return result;</a:t>
            </a:r>
          </a:p>
          <a:p>
            <a:pPr eaLnBrk="1" hangingPunct="1">
              <a:defRPr/>
            </a:pPr>
            <a:r>
              <a:rPr lang="en-US" sz="1400" smtClean="0">
                <a:solidFill>
                  <a:srgbClr val="000000"/>
                </a:solidFill>
                <a:latin typeface="Times New Roman" panose="02020603050405020304" pitchFamily="18" charset="0"/>
              </a:rPr>
              <a:t>            }</a:t>
            </a:r>
          </a:p>
          <a:p>
            <a:pPr eaLnBrk="1" hangingPunct="1">
              <a:defRPr/>
            </a:pPr>
            <a:r>
              <a:rPr lang="en-US" sz="1400" smtClean="0">
                <a:solidFill>
                  <a:srgbClr val="000000"/>
                </a:solidFill>
                <a:latin typeface="Times New Roman" panose="02020603050405020304" pitchFamily="18" charset="0"/>
              </a:rPr>
              <a:t>            catch (SqlException)</a:t>
            </a:r>
          </a:p>
          <a:p>
            <a:pPr eaLnBrk="1" hangingPunct="1">
              <a:defRPr/>
            </a:pPr>
            <a:r>
              <a:rPr lang="en-US" sz="1400" smtClean="0">
                <a:solidFill>
                  <a:srgbClr val="000000"/>
                </a:solidFill>
                <a:latin typeface="Times New Roman" panose="02020603050405020304" pitchFamily="18" charset="0"/>
              </a:rPr>
              <a:t>            {return false;}        }</a:t>
            </a:r>
          </a:p>
          <a:p>
            <a:pPr eaLnBrk="1" hangingPunct="1">
              <a:defRPr/>
            </a:pPr>
            <a:r>
              <a:rPr lang="en-US" sz="1400" smtClean="0">
                <a:solidFill>
                  <a:srgbClr val="000000"/>
                </a:solidFill>
                <a:latin typeface="Times New Roman" panose="02020603050405020304" pitchFamily="18" charset="0"/>
              </a:rPr>
              <a:t>    }</a:t>
            </a:r>
            <a:endParaRPr lang="en-US" altLang="ja-JP" sz="1400" b="1" smtClean="0">
              <a:solidFill>
                <a:srgbClr val="000000"/>
              </a:solidFill>
              <a:latin typeface="Times New Roman" panose="02020603050405020304" pitchFamily="18" charset="0"/>
            </a:endParaRPr>
          </a:p>
        </p:txBody>
      </p:sp>
      <p:sp>
        <p:nvSpPr>
          <p:cNvPr id="45060" name="Title 1"/>
          <p:cNvSpPr txBox="1">
            <a:spLocks/>
          </p:cNvSpPr>
          <p:nvPr/>
        </p:nvSpPr>
        <p:spPr bwMode="auto">
          <a:xfrm>
            <a:off x="5978525" y="2797175"/>
            <a:ext cx="41433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altLang="ja-JP" sz="1800" b="1">
                <a:solidFill>
                  <a:srgbClr val="C00000"/>
                </a:solidFill>
                <a:cs typeface="Tahoma" panose="020B0604030504040204" pitchFamily="34" charset="0"/>
              </a:rPr>
              <a:t>SQL Injection (1) </a:t>
            </a:r>
            <a:endParaRPr kumimoji="0" lang="vi-VN" altLang="ja-JP" sz="1800" b="1">
              <a:solidFill>
                <a:srgbClr val="C00000"/>
              </a:solidFill>
              <a:cs typeface="Tahoma" panose="020B0604030504040204" pitchFamily="34" charset="0"/>
            </a:endParaRPr>
          </a:p>
        </p:txBody>
      </p:sp>
      <p:sp>
        <p:nvSpPr>
          <p:cNvPr id="45061" name="Title 1"/>
          <p:cNvSpPr txBox="1">
            <a:spLocks/>
          </p:cNvSpPr>
          <p:nvPr/>
        </p:nvSpPr>
        <p:spPr bwMode="auto">
          <a:xfrm>
            <a:off x="3492500" y="3181350"/>
            <a:ext cx="41433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altLang="ja-JP" sz="1800" b="1">
                <a:solidFill>
                  <a:srgbClr val="C00000"/>
                </a:solidFill>
                <a:cs typeface="Tahoma" panose="020B0604030504040204" pitchFamily="34" charset="0"/>
              </a:rPr>
              <a:t>SQL Performance Issue !!(2)</a:t>
            </a:r>
            <a:endParaRPr kumimoji="0" lang="vi-VN" altLang="ja-JP" sz="1800" b="1">
              <a:solidFill>
                <a:srgbClr val="C00000"/>
              </a:solidFill>
              <a:cs typeface="Tahoma" panose="020B0604030504040204" pitchFamily="34" charset="0"/>
            </a:endParaRPr>
          </a:p>
        </p:txBody>
      </p:sp>
      <p:sp>
        <p:nvSpPr>
          <p:cNvPr id="45062" name="Title 1"/>
          <p:cNvSpPr txBox="1">
            <a:spLocks/>
          </p:cNvSpPr>
          <p:nvPr/>
        </p:nvSpPr>
        <p:spPr bwMode="auto">
          <a:xfrm>
            <a:off x="1835150" y="2751138"/>
            <a:ext cx="41433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altLang="ja-JP" sz="1800" b="1">
                <a:solidFill>
                  <a:srgbClr val="C00000"/>
                </a:solidFill>
                <a:cs typeface="Tahoma" panose="020B0604030504040204" pitchFamily="34" charset="0"/>
              </a:rPr>
              <a:t>Lack of checking for null value(1) </a:t>
            </a:r>
            <a:endParaRPr kumimoji="0" lang="vi-VN" altLang="ja-JP" sz="1800" b="1">
              <a:solidFill>
                <a:srgbClr val="C00000"/>
              </a:solidFill>
              <a:cs typeface="Tahoma" panose="020B0604030504040204" pitchFamily="34" charset="0"/>
            </a:endParaRPr>
          </a:p>
        </p:txBody>
      </p:sp>
      <p:sp>
        <p:nvSpPr>
          <p:cNvPr id="45063" name="Title 1"/>
          <p:cNvSpPr txBox="1">
            <a:spLocks/>
          </p:cNvSpPr>
          <p:nvPr/>
        </p:nvSpPr>
        <p:spPr bwMode="auto">
          <a:xfrm>
            <a:off x="2195513" y="5305425"/>
            <a:ext cx="41433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altLang="ja-JP" sz="1800" b="1">
                <a:solidFill>
                  <a:srgbClr val="C00000"/>
                </a:solidFill>
                <a:cs typeface="Tahoma" panose="020B0604030504040204" pitchFamily="34" charset="0"/>
              </a:rPr>
              <a:t>Memory leak !! (2)</a:t>
            </a:r>
            <a:endParaRPr kumimoji="0" lang="vi-VN" altLang="ja-JP" sz="1800" b="1">
              <a:solidFill>
                <a:srgbClr val="C00000"/>
              </a:solidFill>
              <a:cs typeface="Tahoma" panose="020B060403050404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0" y="0"/>
            <a:ext cx="8229600" cy="914400"/>
          </a:xfrm>
        </p:spPr>
        <p:txBody>
          <a:bodyPr/>
          <a:lstStyle/>
          <a:p>
            <a:pPr eaLnBrk="1" hangingPunct="1"/>
            <a:r>
              <a:rPr lang="en-US" altLang="ja-JP" smtClean="0">
                <a:cs typeface="Arial" panose="020B0604020202020204" pitchFamily="34" charset="0"/>
              </a:rPr>
              <a:t>Baby Defects(9)</a:t>
            </a:r>
            <a:endParaRPr lang="vi-VN" altLang="ja-JP" smtClean="0">
              <a:cs typeface="Arial" panose="020B0604020202020204" pitchFamily="34" charset="0"/>
            </a:endParaRPr>
          </a:p>
        </p:txBody>
      </p:sp>
      <p:sp>
        <p:nvSpPr>
          <p:cNvPr id="13315" name="Rectangle 3"/>
          <p:cNvSpPr>
            <a:spLocks noChangeArrowheads="1"/>
          </p:cNvSpPr>
          <p:nvPr/>
        </p:nvSpPr>
        <p:spPr bwMode="auto">
          <a:xfrm>
            <a:off x="358775" y="2143125"/>
            <a:ext cx="8605838" cy="39703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lvl1pPr indent="206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mtClean="0">
                <a:solidFill>
                  <a:srgbClr val="000000"/>
                </a:solidFill>
                <a:latin typeface="Courier New" panose="02070309020205020404" pitchFamily="49" charset="0"/>
                <a:cs typeface="Courier New" panose="02070309020205020404" pitchFamily="49" charset="0"/>
              </a:rPr>
              <a:t>Assign value of the called function to a temp variable instead of pass it directly to the calling function, for example, instead of:</a:t>
            </a:r>
          </a:p>
          <a:p>
            <a:pPr eaLnBrk="1" hangingPunct="1">
              <a:defRPr/>
            </a:pPr>
            <a:r>
              <a:rPr lang="en-US" b="1" smtClean="0">
                <a:solidFill>
                  <a:srgbClr val="000000"/>
                </a:solidFill>
                <a:latin typeface="Courier New" panose="02070309020205020404" pitchFamily="49" charset="0"/>
                <a:cs typeface="Courier New" panose="02070309020205020404" pitchFamily="49" charset="0"/>
              </a:rPr>
              <a:t>a = func1(func2(func3, func4));</a:t>
            </a:r>
          </a:p>
          <a:p>
            <a:pPr eaLnBrk="1" hangingPunct="1">
              <a:defRPr/>
            </a:pPr>
            <a:r>
              <a:rPr lang="en-US" smtClean="0">
                <a:solidFill>
                  <a:srgbClr val="000000"/>
                </a:solidFill>
                <a:latin typeface="Courier New" panose="02070309020205020404" pitchFamily="49" charset="0"/>
                <a:cs typeface="Courier New" panose="02070309020205020404" pitchFamily="49" charset="0"/>
              </a:rPr>
              <a:t>you can use three temp variables:</a:t>
            </a:r>
          </a:p>
          <a:p>
            <a:pPr eaLnBrk="1" hangingPunct="1">
              <a:defRPr/>
            </a:pPr>
            <a:r>
              <a:rPr lang="en-US" b="1" smtClean="0">
                <a:solidFill>
                  <a:srgbClr val="000000"/>
                </a:solidFill>
                <a:latin typeface="Courier New" panose="02070309020205020404" pitchFamily="49" charset="0"/>
                <a:cs typeface="Courier New" panose="02070309020205020404" pitchFamily="49" charset="0"/>
              </a:rPr>
              <a:t>b=func(3);</a:t>
            </a:r>
          </a:p>
          <a:p>
            <a:pPr eaLnBrk="1" hangingPunct="1">
              <a:defRPr/>
            </a:pPr>
            <a:r>
              <a:rPr lang="en-US" b="1" smtClean="0">
                <a:solidFill>
                  <a:srgbClr val="000000"/>
                </a:solidFill>
                <a:latin typeface="Courier New" panose="02070309020205020404" pitchFamily="49" charset="0"/>
                <a:cs typeface="Courier New" panose="02070309020205020404" pitchFamily="49" charset="0"/>
              </a:rPr>
              <a:t>c=func(4);</a:t>
            </a:r>
          </a:p>
          <a:p>
            <a:pPr eaLnBrk="1" hangingPunct="1">
              <a:defRPr/>
            </a:pPr>
            <a:r>
              <a:rPr lang="en-US" b="1" smtClean="0">
                <a:solidFill>
                  <a:srgbClr val="000000"/>
                </a:solidFill>
                <a:latin typeface="Courier New" panose="02070309020205020404" pitchFamily="49" charset="0"/>
                <a:cs typeface="Courier New" panose="02070309020205020404" pitchFamily="49" charset="0"/>
              </a:rPr>
              <a:t>d=fun2(b,c);</a:t>
            </a:r>
          </a:p>
          <a:p>
            <a:pPr eaLnBrk="1" hangingPunct="1">
              <a:defRPr/>
            </a:pPr>
            <a:r>
              <a:rPr lang="en-US" b="1" smtClean="0">
                <a:solidFill>
                  <a:srgbClr val="000000"/>
                </a:solidFill>
                <a:latin typeface="Courier New" panose="02070309020205020404" pitchFamily="49" charset="0"/>
                <a:cs typeface="Courier New" panose="02070309020205020404" pitchFamily="49" charset="0"/>
              </a:rPr>
              <a:t>a=fun1(d);</a:t>
            </a:r>
          </a:p>
          <a:p>
            <a:pPr eaLnBrk="1" hangingPunct="1">
              <a:defRPr/>
            </a:pPr>
            <a:r>
              <a:rPr lang="en-US" smtClean="0">
                <a:solidFill>
                  <a:srgbClr val="000000"/>
                </a:solidFill>
                <a:latin typeface="Courier New" panose="02070309020205020404" pitchFamily="49" charset="0"/>
                <a:cs typeface="Courier New" panose="02070309020205020404" pitchFamily="49" charset="0"/>
              </a:rPr>
              <a:t>When you use the temp variable, the code are clearly, and you can avoid the long line same as:</a:t>
            </a:r>
          </a:p>
          <a:p>
            <a:pPr eaLnBrk="1" hangingPunct="1">
              <a:defRPr/>
            </a:pPr>
            <a:r>
              <a:rPr lang="en-US" b="1" smtClean="0">
                <a:solidFill>
                  <a:srgbClr val="000000"/>
                </a:solidFill>
                <a:latin typeface="Courier New" panose="02070309020205020404" pitchFamily="49" charset="0"/>
                <a:cs typeface="Courier New" panose="02070309020205020404" pitchFamily="49" charset="0"/>
              </a:rPr>
              <a:t>strReturn = objDoc.SelectNodes(objNode.Attributes(objAttr.ChildNodes.Item(0).ToString()));</a:t>
            </a:r>
            <a:endParaRPr lang="en-US" altLang="ja-JP" b="1" smtClean="0">
              <a:solidFill>
                <a:srgbClr val="000000"/>
              </a:solidFill>
              <a:latin typeface="Times New Roman" panose="02020603050405020304" pitchFamily="18" charset="0"/>
            </a:endParaRPr>
          </a:p>
        </p:txBody>
      </p:sp>
      <p:sp>
        <p:nvSpPr>
          <p:cNvPr id="47108" name="Rectangle 4"/>
          <p:cNvSpPr>
            <a:spLocks noChangeArrowheads="1"/>
          </p:cNvSpPr>
          <p:nvPr/>
        </p:nvSpPr>
        <p:spPr bwMode="auto">
          <a:xfrm>
            <a:off x="606425" y="1268413"/>
            <a:ext cx="7929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0"/>
              </a:spcBef>
              <a:buFontTx/>
              <a:buNone/>
            </a:pPr>
            <a:r>
              <a:rPr kumimoji="0" lang="en-US" altLang="en-US" sz="1800"/>
              <a:t> </a:t>
            </a:r>
            <a:r>
              <a:rPr kumimoji="0" lang="en-US" altLang="en-US" sz="2000" b="1">
                <a:solidFill>
                  <a:srgbClr val="C00000"/>
                </a:solidFill>
                <a:cs typeface="Tahoma" panose="020B0604030504040204" pitchFamily="34" charset="0"/>
              </a:rPr>
              <a:t>C</a:t>
            </a:r>
            <a:r>
              <a:rPr kumimoji="0" lang="en-US" altLang="ja-JP" sz="2000" b="1">
                <a:solidFill>
                  <a:srgbClr val="C00000"/>
                </a:solidFill>
                <a:cs typeface="Tahoma" panose="020B0604030504040204" pitchFamily="34" charset="0"/>
              </a:rPr>
              <a:t>ombine function calling and passing </a:t>
            </a:r>
          </a:p>
          <a:p>
            <a:pPr algn="ctr" eaLnBrk="1" hangingPunct="1">
              <a:spcBef>
                <a:spcPct val="0"/>
              </a:spcBef>
              <a:buFontTx/>
              <a:buNone/>
            </a:pPr>
            <a:r>
              <a:rPr kumimoji="0" lang="en-US" altLang="ja-JP" sz="2000" b="1">
                <a:solidFill>
                  <a:srgbClr val="C00000"/>
                </a:solidFill>
                <a:cs typeface="Tahoma" panose="020B0604030504040204" pitchFamily="34" charset="0"/>
              </a:rPr>
              <a:t>parameters as the same time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a:xfrm>
            <a:off x="0" y="0"/>
            <a:ext cx="8229600" cy="914400"/>
          </a:xfrm>
        </p:spPr>
        <p:txBody>
          <a:bodyPr/>
          <a:lstStyle/>
          <a:p>
            <a:pPr eaLnBrk="1" hangingPunct="1"/>
            <a:r>
              <a:rPr lang="en-US" altLang="ja-JP" smtClean="0">
                <a:cs typeface="Arial" panose="020B0604020202020204" pitchFamily="34" charset="0"/>
              </a:rPr>
              <a:t>Baby defects (10)</a:t>
            </a:r>
            <a:endParaRPr lang="vi-VN" altLang="ja-JP" smtClean="0">
              <a:cs typeface="Arial" panose="020B0604020202020204" pitchFamily="34" charset="0"/>
            </a:endParaRPr>
          </a:p>
        </p:txBody>
      </p:sp>
      <p:sp>
        <p:nvSpPr>
          <p:cNvPr id="13315" name="Rectangle 3"/>
          <p:cNvSpPr>
            <a:spLocks noChangeArrowheads="1"/>
          </p:cNvSpPr>
          <p:nvPr/>
        </p:nvSpPr>
        <p:spPr bwMode="auto">
          <a:xfrm>
            <a:off x="323850" y="2473325"/>
            <a:ext cx="8424863" cy="23098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lvl1pPr indent="206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mtClean="0">
                <a:solidFill>
                  <a:srgbClr val="000000"/>
                </a:solidFill>
                <a:latin typeface="Courier New" panose="02070309020205020404" pitchFamily="49" charset="0"/>
                <a:cs typeface="Courier New" panose="02070309020205020404" pitchFamily="49" charset="0"/>
              </a:rPr>
              <a:t>-Give a fixed value when you format data, for example:</a:t>
            </a:r>
          </a:p>
          <a:p>
            <a:pPr eaLnBrk="1" hangingPunct="1">
              <a:defRPr/>
            </a:pPr>
            <a:r>
              <a:rPr lang="en-US" smtClean="0">
                <a:solidFill>
                  <a:srgbClr val="000000"/>
                </a:solidFill>
                <a:latin typeface="Courier New" panose="02070309020205020404" pitchFamily="49" charset="0"/>
                <a:cs typeface="Courier New" panose="02070309020205020404" pitchFamily="49" charset="0"/>
              </a:rPr>
              <a:t>dgrView.PageSize = 10;</a:t>
            </a:r>
          </a:p>
          <a:p>
            <a:pPr eaLnBrk="1" hangingPunct="1">
              <a:defRPr/>
            </a:pPr>
            <a:r>
              <a:rPr lang="en-US" smtClean="0">
                <a:solidFill>
                  <a:srgbClr val="000000"/>
                </a:solidFill>
                <a:latin typeface="Courier New" panose="02070309020205020404" pitchFamily="49" charset="0"/>
                <a:cs typeface="Courier New" panose="02070309020205020404" pitchFamily="49" charset="0"/>
              </a:rPr>
              <a:t>-Fixed error message in code</a:t>
            </a:r>
          </a:p>
          <a:p>
            <a:pPr eaLnBrk="1" hangingPunct="1">
              <a:defRPr/>
            </a:pPr>
            <a:r>
              <a:rPr lang="en-US" smtClean="0">
                <a:solidFill>
                  <a:srgbClr val="000000"/>
                </a:solidFill>
                <a:latin typeface="Courier New" panose="02070309020205020404" pitchFamily="49" charset="0"/>
                <a:cs typeface="Courier New" panose="02070309020205020404" pitchFamily="49" charset="0"/>
              </a:rPr>
              <a:t>strErr = "Error message here";</a:t>
            </a:r>
          </a:p>
          <a:p>
            <a:pPr eaLnBrk="1" hangingPunct="1">
              <a:defRPr/>
            </a:pPr>
            <a:r>
              <a:rPr lang="en-US" smtClean="0">
                <a:solidFill>
                  <a:srgbClr val="000000"/>
                </a:solidFill>
                <a:latin typeface="Courier New" panose="02070309020205020404" pitchFamily="49" charset="0"/>
                <a:cs typeface="Courier New" panose="02070309020205020404" pitchFamily="49" charset="0"/>
              </a:rPr>
              <a:t>-The problem occurs when you should change these values. If you put them in the constant file, you need change only one time, if you fixed them, you'll be find and change anywhere you have the fix value</a:t>
            </a:r>
            <a:endParaRPr lang="en-US" altLang="ja-JP" b="1" smtClean="0">
              <a:solidFill>
                <a:srgbClr val="000000"/>
              </a:solidFill>
              <a:latin typeface="Times New Roman" panose="02020603050405020304" pitchFamily="18" charset="0"/>
            </a:endParaRPr>
          </a:p>
        </p:txBody>
      </p:sp>
      <p:sp>
        <p:nvSpPr>
          <p:cNvPr id="48132" name="Rectangle 3"/>
          <p:cNvSpPr>
            <a:spLocks noChangeArrowheads="1"/>
          </p:cNvSpPr>
          <p:nvPr/>
        </p:nvSpPr>
        <p:spPr bwMode="auto">
          <a:xfrm>
            <a:off x="571500" y="1357313"/>
            <a:ext cx="7929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0"/>
              </a:spcBef>
              <a:buFontTx/>
              <a:buNone/>
            </a:pPr>
            <a:r>
              <a:rPr kumimoji="0" lang="en-US" altLang="ja-JP" sz="2400" b="1">
                <a:solidFill>
                  <a:srgbClr val="C00000"/>
                </a:solidFill>
                <a:cs typeface="Tahoma" panose="020B0604030504040204" pitchFamily="34" charset="0"/>
              </a:rPr>
              <a:t>Hardcode constant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0" y="0"/>
            <a:ext cx="8229600" cy="914400"/>
          </a:xfrm>
        </p:spPr>
        <p:txBody>
          <a:bodyPr/>
          <a:lstStyle/>
          <a:p>
            <a:pPr eaLnBrk="1" hangingPunct="1"/>
            <a:r>
              <a:rPr lang="en-US" altLang="ja-JP" smtClean="0">
                <a:cs typeface="Arial" panose="020B0604020202020204" pitchFamily="34" charset="0"/>
              </a:rPr>
              <a:t>Baby defects (11)</a:t>
            </a:r>
            <a:endParaRPr lang="vi-VN" altLang="ja-JP" smtClean="0">
              <a:cs typeface="Arial" panose="020B0604020202020204" pitchFamily="34" charset="0"/>
            </a:endParaRPr>
          </a:p>
        </p:txBody>
      </p:sp>
      <p:sp>
        <p:nvSpPr>
          <p:cNvPr id="13315" name="Rectangle 3"/>
          <p:cNvSpPr>
            <a:spLocks noChangeArrowheads="1"/>
          </p:cNvSpPr>
          <p:nvPr/>
        </p:nvSpPr>
        <p:spPr bwMode="auto">
          <a:xfrm>
            <a:off x="285750" y="2643188"/>
            <a:ext cx="8639175" cy="24622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400" smtClean="0">
                <a:solidFill>
                  <a:srgbClr val="000000"/>
                </a:solidFill>
                <a:latin typeface="Times New Roman" panose="02020603050405020304" pitchFamily="18" charset="0"/>
              </a:rPr>
              <a:t>public void aMethod( object arg)        {</a:t>
            </a:r>
          </a:p>
          <a:p>
            <a:pPr eaLnBrk="1" hangingPunct="1">
              <a:defRPr/>
            </a:pPr>
            <a:r>
              <a:rPr lang="en-US" sz="1400" smtClean="0">
                <a:solidFill>
                  <a:srgbClr val="000000"/>
                </a:solidFill>
                <a:latin typeface="Times New Roman" panose="02020603050405020304" pitchFamily="18" charset="0"/>
              </a:rPr>
              <a:t>try {</a:t>
            </a:r>
          </a:p>
          <a:p>
            <a:pPr eaLnBrk="1" hangingPunct="1">
              <a:defRPr/>
            </a:pPr>
            <a:r>
              <a:rPr lang="en-US" sz="1400" smtClean="0">
                <a:solidFill>
                  <a:srgbClr val="000000"/>
                </a:solidFill>
                <a:latin typeface="Times New Roman" panose="02020603050405020304" pitchFamily="18" charset="0"/>
              </a:rPr>
              <a:t>        \\ CODE BLOCK HERE</a:t>
            </a:r>
          </a:p>
          <a:p>
            <a:pPr eaLnBrk="1" hangingPunct="1">
              <a:defRPr/>
            </a:pPr>
            <a:endParaRPr lang="en-US" sz="1400" smtClean="0">
              <a:solidFill>
                <a:srgbClr val="000000"/>
              </a:solidFill>
              <a:latin typeface="Times New Roman" panose="02020603050405020304" pitchFamily="18" charset="0"/>
            </a:endParaRPr>
          </a:p>
          <a:p>
            <a:pPr eaLnBrk="1" hangingPunct="1">
              <a:defRPr/>
            </a:pPr>
            <a:r>
              <a:rPr lang="en-US" sz="1400" smtClean="0">
                <a:solidFill>
                  <a:srgbClr val="000000"/>
                </a:solidFill>
                <a:latin typeface="Times New Roman" panose="02020603050405020304" pitchFamily="18" charset="0"/>
              </a:rPr>
              <a:t>      }</a:t>
            </a:r>
          </a:p>
          <a:p>
            <a:pPr eaLnBrk="1" hangingPunct="1">
              <a:defRPr/>
            </a:pPr>
            <a:r>
              <a:rPr lang="en-US" sz="1400" smtClean="0">
                <a:solidFill>
                  <a:srgbClr val="000000"/>
                </a:solidFill>
                <a:latin typeface="Times New Roman" panose="02020603050405020304" pitchFamily="18" charset="0"/>
              </a:rPr>
              <a:t>            catch (Exception)</a:t>
            </a:r>
          </a:p>
          <a:p>
            <a:pPr eaLnBrk="1" hangingPunct="1">
              <a:defRPr/>
            </a:pPr>
            <a:r>
              <a:rPr lang="en-US" sz="1400" smtClean="0">
                <a:solidFill>
                  <a:srgbClr val="000000"/>
                </a:solidFill>
                <a:latin typeface="Times New Roman" panose="02020603050405020304" pitchFamily="18" charset="0"/>
              </a:rPr>
              <a:t>            {</a:t>
            </a:r>
          </a:p>
          <a:p>
            <a:pPr eaLnBrk="1" hangingPunct="1">
              <a:defRPr/>
            </a:pPr>
            <a:r>
              <a:rPr lang="en-US" sz="1400" smtClean="0">
                <a:solidFill>
                  <a:srgbClr val="000000"/>
                </a:solidFill>
                <a:latin typeface="Times New Roman" panose="02020603050405020304" pitchFamily="18" charset="0"/>
              </a:rPr>
              <a:t>             \\ DO NOTHING</a:t>
            </a:r>
          </a:p>
          <a:p>
            <a:pPr eaLnBrk="1" hangingPunct="1">
              <a:defRPr/>
            </a:pPr>
            <a:r>
              <a:rPr lang="en-US" sz="1400" smtClean="0">
                <a:solidFill>
                  <a:srgbClr val="000000"/>
                </a:solidFill>
                <a:latin typeface="Times New Roman" panose="02020603050405020304" pitchFamily="18" charset="0"/>
              </a:rPr>
              <a:t>            }</a:t>
            </a:r>
          </a:p>
          <a:p>
            <a:pPr eaLnBrk="1" hangingPunct="1">
              <a:defRPr/>
            </a:pPr>
            <a:r>
              <a:rPr lang="en-US" sz="1400" smtClean="0">
                <a:solidFill>
                  <a:srgbClr val="000000"/>
                </a:solidFill>
                <a:latin typeface="Times New Roman" panose="02020603050405020304" pitchFamily="18" charset="0"/>
              </a:rPr>
              <a:t>        }</a:t>
            </a:r>
          </a:p>
          <a:p>
            <a:pPr eaLnBrk="1" hangingPunct="1">
              <a:defRPr/>
            </a:pPr>
            <a:r>
              <a:rPr lang="en-US" sz="1400" smtClean="0">
                <a:solidFill>
                  <a:srgbClr val="000000"/>
                </a:solidFill>
                <a:latin typeface="Times New Roman" panose="02020603050405020304" pitchFamily="18" charset="0"/>
              </a:rPr>
              <a:t>    }</a:t>
            </a:r>
            <a:endParaRPr lang="en-US" altLang="ja-JP" sz="1400" b="1" smtClean="0">
              <a:solidFill>
                <a:srgbClr val="000000"/>
              </a:solidFill>
              <a:latin typeface="Times New Roman" panose="02020603050405020304" pitchFamily="18" charset="0"/>
            </a:endParaRPr>
          </a:p>
        </p:txBody>
      </p:sp>
      <p:sp>
        <p:nvSpPr>
          <p:cNvPr id="49156" name="Title 1"/>
          <p:cNvSpPr txBox="1">
            <a:spLocks/>
          </p:cNvSpPr>
          <p:nvPr/>
        </p:nvSpPr>
        <p:spPr bwMode="auto">
          <a:xfrm>
            <a:off x="4643438" y="1643063"/>
            <a:ext cx="41433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altLang="ja-JP" sz="2400" b="1">
                <a:solidFill>
                  <a:srgbClr val="C00000"/>
                </a:solidFill>
                <a:cs typeface="Tahoma" panose="020B0604030504040204" pitchFamily="34" charset="0"/>
              </a:rPr>
              <a:t>Method can not be tested </a:t>
            </a:r>
            <a:endParaRPr kumimoji="0" lang="vi-VN" altLang="ja-JP" sz="2400" b="1">
              <a:solidFill>
                <a:srgbClr val="C00000"/>
              </a:solidFill>
              <a:cs typeface="Tahoma" panose="020B060403050404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endParaRPr lang="en-GB" altLang="en-US" smtClean="0"/>
          </a:p>
        </p:txBody>
      </p:sp>
      <p:pic>
        <p:nvPicPr>
          <p:cNvPr id="50179" name="Picture 2" descr="https://encrypted-tbn3.gstatic.com/images?q=tbn:ANd9GcSMjRd2K5uJ6whNf349YHYX3MMOR5cgpA91-z3CLGYfjMQYG73LX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22129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mtClean="0">
                <a:cs typeface="Arial" panose="020B0604020202020204" pitchFamily="34" charset="0"/>
              </a:rPr>
              <a:t>Agenda</a:t>
            </a:r>
            <a:endParaRPr lang="vi-VN" altLang="en-US" smtClean="0">
              <a:cs typeface="Arial" panose="020B0604020202020204" pitchFamily="34" charset="0"/>
            </a:endParaRPr>
          </a:p>
        </p:txBody>
      </p:sp>
      <p:sp>
        <p:nvSpPr>
          <p:cNvPr id="31747" name="Content Placeholder 2"/>
          <p:cNvSpPr>
            <a:spLocks noGrp="1"/>
          </p:cNvSpPr>
          <p:nvPr>
            <p:ph idx="1"/>
          </p:nvPr>
        </p:nvSpPr>
        <p:spPr/>
        <p:txBody>
          <a:bodyPr/>
          <a:lstStyle/>
          <a:p>
            <a:pPr eaLnBrk="1" hangingPunct="1"/>
            <a:r>
              <a:rPr lang="en-US" altLang="ja-JP" smtClean="0">
                <a:cs typeface="Arial" panose="020B0604020202020204" pitchFamily="34" charset="0"/>
              </a:rPr>
              <a:t>Baby defects</a:t>
            </a:r>
          </a:p>
          <a:p>
            <a:pPr eaLnBrk="1" hangingPunct="1"/>
            <a:r>
              <a:rPr lang="en-US" altLang="ja-JP" smtClean="0">
                <a:cs typeface="Arial" panose="020B0604020202020204" pitchFamily="34" charset="0"/>
              </a:rPr>
              <a:t>Web Applications Common Defects</a:t>
            </a:r>
            <a:endParaRPr lang="vi-VN" altLang="en-US" smtClean="0">
              <a:ea typeface="ＭＳ Ｐゴシック" panose="020B0600070205080204" pitchFamily="50" charset="-128"/>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ja-JP" smtClean="0">
                <a:cs typeface="Arial" panose="020B0604020202020204" pitchFamily="34" charset="0"/>
              </a:rPr>
              <a:t>Baby Defects (1)</a:t>
            </a:r>
            <a:endParaRPr lang="vi-VN" altLang="en-US" smtClean="0">
              <a:ea typeface="ＭＳ Ｐゴシック" panose="020B0600070205080204" pitchFamily="50" charset="-128"/>
              <a:cs typeface="Arial" panose="020B0604020202020204" pitchFamily="34" charset="0"/>
            </a:endParaRPr>
          </a:p>
        </p:txBody>
      </p:sp>
      <p:sp>
        <p:nvSpPr>
          <p:cNvPr id="5" name="Content Placeholder 2"/>
          <p:cNvSpPr txBox="1">
            <a:spLocks/>
          </p:cNvSpPr>
          <p:nvPr/>
        </p:nvSpPr>
        <p:spPr bwMode="auto">
          <a:xfrm>
            <a:off x="461963" y="3644900"/>
            <a:ext cx="8220075"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buSzPct val="60000"/>
              <a:buFontTx/>
              <a:buNone/>
            </a:pPr>
            <a:r>
              <a:rPr kumimoji="0" lang="en-US" altLang="en-US" sz="2400" b="1" i="1"/>
              <a:t>// Correct one </a:t>
            </a:r>
          </a:p>
          <a:p>
            <a:pPr>
              <a:buSzPct val="60000"/>
              <a:buFontTx/>
              <a:buNone/>
            </a:pPr>
            <a:r>
              <a:rPr kumimoji="0" lang="en-US" altLang="en-US" sz="2400" i="1"/>
              <a:t>StringBuffer stBuf = new StringBuffer(); </a:t>
            </a:r>
          </a:p>
          <a:p>
            <a:pPr>
              <a:buSzPct val="60000"/>
              <a:buFontTx/>
              <a:buNone/>
            </a:pPr>
            <a:r>
              <a:rPr kumimoji="0" lang="en-US" altLang="en-US" sz="2400" i="1"/>
              <a:t>for(int i=0; i&lt;100; i++) {  </a:t>
            </a:r>
          </a:p>
          <a:p>
            <a:pPr>
              <a:buSzPct val="60000"/>
              <a:buFontTx/>
              <a:buNone/>
            </a:pPr>
            <a:r>
              <a:rPr kumimoji="0" lang="en-US" altLang="en-US" sz="2400" i="1"/>
              <a:t>      stNumber.append(i); </a:t>
            </a:r>
          </a:p>
          <a:p>
            <a:pPr>
              <a:buSzPct val="60000"/>
              <a:buFontTx/>
              <a:buNone/>
            </a:pPr>
            <a:r>
              <a:rPr kumimoji="0" lang="en-US" altLang="en-US" sz="2400" i="1"/>
              <a:t>}       </a:t>
            </a:r>
          </a:p>
          <a:p>
            <a:pPr>
              <a:buSzPct val="60000"/>
              <a:buFontTx/>
              <a:buNone/>
            </a:pPr>
            <a:r>
              <a:rPr kumimoji="0" lang="en-US" altLang="en-US" sz="2400" i="1"/>
              <a:t>String stNumber = stBuf.toString();</a:t>
            </a:r>
            <a:endParaRPr kumimoji="0" lang="vi-VN" altLang="en-US" sz="2400" i="1">
              <a:ea typeface="ＭＳ Ｐゴシック" panose="020B0600070205080204" pitchFamily="50" charset="-128"/>
            </a:endParaRPr>
          </a:p>
        </p:txBody>
      </p:sp>
      <p:sp>
        <p:nvSpPr>
          <p:cNvPr id="7" name="TextBox 6"/>
          <p:cNvSpPr txBox="1">
            <a:spLocks noChangeArrowheads="1"/>
          </p:cNvSpPr>
          <p:nvPr/>
        </p:nvSpPr>
        <p:spPr bwMode="auto">
          <a:xfrm>
            <a:off x="179388" y="981075"/>
            <a:ext cx="878522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altLang="en-US" sz="2400" b="1"/>
              <a:t>Do not string concatenated in loop, use StringBuffer instead </a:t>
            </a:r>
          </a:p>
          <a:p>
            <a:pPr>
              <a:buSzPct val="60000"/>
              <a:buFontTx/>
              <a:buNone/>
            </a:pPr>
            <a:r>
              <a:rPr kumimoji="0" lang="en-US" altLang="en-US" sz="2400" b="1" i="1"/>
              <a:t>//Wrong example: </a:t>
            </a:r>
          </a:p>
          <a:p>
            <a:pPr eaLnBrk="1" hangingPunct="1">
              <a:spcBef>
                <a:spcPct val="0"/>
              </a:spcBef>
              <a:buFontTx/>
              <a:buNone/>
            </a:pPr>
            <a:r>
              <a:rPr kumimoji="0" lang="en-US" altLang="en-US" sz="2400" i="1"/>
              <a:t>String stNumber = ""; </a:t>
            </a:r>
          </a:p>
          <a:p>
            <a:pPr eaLnBrk="1" hangingPunct="1">
              <a:spcBef>
                <a:spcPct val="0"/>
              </a:spcBef>
              <a:buFontTx/>
              <a:buNone/>
            </a:pPr>
            <a:r>
              <a:rPr kumimoji="0" lang="en-US" altLang="en-US" sz="2400" i="1"/>
              <a:t>for(int i=0; i&lt;100; i++) {   </a:t>
            </a:r>
          </a:p>
          <a:p>
            <a:pPr lvl="1" eaLnBrk="1" hangingPunct="1">
              <a:spcBef>
                <a:spcPct val="0"/>
              </a:spcBef>
              <a:buFontTx/>
              <a:buNone/>
            </a:pPr>
            <a:r>
              <a:rPr kumimoji="0" lang="en-US" altLang="en-US" sz="2400" i="1"/>
              <a:t>  stNumber = stNumber + i; </a:t>
            </a:r>
          </a:p>
          <a:p>
            <a:pPr eaLnBrk="1" hangingPunct="1">
              <a:spcBef>
                <a:spcPct val="0"/>
              </a:spcBef>
              <a:buFontTx/>
              <a:buNone/>
            </a:pPr>
            <a:r>
              <a:rPr kumimoji="0" lang="en-US" altLang="en-US" sz="2400" i="1"/>
              <a:t>} </a:t>
            </a:r>
          </a:p>
          <a:p>
            <a:pPr eaLnBrk="1" hangingPunct="1">
              <a:spcBef>
                <a:spcPct val="0"/>
              </a:spcBef>
              <a:buFontTx/>
              <a:buNone/>
            </a:pPr>
            <a:endParaRPr kumimoji="0" lang="en-US" altLang="en-US" sz="1800"/>
          </a:p>
        </p:txBody>
      </p:sp>
      <p:sp>
        <p:nvSpPr>
          <p:cNvPr id="8" name="Down Arrow 7"/>
          <p:cNvSpPr/>
          <p:nvPr/>
        </p:nvSpPr>
        <p:spPr>
          <a:xfrm>
            <a:off x="4356100" y="3360738"/>
            <a:ext cx="431800" cy="649287"/>
          </a:xfrm>
          <a:prstGeom prst="down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smtClean="0">
              <a:solidFill>
                <a:srgbClr val="FFFF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ja-JP" smtClean="0">
                <a:cs typeface="Arial" panose="020B0604020202020204" pitchFamily="34" charset="0"/>
              </a:rPr>
              <a:t>Baby Defects (2)</a:t>
            </a:r>
            <a:endParaRPr lang="vi-VN" altLang="en-US" smtClean="0">
              <a:ea typeface="ＭＳ Ｐゴシック" panose="020B0600070205080204" pitchFamily="50" charset="-128"/>
              <a:cs typeface="Arial" panose="020B0604020202020204" pitchFamily="34" charset="0"/>
            </a:endParaRPr>
          </a:p>
        </p:txBody>
      </p:sp>
      <p:sp>
        <p:nvSpPr>
          <p:cNvPr id="5" name="Content Placeholder 2"/>
          <p:cNvSpPr txBox="1">
            <a:spLocks/>
          </p:cNvSpPr>
          <p:nvPr/>
        </p:nvSpPr>
        <p:spPr bwMode="auto">
          <a:xfrm>
            <a:off x="323850" y="4149725"/>
            <a:ext cx="8218488"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altLang="en-US" sz="2400" b="1" i="1"/>
              <a:t>// Correct answer: </a:t>
            </a:r>
          </a:p>
          <a:p>
            <a:pPr eaLnBrk="1" hangingPunct="1">
              <a:spcBef>
                <a:spcPct val="0"/>
              </a:spcBef>
              <a:buFontTx/>
              <a:buNone/>
            </a:pPr>
            <a:r>
              <a:rPr kumimoji="0" lang="en-US" altLang="en-US" sz="2400" i="1"/>
              <a:t>int intSize = arrTemp.size(); </a:t>
            </a:r>
          </a:p>
          <a:p>
            <a:pPr eaLnBrk="1" hangingPunct="1">
              <a:spcBef>
                <a:spcPct val="0"/>
              </a:spcBef>
              <a:buFontTx/>
              <a:buNone/>
            </a:pPr>
            <a:r>
              <a:rPr kumimoji="0" lang="en-US" altLang="en-US" sz="2400" i="1"/>
              <a:t>for(i=0; i&lt;intSize; i++) { </a:t>
            </a:r>
          </a:p>
          <a:p>
            <a:pPr eaLnBrk="1" hangingPunct="1">
              <a:spcBef>
                <a:spcPct val="0"/>
              </a:spcBef>
              <a:buFontTx/>
              <a:buNone/>
            </a:pPr>
            <a:r>
              <a:rPr kumimoji="0" lang="en-US" altLang="en-US" sz="2400" i="1"/>
              <a:t>    // do smt here </a:t>
            </a:r>
          </a:p>
          <a:p>
            <a:pPr eaLnBrk="1" hangingPunct="1">
              <a:spcBef>
                <a:spcPct val="0"/>
              </a:spcBef>
              <a:buFontTx/>
              <a:buNone/>
            </a:pPr>
            <a:r>
              <a:rPr kumimoji="0" lang="en-US" altLang="en-US" sz="2400" i="1"/>
              <a:t>}</a:t>
            </a:r>
            <a:endParaRPr kumimoji="0" lang="vi-VN" altLang="en-US" sz="2400" i="1">
              <a:ea typeface="ＭＳ Ｐゴシック" panose="020B0600070205080204" pitchFamily="50" charset="-128"/>
            </a:endParaRPr>
          </a:p>
        </p:txBody>
      </p:sp>
      <p:sp>
        <p:nvSpPr>
          <p:cNvPr id="7" name="TextBox 6"/>
          <p:cNvSpPr txBox="1">
            <a:spLocks noChangeArrowheads="1"/>
          </p:cNvSpPr>
          <p:nvPr/>
        </p:nvSpPr>
        <p:spPr bwMode="auto">
          <a:xfrm>
            <a:off x="358775" y="1125538"/>
            <a:ext cx="87852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altLang="en-US" sz="2400" b="1"/>
              <a:t>Do not get size of array in for statements condition</a:t>
            </a:r>
          </a:p>
          <a:p>
            <a:pPr eaLnBrk="1" hangingPunct="1">
              <a:spcBef>
                <a:spcPct val="0"/>
              </a:spcBef>
              <a:buFontTx/>
              <a:buNone/>
            </a:pPr>
            <a:r>
              <a:rPr kumimoji="0" lang="en-US" altLang="en-US" sz="2400" b="1"/>
              <a:t> </a:t>
            </a:r>
          </a:p>
          <a:p>
            <a:pPr eaLnBrk="1" hangingPunct="1">
              <a:spcBef>
                <a:spcPct val="0"/>
              </a:spcBef>
              <a:buFontTx/>
              <a:buNone/>
            </a:pPr>
            <a:r>
              <a:rPr kumimoji="0" lang="en-US" altLang="en-US" sz="2400" b="1" i="1"/>
              <a:t>// Wrong example: </a:t>
            </a:r>
          </a:p>
          <a:p>
            <a:pPr eaLnBrk="1" hangingPunct="1">
              <a:spcBef>
                <a:spcPct val="0"/>
              </a:spcBef>
              <a:buFontTx/>
              <a:buNone/>
            </a:pPr>
            <a:r>
              <a:rPr kumimoji="0" lang="en-US" altLang="en-US" sz="2400" i="1"/>
              <a:t>for(i=0; i&lt;arrTemp.size(); i++) { </a:t>
            </a:r>
          </a:p>
          <a:p>
            <a:pPr lvl="1" eaLnBrk="1" hangingPunct="1">
              <a:spcBef>
                <a:spcPct val="0"/>
              </a:spcBef>
              <a:buFontTx/>
              <a:buNone/>
            </a:pPr>
            <a:r>
              <a:rPr kumimoji="0" lang="en-US" altLang="en-US" sz="2400" i="1"/>
              <a:t>   // do smt here </a:t>
            </a:r>
          </a:p>
          <a:p>
            <a:pPr eaLnBrk="1" hangingPunct="1">
              <a:spcBef>
                <a:spcPct val="0"/>
              </a:spcBef>
              <a:buFontTx/>
              <a:buNone/>
            </a:pPr>
            <a:r>
              <a:rPr kumimoji="0" lang="en-US" altLang="en-US" sz="2400" i="1"/>
              <a:t>} </a:t>
            </a:r>
          </a:p>
          <a:p>
            <a:pPr eaLnBrk="1" hangingPunct="1">
              <a:spcBef>
                <a:spcPct val="0"/>
              </a:spcBef>
              <a:buFontTx/>
              <a:buNone/>
            </a:pPr>
            <a:endParaRPr kumimoji="0" lang="en-US" altLang="en-US" sz="2400"/>
          </a:p>
        </p:txBody>
      </p:sp>
      <p:sp>
        <p:nvSpPr>
          <p:cNvPr id="6" name="Down Arrow 5"/>
          <p:cNvSpPr/>
          <p:nvPr/>
        </p:nvSpPr>
        <p:spPr>
          <a:xfrm>
            <a:off x="2411413" y="3214688"/>
            <a:ext cx="431800" cy="649287"/>
          </a:xfrm>
          <a:prstGeom prst="down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smtClean="0">
              <a:solidFill>
                <a:srgbClr val="FFFF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ja-JP" smtClean="0">
                <a:cs typeface="Arial" panose="020B0604020202020204" pitchFamily="34" charset="0"/>
              </a:rPr>
              <a:t>Baby Defects (3)</a:t>
            </a:r>
            <a:endParaRPr lang="vi-VN" altLang="en-US" smtClean="0">
              <a:ea typeface="ＭＳ Ｐゴシック" panose="020B0600070205080204" pitchFamily="50" charset="-128"/>
              <a:cs typeface="Arial" panose="020B0604020202020204" pitchFamily="34" charset="0"/>
            </a:endParaRPr>
          </a:p>
        </p:txBody>
      </p:sp>
      <p:sp>
        <p:nvSpPr>
          <p:cNvPr id="5" name="Content Placeholder 2"/>
          <p:cNvSpPr txBox="1">
            <a:spLocks/>
          </p:cNvSpPr>
          <p:nvPr/>
        </p:nvSpPr>
        <p:spPr bwMode="auto">
          <a:xfrm>
            <a:off x="323850" y="4360863"/>
            <a:ext cx="8218488"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altLang="en-US" sz="2400" b="1" i="1"/>
              <a:t>// Correct answer: </a:t>
            </a:r>
          </a:p>
          <a:p>
            <a:pPr eaLnBrk="1" hangingPunct="1">
              <a:spcBef>
                <a:spcPct val="0"/>
              </a:spcBef>
              <a:buFontTx/>
              <a:buNone/>
            </a:pPr>
            <a:r>
              <a:rPr kumimoji="0" lang="en-US" altLang="en-US" sz="2400" i="1"/>
              <a:t>int intSize = arrTemp.size(); </a:t>
            </a:r>
          </a:p>
          <a:p>
            <a:pPr eaLnBrk="1" hangingPunct="1">
              <a:spcBef>
                <a:spcPct val="0"/>
              </a:spcBef>
              <a:buFontTx/>
              <a:buNone/>
            </a:pPr>
            <a:r>
              <a:rPr kumimoji="0" lang="en-US" altLang="en-US" sz="2400" i="1"/>
              <a:t>if(“…”.equals(stVariable){ </a:t>
            </a:r>
          </a:p>
          <a:p>
            <a:pPr eaLnBrk="1" hangingPunct="1">
              <a:spcBef>
                <a:spcPct val="0"/>
              </a:spcBef>
              <a:buFontTx/>
              <a:buNone/>
            </a:pPr>
            <a:r>
              <a:rPr kumimoji="0" lang="en-US" altLang="en-US" sz="2400" i="1"/>
              <a:t> // do smt here</a:t>
            </a:r>
          </a:p>
          <a:p>
            <a:pPr eaLnBrk="1" hangingPunct="1">
              <a:spcBef>
                <a:spcPct val="0"/>
              </a:spcBef>
              <a:buFontTx/>
              <a:buNone/>
            </a:pPr>
            <a:r>
              <a:rPr kumimoji="0" lang="en-US" altLang="en-US" sz="2400" i="1"/>
              <a:t>}</a:t>
            </a:r>
            <a:endParaRPr kumimoji="0" lang="vi-VN" altLang="en-US" sz="2400" i="1">
              <a:ea typeface="ＭＳ Ｐゴシック" panose="020B0600070205080204" pitchFamily="50" charset="-128"/>
            </a:endParaRPr>
          </a:p>
        </p:txBody>
      </p:sp>
      <p:sp>
        <p:nvSpPr>
          <p:cNvPr id="7" name="TextBox 6"/>
          <p:cNvSpPr txBox="1">
            <a:spLocks noChangeArrowheads="1"/>
          </p:cNvSpPr>
          <p:nvPr/>
        </p:nvSpPr>
        <p:spPr bwMode="auto">
          <a:xfrm>
            <a:off x="358775" y="1125538"/>
            <a:ext cx="8785225"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altLang="en-US" sz="2000" b="1"/>
              <a:t>Compare a string with a constant, always call equals function from constant to avoid null pointer exception error.</a:t>
            </a:r>
          </a:p>
          <a:p>
            <a:pPr eaLnBrk="1" hangingPunct="1">
              <a:spcBef>
                <a:spcPct val="0"/>
              </a:spcBef>
              <a:buFontTx/>
              <a:buNone/>
            </a:pPr>
            <a:r>
              <a:rPr kumimoji="0" lang="en-US" altLang="en-US" sz="2400" b="1">
                <a:latin typeface="Calibri" panose="020F0502020204030204" pitchFamily="34" charset="0"/>
              </a:rPr>
              <a:t> </a:t>
            </a:r>
          </a:p>
          <a:p>
            <a:pPr eaLnBrk="1" hangingPunct="1">
              <a:spcBef>
                <a:spcPct val="0"/>
              </a:spcBef>
              <a:buFontTx/>
              <a:buNone/>
            </a:pPr>
            <a:r>
              <a:rPr kumimoji="0" lang="en-US" altLang="en-US" sz="2400" b="1" i="1"/>
              <a:t>// Wrong example: : </a:t>
            </a:r>
          </a:p>
          <a:p>
            <a:pPr eaLnBrk="1" hangingPunct="1">
              <a:spcBef>
                <a:spcPct val="0"/>
              </a:spcBef>
              <a:buFontTx/>
              <a:buNone/>
            </a:pPr>
            <a:r>
              <a:rPr kumimoji="0" lang="en-US" altLang="en-US" sz="2400" i="1"/>
              <a:t>if(stVariable.equals(“…”)){ </a:t>
            </a:r>
          </a:p>
          <a:p>
            <a:pPr lvl="1" eaLnBrk="1" hangingPunct="1">
              <a:spcBef>
                <a:spcPct val="0"/>
              </a:spcBef>
              <a:buFontTx/>
              <a:buNone/>
            </a:pPr>
            <a:r>
              <a:rPr kumimoji="0" lang="en-US" altLang="en-US" i="1"/>
              <a:t> // do smt here</a:t>
            </a:r>
          </a:p>
          <a:p>
            <a:pPr eaLnBrk="1" hangingPunct="1">
              <a:spcBef>
                <a:spcPct val="0"/>
              </a:spcBef>
              <a:buFontTx/>
              <a:buNone/>
            </a:pPr>
            <a:r>
              <a:rPr kumimoji="0" lang="en-US" altLang="en-US" sz="2400" i="1"/>
              <a:t>}</a:t>
            </a:r>
            <a:r>
              <a:rPr kumimoji="0" lang="en-US" altLang="en-US" sz="2400" i="1">
                <a:latin typeface="Calibri" panose="020F0502020204030204" pitchFamily="34" charset="0"/>
              </a:rPr>
              <a:t> </a:t>
            </a:r>
          </a:p>
          <a:p>
            <a:pPr eaLnBrk="1" hangingPunct="1">
              <a:spcBef>
                <a:spcPct val="0"/>
              </a:spcBef>
              <a:buFontTx/>
              <a:buNone/>
            </a:pPr>
            <a:endParaRPr kumimoji="0" lang="en-US" altLang="en-US" sz="1800"/>
          </a:p>
        </p:txBody>
      </p:sp>
      <p:sp>
        <p:nvSpPr>
          <p:cNvPr id="6" name="Down Arrow 5"/>
          <p:cNvSpPr/>
          <p:nvPr/>
        </p:nvSpPr>
        <p:spPr>
          <a:xfrm>
            <a:off x="2339975" y="3398838"/>
            <a:ext cx="431800" cy="647700"/>
          </a:xfrm>
          <a:prstGeom prst="down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smtClean="0">
              <a:solidFill>
                <a:srgbClr val="FFFF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ja-JP" smtClean="0">
                <a:cs typeface="Arial" panose="020B0604020202020204" pitchFamily="34" charset="0"/>
              </a:rPr>
              <a:t>Baby Defects (4)</a:t>
            </a:r>
            <a:endParaRPr lang="vi-VN" altLang="en-US" smtClean="0">
              <a:ea typeface="ＭＳ Ｐゴシック" panose="020B0600070205080204" pitchFamily="50" charset="-128"/>
              <a:cs typeface="Arial" panose="020B0604020202020204" pitchFamily="34" charset="0"/>
            </a:endParaRPr>
          </a:p>
        </p:txBody>
      </p:sp>
      <p:sp>
        <p:nvSpPr>
          <p:cNvPr id="5" name="Content Placeholder 2"/>
          <p:cNvSpPr txBox="1">
            <a:spLocks/>
          </p:cNvSpPr>
          <p:nvPr/>
        </p:nvSpPr>
        <p:spPr bwMode="auto">
          <a:xfrm>
            <a:off x="323850" y="4360863"/>
            <a:ext cx="8218488"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altLang="en-US" sz="2000" b="1" i="1"/>
              <a:t>// Select database, put to a HastTable object or List object. Remember Hastable object do not allow duplicate value : </a:t>
            </a:r>
          </a:p>
          <a:p>
            <a:pPr eaLnBrk="1" hangingPunct="1">
              <a:spcBef>
                <a:spcPct val="0"/>
              </a:spcBef>
              <a:buFontTx/>
              <a:buNone/>
            </a:pPr>
            <a:endParaRPr kumimoji="0" lang="en-US" altLang="en-US" sz="2000" b="1" i="1"/>
          </a:p>
          <a:p>
            <a:pPr eaLnBrk="1" hangingPunct="1">
              <a:spcBef>
                <a:spcPct val="0"/>
              </a:spcBef>
              <a:buFontTx/>
              <a:buNone/>
            </a:pPr>
            <a:r>
              <a:rPr kumimoji="0" lang="en-US" altLang="en-US" sz="2400" i="1"/>
              <a:t>for(i=0; i&lt;intSize; i++){ </a:t>
            </a:r>
          </a:p>
          <a:p>
            <a:pPr eaLnBrk="1" hangingPunct="1">
              <a:spcBef>
                <a:spcPct val="0"/>
              </a:spcBef>
              <a:buFontTx/>
              <a:buNone/>
            </a:pPr>
            <a:r>
              <a:rPr kumimoji="0" lang="en-US" altLang="en-US" sz="2400" i="1"/>
              <a:t> 	// select the HashTable to check here</a:t>
            </a:r>
          </a:p>
          <a:p>
            <a:pPr eaLnBrk="1" hangingPunct="1">
              <a:spcBef>
                <a:spcPct val="0"/>
              </a:spcBef>
              <a:buFontTx/>
              <a:buNone/>
            </a:pPr>
            <a:r>
              <a:rPr kumimoji="0" lang="en-US" altLang="en-US" sz="2400" i="1"/>
              <a:t>}</a:t>
            </a:r>
            <a:endParaRPr kumimoji="0" lang="vi-VN" altLang="en-US" sz="2400" i="1">
              <a:ea typeface="ＭＳ Ｐゴシック" panose="020B0600070205080204" pitchFamily="50" charset="-128"/>
            </a:endParaRPr>
          </a:p>
        </p:txBody>
      </p:sp>
      <p:sp>
        <p:nvSpPr>
          <p:cNvPr id="7" name="TextBox 6"/>
          <p:cNvSpPr txBox="1">
            <a:spLocks noChangeArrowheads="1"/>
          </p:cNvSpPr>
          <p:nvPr/>
        </p:nvSpPr>
        <p:spPr bwMode="auto">
          <a:xfrm>
            <a:off x="358775" y="1125538"/>
            <a:ext cx="8785225"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altLang="en-US" sz="2000" b="1"/>
              <a:t>Avoid select from database to check for existing of values in a loop, this will increase system performance.</a:t>
            </a:r>
          </a:p>
          <a:p>
            <a:pPr eaLnBrk="1" hangingPunct="1">
              <a:spcBef>
                <a:spcPct val="0"/>
              </a:spcBef>
              <a:buFontTx/>
              <a:buNone/>
            </a:pPr>
            <a:r>
              <a:rPr kumimoji="0" lang="en-US" altLang="en-US" sz="2400" b="1">
                <a:latin typeface="Calibri" panose="020F0502020204030204" pitchFamily="34" charset="0"/>
              </a:rPr>
              <a:t> </a:t>
            </a:r>
          </a:p>
          <a:p>
            <a:pPr eaLnBrk="1" hangingPunct="1">
              <a:spcBef>
                <a:spcPct val="0"/>
              </a:spcBef>
              <a:buFontTx/>
              <a:buNone/>
            </a:pPr>
            <a:r>
              <a:rPr kumimoji="0" lang="en-US" altLang="en-US" sz="2400" b="1" i="1"/>
              <a:t>// Wrong : </a:t>
            </a:r>
          </a:p>
          <a:p>
            <a:pPr eaLnBrk="1" hangingPunct="1">
              <a:spcBef>
                <a:spcPct val="0"/>
              </a:spcBef>
              <a:buFontTx/>
              <a:buNone/>
            </a:pPr>
            <a:r>
              <a:rPr kumimoji="0" lang="en-US" altLang="en-US" sz="2400" i="1"/>
              <a:t>for(i=0; i&lt;intSize; i++){ </a:t>
            </a:r>
          </a:p>
          <a:p>
            <a:pPr lvl="1" eaLnBrk="1" hangingPunct="1">
              <a:spcBef>
                <a:spcPct val="0"/>
              </a:spcBef>
              <a:buFontTx/>
              <a:buNone/>
            </a:pPr>
            <a:r>
              <a:rPr kumimoji="0" lang="en-US" altLang="en-US" i="1"/>
              <a:t> // select database to check here</a:t>
            </a:r>
          </a:p>
          <a:p>
            <a:pPr eaLnBrk="1" hangingPunct="1">
              <a:spcBef>
                <a:spcPct val="0"/>
              </a:spcBef>
              <a:buFontTx/>
              <a:buNone/>
            </a:pPr>
            <a:r>
              <a:rPr kumimoji="0" lang="en-US" altLang="en-US" sz="2400" i="1"/>
              <a:t>}</a:t>
            </a:r>
            <a:r>
              <a:rPr kumimoji="0" lang="en-US" altLang="en-US" sz="2400" i="1">
                <a:latin typeface="Calibri" panose="020F0502020204030204" pitchFamily="34" charset="0"/>
              </a:rPr>
              <a:t> </a:t>
            </a:r>
          </a:p>
          <a:p>
            <a:pPr eaLnBrk="1" hangingPunct="1">
              <a:spcBef>
                <a:spcPct val="0"/>
              </a:spcBef>
              <a:buFontTx/>
              <a:buNone/>
            </a:pPr>
            <a:endParaRPr kumimoji="0" lang="en-US" altLang="en-US" sz="1800"/>
          </a:p>
        </p:txBody>
      </p:sp>
      <p:sp>
        <p:nvSpPr>
          <p:cNvPr id="6" name="Down Arrow 5"/>
          <p:cNvSpPr/>
          <p:nvPr/>
        </p:nvSpPr>
        <p:spPr>
          <a:xfrm>
            <a:off x="2339975" y="3573463"/>
            <a:ext cx="431800" cy="647700"/>
          </a:xfrm>
          <a:prstGeom prst="down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smtClean="0">
              <a:solidFill>
                <a:srgbClr val="FFFF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ja-JP" smtClean="0">
                <a:cs typeface="Arial" panose="020B0604020202020204" pitchFamily="34" charset="0"/>
              </a:rPr>
              <a:t>Baby Defects (5)</a:t>
            </a:r>
            <a:endParaRPr lang="vi-VN" altLang="en-US" smtClean="0">
              <a:ea typeface="ＭＳ Ｐゴシック" panose="020B0600070205080204" pitchFamily="50" charset="-128"/>
              <a:cs typeface="Arial" panose="020B0604020202020204" pitchFamily="34" charset="0"/>
            </a:endParaRPr>
          </a:p>
        </p:txBody>
      </p:sp>
      <p:sp>
        <p:nvSpPr>
          <p:cNvPr id="5" name="Content Placeholder 2"/>
          <p:cNvSpPr txBox="1">
            <a:spLocks/>
          </p:cNvSpPr>
          <p:nvPr/>
        </p:nvSpPr>
        <p:spPr bwMode="auto">
          <a:xfrm>
            <a:off x="323850" y="4360863"/>
            <a:ext cx="8218488"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altLang="en-US" sz="2000" b="1" i="1"/>
              <a:t>// Correct: </a:t>
            </a:r>
          </a:p>
          <a:p>
            <a:pPr eaLnBrk="1" hangingPunct="1">
              <a:spcBef>
                <a:spcPct val="0"/>
              </a:spcBef>
              <a:buFontTx/>
              <a:buNone/>
            </a:pPr>
            <a:r>
              <a:rPr kumimoji="0" lang="en-US" altLang="en-US" sz="2000" i="1"/>
              <a:t>TableRow objTable = null;</a:t>
            </a:r>
          </a:p>
          <a:p>
            <a:pPr eaLnBrk="1" hangingPunct="1">
              <a:spcBef>
                <a:spcPct val="0"/>
              </a:spcBef>
              <a:buFontTx/>
              <a:buNone/>
            </a:pPr>
            <a:r>
              <a:rPr kumimoji="0" lang="en-US" altLang="en-US" sz="2400" i="1"/>
              <a:t>for(i=0; i&lt;intSize; i++){ </a:t>
            </a:r>
          </a:p>
          <a:p>
            <a:pPr eaLnBrk="1" hangingPunct="1">
              <a:spcBef>
                <a:spcPct val="0"/>
              </a:spcBef>
              <a:buFontTx/>
              <a:buNone/>
            </a:pPr>
            <a:r>
              <a:rPr kumimoji="0" lang="en-US" altLang="en-US" sz="2400" i="1"/>
              <a:t> 	objTable = (TableRow) vtResult.getElementAt(i);</a:t>
            </a:r>
          </a:p>
          <a:p>
            <a:pPr eaLnBrk="1" hangingPunct="1">
              <a:spcBef>
                <a:spcPct val="0"/>
              </a:spcBef>
              <a:buFontTx/>
              <a:buNone/>
            </a:pPr>
            <a:r>
              <a:rPr kumimoji="0" lang="en-US" altLang="en-US" sz="2400" i="1"/>
              <a:t>	// do smt here</a:t>
            </a:r>
          </a:p>
          <a:p>
            <a:pPr eaLnBrk="1" hangingPunct="1">
              <a:spcBef>
                <a:spcPct val="0"/>
              </a:spcBef>
              <a:buFontTx/>
              <a:buNone/>
            </a:pPr>
            <a:r>
              <a:rPr kumimoji="0" lang="en-US" altLang="en-US" sz="2400" i="1"/>
              <a:t>}</a:t>
            </a:r>
            <a:endParaRPr kumimoji="0" lang="vi-VN" altLang="en-US" sz="2400" i="1">
              <a:ea typeface="ＭＳ Ｐゴシック" panose="020B0600070205080204" pitchFamily="50" charset="-128"/>
            </a:endParaRPr>
          </a:p>
        </p:txBody>
      </p:sp>
      <p:sp>
        <p:nvSpPr>
          <p:cNvPr id="7" name="TextBox 6"/>
          <p:cNvSpPr txBox="1">
            <a:spLocks noChangeArrowheads="1"/>
          </p:cNvSpPr>
          <p:nvPr/>
        </p:nvSpPr>
        <p:spPr bwMode="auto">
          <a:xfrm>
            <a:off x="358775" y="1125538"/>
            <a:ext cx="8785225"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altLang="en-US" sz="2000" b="1"/>
              <a:t>Do not create object in loop.</a:t>
            </a:r>
          </a:p>
          <a:p>
            <a:pPr eaLnBrk="1" hangingPunct="1">
              <a:spcBef>
                <a:spcPct val="0"/>
              </a:spcBef>
              <a:buFontTx/>
              <a:buNone/>
            </a:pPr>
            <a:r>
              <a:rPr kumimoji="0" lang="en-US" altLang="en-US" sz="2400" b="1">
                <a:latin typeface="Calibri" panose="020F0502020204030204" pitchFamily="34" charset="0"/>
              </a:rPr>
              <a:t> </a:t>
            </a:r>
          </a:p>
          <a:p>
            <a:pPr eaLnBrk="1" hangingPunct="1">
              <a:spcBef>
                <a:spcPct val="0"/>
              </a:spcBef>
              <a:buFontTx/>
              <a:buNone/>
            </a:pPr>
            <a:r>
              <a:rPr kumimoji="0" lang="en-US" altLang="en-US" sz="2400" b="1" i="1"/>
              <a:t>// Wrong : </a:t>
            </a:r>
          </a:p>
          <a:p>
            <a:pPr eaLnBrk="1" hangingPunct="1">
              <a:spcBef>
                <a:spcPct val="0"/>
              </a:spcBef>
              <a:buFontTx/>
              <a:buNone/>
            </a:pPr>
            <a:r>
              <a:rPr kumimoji="0" lang="en-US" altLang="en-US" sz="2400" i="1"/>
              <a:t>for(i=0; i&lt;intSize; i++){ </a:t>
            </a:r>
          </a:p>
          <a:p>
            <a:pPr lvl="1" eaLnBrk="1" hangingPunct="1">
              <a:spcBef>
                <a:spcPct val="0"/>
              </a:spcBef>
              <a:buFontTx/>
              <a:buNone/>
            </a:pPr>
            <a:r>
              <a:rPr kumimoji="0" lang="en-US" altLang="en-US" i="1"/>
              <a:t> TableRow objTable = (TableRow) vtResult.getElementAt(i);</a:t>
            </a:r>
          </a:p>
          <a:p>
            <a:pPr lvl="1" eaLnBrk="1" hangingPunct="1">
              <a:spcBef>
                <a:spcPct val="0"/>
              </a:spcBef>
              <a:buFontTx/>
              <a:buNone/>
            </a:pPr>
            <a:r>
              <a:rPr kumimoji="0" lang="en-US" altLang="en-US" i="1"/>
              <a:t>// do smt here</a:t>
            </a:r>
          </a:p>
          <a:p>
            <a:pPr lvl="1" eaLnBrk="1" hangingPunct="1">
              <a:spcBef>
                <a:spcPct val="0"/>
              </a:spcBef>
              <a:buFontTx/>
              <a:buNone/>
            </a:pPr>
            <a:r>
              <a:rPr kumimoji="0" lang="en-US" altLang="en-US" sz="2400" i="1"/>
              <a:t>} </a:t>
            </a:r>
          </a:p>
          <a:p>
            <a:pPr eaLnBrk="1" hangingPunct="1">
              <a:spcBef>
                <a:spcPct val="0"/>
              </a:spcBef>
              <a:buFontTx/>
              <a:buNone/>
            </a:pPr>
            <a:endParaRPr kumimoji="0" lang="en-US" altLang="en-US" sz="1800"/>
          </a:p>
        </p:txBody>
      </p:sp>
      <p:sp>
        <p:nvSpPr>
          <p:cNvPr id="6" name="Down Arrow 5"/>
          <p:cNvSpPr/>
          <p:nvPr/>
        </p:nvSpPr>
        <p:spPr>
          <a:xfrm>
            <a:off x="2339975" y="3429000"/>
            <a:ext cx="431800" cy="647700"/>
          </a:xfrm>
          <a:prstGeom prst="down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smtClean="0">
              <a:solidFill>
                <a:srgbClr val="FFFF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ja-JP" smtClean="0">
                <a:cs typeface="Arial" panose="020B0604020202020204" pitchFamily="34" charset="0"/>
              </a:rPr>
              <a:t>Baby Defects (6)</a:t>
            </a:r>
            <a:endParaRPr lang="vi-VN" altLang="en-US" smtClean="0">
              <a:ea typeface="ＭＳ Ｐゴシック" panose="020B0600070205080204" pitchFamily="50" charset="-128"/>
              <a:cs typeface="Arial" panose="020B0604020202020204" pitchFamily="34" charset="0"/>
            </a:endParaRPr>
          </a:p>
        </p:txBody>
      </p:sp>
      <p:sp>
        <p:nvSpPr>
          <p:cNvPr id="5" name="Content Placeholder 2"/>
          <p:cNvSpPr txBox="1">
            <a:spLocks/>
          </p:cNvSpPr>
          <p:nvPr/>
        </p:nvSpPr>
        <p:spPr bwMode="auto">
          <a:xfrm>
            <a:off x="323850" y="4322763"/>
            <a:ext cx="8218488"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altLang="en-US" sz="2400" b="1" i="1"/>
              <a:t>// Correct:</a:t>
            </a:r>
          </a:p>
          <a:p>
            <a:pPr eaLnBrk="1" hangingPunct="1">
              <a:spcBef>
                <a:spcPct val="0"/>
              </a:spcBef>
              <a:buFontTx/>
              <a:buNone/>
            </a:pPr>
            <a:r>
              <a:rPr kumimoji="0" lang="en-US" altLang="en-US" sz="2400" i="1"/>
              <a:t>String stTemp = (x==y)? “” : (String) objABC; </a:t>
            </a:r>
          </a:p>
        </p:txBody>
      </p:sp>
      <p:sp>
        <p:nvSpPr>
          <p:cNvPr id="7" name="TextBox 6"/>
          <p:cNvSpPr txBox="1">
            <a:spLocks noChangeArrowheads="1"/>
          </p:cNvSpPr>
          <p:nvPr/>
        </p:nvSpPr>
        <p:spPr bwMode="auto">
          <a:xfrm>
            <a:off x="358775" y="1125538"/>
            <a:ext cx="8785225" cy="21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altLang="en-US" sz="2000" b="1"/>
              <a:t>Use typecast instead of toString() function.</a:t>
            </a:r>
          </a:p>
          <a:p>
            <a:pPr eaLnBrk="1" hangingPunct="1">
              <a:spcBef>
                <a:spcPct val="0"/>
              </a:spcBef>
              <a:buFontTx/>
              <a:buNone/>
            </a:pPr>
            <a:r>
              <a:rPr kumimoji="0" lang="en-US" altLang="en-US" sz="2400" b="1"/>
              <a:t> </a:t>
            </a:r>
          </a:p>
          <a:p>
            <a:pPr eaLnBrk="1" hangingPunct="1">
              <a:spcBef>
                <a:spcPct val="0"/>
              </a:spcBef>
              <a:buFontTx/>
              <a:buNone/>
            </a:pPr>
            <a:r>
              <a:rPr kumimoji="0" lang="en-US" altLang="en-US" sz="2400" b="1" i="1"/>
              <a:t>// Wrong: </a:t>
            </a:r>
          </a:p>
          <a:p>
            <a:pPr eaLnBrk="1" hangingPunct="1">
              <a:spcBef>
                <a:spcPct val="0"/>
              </a:spcBef>
              <a:buFontTx/>
              <a:buNone/>
            </a:pPr>
            <a:r>
              <a:rPr kumimoji="0" lang="en-US" altLang="en-US" sz="2400" i="1"/>
              <a:t>String stTemp = x==y ? “” : objABC.toString();</a:t>
            </a:r>
          </a:p>
          <a:p>
            <a:pPr lvl="1" eaLnBrk="1" hangingPunct="1">
              <a:spcBef>
                <a:spcPct val="0"/>
              </a:spcBef>
              <a:buFontTx/>
              <a:buNone/>
            </a:pPr>
            <a:endParaRPr kumimoji="0" lang="en-US" altLang="en-US" sz="2400" i="1"/>
          </a:p>
          <a:p>
            <a:pPr eaLnBrk="1" hangingPunct="1">
              <a:spcBef>
                <a:spcPct val="0"/>
              </a:spcBef>
              <a:buFontTx/>
              <a:buNone/>
            </a:pPr>
            <a:endParaRPr kumimoji="0" lang="en-US" altLang="en-US" sz="1800"/>
          </a:p>
        </p:txBody>
      </p:sp>
      <p:sp>
        <p:nvSpPr>
          <p:cNvPr id="6" name="Down Arrow 5"/>
          <p:cNvSpPr/>
          <p:nvPr/>
        </p:nvSpPr>
        <p:spPr>
          <a:xfrm>
            <a:off x="2339975" y="3279775"/>
            <a:ext cx="431800" cy="647700"/>
          </a:xfrm>
          <a:prstGeom prst="down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smtClean="0">
              <a:solidFill>
                <a:srgbClr val="FFFF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ja-JP" smtClean="0">
                <a:cs typeface="Arial" panose="020B0604020202020204" pitchFamily="34" charset="0"/>
              </a:rPr>
              <a:t>Baby Defects (7)</a:t>
            </a:r>
            <a:endParaRPr lang="vi-VN" altLang="en-US" smtClean="0">
              <a:ea typeface="ＭＳ Ｐゴシック" panose="020B0600070205080204" pitchFamily="50" charset="-128"/>
              <a:cs typeface="Arial" panose="020B0604020202020204" pitchFamily="34" charset="0"/>
            </a:endParaRPr>
          </a:p>
        </p:txBody>
      </p:sp>
      <p:sp>
        <p:nvSpPr>
          <p:cNvPr id="5" name="Content Placeholder 2"/>
          <p:cNvSpPr txBox="1">
            <a:spLocks/>
          </p:cNvSpPr>
          <p:nvPr/>
        </p:nvSpPr>
        <p:spPr bwMode="auto">
          <a:xfrm>
            <a:off x="323850" y="4360863"/>
            <a:ext cx="8218488"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altLang="en-US" sz="2400" b="1" i="1"/>
              <a:t>// Correct:</a:t>
            </a:r>
          </a:p>
          <a:p>
            <a:pPr eaLnBrk="1" hangingPunct="1">
              <a:spcBef>
                <a:spcPct val="0"/>
              </a:spcBef>
              <a:buFontTx/>
              <a:buNone/>
            </a:pPr>
            <a:r>
              <a:rPr kumimoji="0" lang="en-US" altLang="en-US" sz="2400" i="1"/>
              <a:t>String stTemp = “” + i;</a:t>
            </a:r>
          </a:p>
        </p:txBody>
      </p:sp>
      <p:sp>
        <p:nvSpPr>
          <p:cNvPr id="7" name="TextBox 6"/>
          <p:cNvSpPr txBox="1">
            <a:spLocks noChangeArrowheads="1"/>
          </p:cNvSpPr>
          <p:nvPr/>
        </p:nvSpPr>
        <p:spPr bwMode="auto">
          <a:xfrm>
            <a:off x="358775" y="1125538"/>
            <a:ext cx="8785225" cy="21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altLang="en-US" sz="2000" b="1"/>
              <a:t>Redundant typecast</a:t>
            </a:r>
          </a:p>
          <a:p>
            <a:pPr eaLnBrk="1" hangingPunct="1">
              <a:spcBef>
                <a:spcPct val="0"/>
              </a:spcBef>
              <a:buFontTx/>
              <a:buNone/>
            </a:pPr>
            <a:r>
              <a:rPr kumimoji="0" lang="en-US" altLang="en-US" sz="2400" b="1">
                <a:latin typeface="Calibri" panose="020F0502020204030204" pitchFamily="34" charset="0"/>
              </a:rPr>
              <a:t> </a:t>
            </a:r>
          </a:p>
          <a:p>
            <a:pPr eaLnBrk="1" hangingPunct="1">
              <a:spcBef>
                <a:spcPct val="0"/>
              </a:spcBef>
              <a:buFontTx/>
              <a:buNone/>
            </a:pPr>
            <a:r>
              <a:rPr kumimoji="0" lang="en-US" altLang="en-US" sz="2400" b="1" i="1"/>
              <a:t>// Wrong: </a:t>
            </a:r>
          </a:p>
          <a:p>
            <a:pPr eaLnBrk="1" hangingPunct="1">
              <a:spcBef>
                <a:spcPct val="0"/>
              </a:spcBef>
              <a:buFontTx/>
              <a:buNone/>
            </a:pPr>
            <a:r>
              <a:rPr kumimoji="0" lang="en-US" altLang="en-US" sz="2400" i="1"/>
              <a:t>String stTemp = Integer.toString(i);</a:t>
            </a:r>
          </a:p>
          <a:p>
            <a:pPr lvl="1" eaLnBrk="1" hangingPunct="1">
              <a:spcBef>
                <a:spcPct val="0"/>
              </a:spcBef>
              <a:buFontTx/>
              <a:buNone/>
            </a:pPr>
            <a:endParaRPr kumimoji="0" lang="en-US" altLang="en-US" sz="2400" i="1"/>
          </a:p>
          <a:p>
            <a:pPr eaLnBrk="1" hangingPunct="1">
              <a:spcBef>
                <a:spcPct val="0"/>
              </a:spcBef>
              <a:buFontTx/>
              <a:buNone/>
            </a:pPr>
            <a:endParaRPr kumimoji="0" lang="en-US" altLang="en-US" sz="1800"/>
          </a:p>
        </p:txBody>
      </p:sp>
      <p:sp>
        <p:nvSpPr>
          <p:cNvPr id="6" name="Down Arrow 5"/>
          <p:cNvSpPr/>
          <p:nvPr/>
        </p:nvSpPr>
        <p:spPr>
          <a:xfrm>
            <a:off x="2339975" y="3287713"/>
            <a:ext cx="431800" cy="647700"/>
          </a:xfrm>
          <a:prstGeom prst="down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smtClean="0">
              <a:solidFill>
                <a:srgbClr val="FFFF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6" grpId="0" animBg="1"/>
    </p:bldLst>
  </p:timing>
</p:sld>
</file>

<file path=ppt/theme/theme1.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Fs-Theme_20140415</Template>
  <TotalTime>3562</TotalTime>
  <Words>805</Words>
  <Application>Microsoft Office PowerPoint</Application>
  <PresentationFormat>On-screen Show (4:3)</PresentationFormat>
  <Paragraphs>153</Paragraphs>
  <Slides>15</Slides>
  <Notes>5</Notes>
  <HiddenSlides>0</HiddenSlides>
  <MMClips>0</MMClips>
  <ScaleCrop>false</ScaleCrop>
  <HeadingPairs>
    <vt:vector size="8" baseType="variant">
      <vt:variant>
        <vt:lpstr>Fonts Used</vt:lpstr>
      </vt:variant>
      <vt:variant>
        <vt:i4>10</vt:i4>
      </vt:variant>
      <vt:variant>
        <vt:lpstr>Theme</vt:lpstr>
      </vt:variant>
      <vt:variant>
        <vt:i4>14</vt:i4>
      </vt:variant>
      <vt:variant>
        <vt:lpstr>Embedded OLE Servers</vt:lpstr>
      </vt:variant>
      <vt:variant>
        <vt:i4>2</vt:i4>
      </vt:variant>
      <vt:variant>
        <vt:lpstr>Slide Titles</vt:lpstr>
      </vt:variant>
      <vt:variant>
        <vt:i4>15</vt:i4>
      </vt:variant>
    </vt:vector>
  </HeadingPairs>
  <TitlesOfParts>
    <vt:vector size="41" baseType="lpstr">
      <vt:lpstr>Arial</vt:lpstr>
      <vt:lpstr>SEOptimist</vt:lpstr>
      <vt:lpstr>Times New Roman</vt:lpstr>
      <vt:lpstr>Wingdings</vt:lpstr>
      <vt:lpstr>Courier New</vt:lpstr>
      <vt:lpstr>ＭＳ Ｐゴシック</vt:lpstr>
      <vt:lpstr>Calibri</vt:lpstr>
      <vt:lpstr>PMingLiU</vt:lpstr>
      <vt:lpstr>ＭＳ Ｐ明朝</vt:lpstr>
      <vt:lpstr>Tahoma</vt:lpstr>
      <vt:lpstr>Fs-Theme_20140415</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PowerPoint Presentation</vt:lpstr>
      <vt:lpstr>Agenda</vt:lpstr>
      <vt:lpstr>Baby Defects (1)</vt:lpstr>
      <vt:lpstr>Baby Defects (2)</vt:lpstr>
      <vt:lpstr>Baby Defects (3)</vt:lpstr>
      <vt:lpstr>Baby Defects (4)</vt:lpstr>
      <vt:lpstr>Baby Defects (5)</vt:lpstr>
      <vt:lpstr>Baby Defects (6)</vt:lpstr>
      <vt:lpstr>Baby Defects (7)</vt:lpstr>
      <vt:lpstr>Baby Defects (7)</vt:lpstr>
      <vt:lpstr>Baby defects (8)</vt:lpstr>
      <vt:lpstr>Baby Defects(9)</vt:lpstr>
      <vt:lpstr>Baby defects (10)</vt:lpstr>
      <vt:lpstr>Baby defects (11)</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FPT Software</dc:title>
  <dc:creator>Kien Nguyen</dc:creator>
  <cp:lastModifiedBy>Phuoc Nguyen Thanh</cp:lastModifiedBy>
  <cp:revision>554</cp:revision>
  <dcterms:created xsi:type="dcterms:W3CDTF">2010-10-18T05:40:05Z</dcterms:created>
  <dcterms:modified xsi:type="dcterms:W3CDTF">2014-05-15T06:32:46Z</dcterms:modified>
</cp:coreProperties>
</file>