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43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B140D-5D10-47AB-A4B1-10B015C89C99}" type="datetimeFigureOut">
              <a:rPr lang="vi-VN" smtClean="0"/>
              <a:t>10/05/2015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F653-B714-4180-B7B0-3B27186AD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80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Prepare a DB for practical: </a:t>
            </a:r>
          </a:p>
          <a:p>
            <a:r>
              <a:rPr lang="en-US" altLang="en-US" smtClean="0"/>
              <a:t>Person (ID, Name, Age), </a:t>
            </a:r>
          </a:p>
          <a:p>
            <a:r>
              <a:rPr lang="en-US" altLang="en-US" smtClean="0"/>
              <a:t>Student(ID, PersonID, FSoftTool, RAnalyzeNote, DesignNote, CodeAndTesting, ProgrammingLanguageNote)</a:t>
            </a:r>
          </a:p>
          <a:p>
            <a:r>
              <a:rPr lang="en-US" altLang="en-US" smtClean="0"/>
              <a:t>Professor(ID, PersonID, Seniority, Field);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C58845-7E5A-4186-9D2F-B947862A9BEF}" type="slidenum">
              <a:rPr lang="vi-VN" altLang="en-US"/>
              <a:pPr eaLnBrk="1" hangingPunct="1"/>
              <a:t>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4305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Prepare a DB for practical: </a:t>
            </a:r>
          </a:p>
          <a:p>
            <a:r>
              <a:rPr lang="en-US" altLang="en-US" smtClean="0"/>
              <a:t>Person (ID, Name, Age), </a:t>
            </a:r>
          </a:p>
          <a:p>
            <a:r>
              <a:rPr lang="en-US" altLang="en-US" smtClean="0"/>
              <a:t>Student(ID, PersonID, FSoftTool, RAnalyzeNote, DesignNote, CodeAndTesting, ProgrammingLanguageNote)</a:t>
            </a:r>
          </a:p>
          <a:p>
            <a:r>
              <a:rPr lang="en-US" altLang="en-US" smtClean="0"/>
              <a:t>Professor(ID, PersonID, Seniority, Field);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B62DD8-16B1-4DE5-B970-1FAFF34B864A}" type="slidenum">
              <a:rPr lang="vi-VN" altLang="en-US"/>
              <a:pPr eaLnBrk="1" hangingPunct="1"/>
              <a:t>4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4333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Ask for CRUD with the student information and DB prepared in page 29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29F04B-69A8-4EDC-BCEF-CBD7D64EDD7C}" type="slidenum">
              <a:rPr lang="vi-VN" altLang="en-US"/>
              <a:pPr eaLnBrk="1" hangingPunct="1"/>
              <a:t>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442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TYPE_SCROLL_INSENSITIVE, TYPE_SCROLL_SENSITIVE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CONCUR_UPDATABLE</a:t>
            </a: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1AE8FF-B5B8-4643-91E4-9AC82061C853}" type="slidenum">
              <a:rPr lang="vi-VN" altLang="en-US"/>
              <a:pPr eaLnBrk="1" hangingPunct="1"/>
              <a:t>11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12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Prepare a DB for practical: </a:t>
            </a:r>
          </a:p>
          <a:p>
            <a:r>
              <a:rPr lang="en-US" altLang="en-US" smtClean="0"/>
              <a:t>Person (ID, Name, Age), </a:t>
            </a:r>
          </a:p>
          <a:p>
            <a:r>
              <a:rPr lang="en-US" altLang="en-US" smtClean="0"/>
              <a:t>Student(ID, PersonID, FSoftTool, RAnalyzeNote, DesignNote, CodeAndTesting, ProgrammingLanguageNote)</a:t>
            </a:r>
          </a:p>
          <a:p>
            <a:r>
              <a:rPr lang="en-US" altLang="en-US" smtClean="0"/>
              <a:t>Professor(ID, PersonID, Seniority, Field);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2153EC-00C0-4E64-BD64-FEF32B06FD96}" type="slidenum">
              <a:rPr lang="vi-VN" altLang="en-US"/>
              <a:pPr eaLnBrk="1" hangingPunct="1"/>
              <a:t>18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4933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Khoa CNTT – ĐH Nông Lâm TP. HCM </a:t>
            </a:r>
            <a:r>
              <a:rPr lang="en-US" smtClean="0"/>
              <a:t>01/2013</a:t>
            </a:r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/19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JAVA DATABASE CONECTIVITY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57745" y="4572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SPECIAL JAVA SUBJECT</a:t>
            </a:r>
            <a:b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FSOFT – Developer – </a:t>
            </a:r>
            <a:r>
              <a:rPr 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Part7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DC0081"/>
                </a:solidFill>
                <a:cs typeface="Arial" panose="020B0604020202020204" pitchFamily="34" charset="0"/>
              </a:rPr>
              <a:t>JDBC RESULTSET</a:t>
            </a:r>
            <a:endParaRPr lang="vi-VN" altLang="en-US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505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124691"/>
            <a:ext cx="7315200" cy="533400"/>
          </a:xfrm>
        </p:spPr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ResultSet update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use with ResultSet only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“previous” method using, no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.TYPE_FORWARD_ONLY,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.CONCUR_READ_ONLY);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“previous” method using,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.TYPE_SCROLL_SENSITIVE,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.CONCUR_UPDATABLE);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49984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JDBC </a:t>
            </a:r>
            <a:r>
              <a:rPr lang="en-US" altLang="en-US" sz="3000" smtClean="0">
                <a:cs typeface="Arial" panose="020B0604020202020204" pitchFamily="34" charset="0"/>
              </a:rPr>
              <a:t>Update</a:t>
            </a:r>
            <a:r>
              <a:rPr lang="en-US" altLang="en-US" smtClean="0">
                <a:cs typeface="Arial" panose="020B0604020202020204" pitchFamily="34" charset="0"/>
              </a:rPr>
              <a:t> using ResultSet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 rs = statement.executeQuery(query);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rs.updateBoolean(1, </a:t>
            </a:r>
            <a:r>
              <a:rPr lang="en-US" altLang="en-US" sz="24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the first column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rs.updateInt(“</a:t>
            </a:r>
            <a:r>
              <a:rPr lang="en-US" alt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”, 25); </a:t>
            </a: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the column named “Age</a:t>
            </a:r>
            <a:r>
              <a:rPr lang="en-US" altLang="en-US" sz="2400" smtClean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rs.updateRow();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delete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rs.deleteRow();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0552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DC0081"/>
                </a:solidFill>
                <a:cs typeface="Arial" panose="020B0604020202020204" pitchFamily="34" charset="0"/>
              </a:rPr>
              <a:t>JDBC WITH PARAMETER</a:t>
            </a:r>
            <a:endParaRPr lang="vi-VN" altLang="en-US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0953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with parameter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string query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query =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Person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” + &lt;name&gt; +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&lt;age&gt; + … +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statementPrepare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query =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Person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“ +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(?, ?)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PreparedStatement statement = connect.prepareStatement(query);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connect.setAutoCommit(</a:t>
            </a:r>
            <a:r>
              <a:rPr lang="en-US" altLang="en-US" sz="16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statement.setString(1,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Titi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statement.setInt(2, 25);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statement.executeQuery();        </a:t>
            </a:r>
            <a:r>
              <a:rPr lang="en-US" alt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statement.setString(1, “</a:t>
            </a:r>
            <a:r>
              <a:rPr lang="en-US" altLang="en-US" sz="16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statement.setInt(2, 28);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statement.executeQuery();        </a:t>
            </a:r>
            <a:r>
              <a:rPr lang="en-US" altLang="en-US" sz="16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connect.setAutoCommit(</a:t>
            </a:r>
            <a:r>
              <a:rPr lang="en-US" altLang="en-US" sz="16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393817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DC0081"/>
                </a:solidFill>
                <a:cs typeface="Arial" panose="020B0604020202020204" pitchFamily="34" charset="0"/>
              </a:rPr>
              <a:t>JDBC “BATCH” STATEMENT</a:t>
            </a:r>
            <a:endParaRPr lang="vi-VN" altLang="en-US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7886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“batch” processing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connect.setAutoCommit(</a:t>
            </a: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executeQuery by addBatch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statement.setString(1, “Titi”);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statement.setInt(2, 25);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statement.addBatch();        </a:t>
            </a:r>
            <a:r>
              <a:rPr lang="en-US" altLang="en-US" sz="1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statement.setString(1, “Tata”);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statement.setInt(2, 28);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statement.addBatch();        </a:t>
            </a:r>
            <a:r>
              <a:rPr lang="en-US" altLang="en-US" sz="1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call batch processing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statement.executeBatch();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applied for normal statement (not prepared one)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connect.setAutoCommit(</a:t>
            </a:r>
            <a:r>
              <a:rPr lang="en-US" altLang="en-US" sz="18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8252815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Batch with string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false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8AC6CD"/>
                </a:solidFill>
              </a:rPr>
              <a:t>Statement</a:t>
            </a:r>
            <a:r>
              <a:rPr lang="en-US" altLang="en-US" smtClean="0"/>
              <a:t> statement = connect.createStatement();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&lt;Update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&lt;Delete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</a:rPr>
              <a:t>int</a:t>
            </a:r>
            <a:r>
              <a:rPr lang="en-US" altLang="en-US" smtClean="0"/>
              <a:t>[] updateCounts = statement.executeBatch();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true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7014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Lesson 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JDBC Driver: depend on database technology</a:t>
            </a:r>
          </a:p>
          <a:p>
            <a:r>
              <a:rPr lang="en-US" altLang="en-US" smtClean="0"/>
              <a:t>JDBC Working procedure: create connection, access data, close connection</a:t>
            </a:r>
          </a:p>
          <a:p>
            <a:r>
              <a:rPr lang="en-US" altLang="en-US" smtClean="0"/>
              <a:t>JDBC Connection: Connection class</a:t>
            </a:r>
          </a:p>
          <a:p>
            <a:r>
              <a:rPr lang="en-US" altLang="en-US" smtClean="0"/>
              <a:t>JDBC Data access using string query: Statement class</a:t>
            </a:r>
          </a:p>
          <a:p>
            <a:r>
              <a:rPr lang="en-US" altLang="en-US" smtClean="0"/>
              <a:t>JDBC ResultSet using for update: rs.updateInt… </a:t>
            </a:r>
          </a:p>
          <a:p>
            <a:r>
              <a:rPr lang="en-US" altLang="en-US" smtClean="0"/>
              <a:t>JDBC Data access with parameter: in query string or by PreparedStatement</a:t>
            </a:r>
          </a:p>
          <a:p>
            <a:r>
              <a:rPr lang="en-US" altLang="en-US" smtClean="0"/>
              <a:t>JDBC batch statement: st.addBatch, st.executeBatch</a:t>
            </a:r>
          </a:p>
          <a:p>
            <a:endParaRPr lang="en-US" altLang="en-US" smtClean="0"/>
          </a:p>
          <a:p>
            <a:pPr lvl="1"/>
            <a:endParaRPr lang="en-US" altLang="en-US" sz="2500" smtClean="0"/>
          </a:p>
        </p:txBody>
      </p:sp>
    </p:spTree>
    <p:extLst>
      <p:ext uri="{BB962C8B-B14F-4D97-AF65-F5344CB8AC3E}">
        <p14:creationId xmlns:p14="http://schemas.microsoft.com/office/powerpoint/2010/main" val="283385229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14489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JDBC overview: Driver and Working procedure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Connection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Data access using string query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ResultSet using for update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Data access with parameter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JDBC batch statement</a:t>
            </a:r>
          </a:p>
          <a:p>
            <a:endParaRPr lang="en-US" altLang="en-US" smtClean="0">
              <a:cs typeface="Arial" panose="020B0604020202020204" pitchFamily="34" charset="0"/>
            </a:endParaRPr>
          </a:p>
          <a:p>
            <a:pPr lvl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2085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FF0000"/>
                </a:solidFill>
                <a:cs typeface="Arial" panose="020B0604020202020204" pitchFamily="34" charset="0"/>
              </a:rPr>
              <a:t>JDBC OVERVIEW</a:t>
            </a:r>
            <a:endParaRPr lang="vi-VN" altLang="en-US" cap="none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214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Working steps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Create connection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Create access statement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Run access statement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Retrieve data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Close connection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Exception: SQLException</a:t>
            </a:r>
          </a:p>
          <a:p>
            <a:pPr lvl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6586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Drivers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anose="020B0604020202020204" pitchFamily="34" charset="0"/>
              </a:rPr>
              <a:t>Driver URL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jdbc:oracle:thin:@&lt;HOST&gt;:&lt;PORT&gt;:&lt;DB&gt;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jdbc:mysql://&lt;HOST&gt;:&lt;PORT&gt;/&lt;DB&gt;</a:t>
            </a:r>
          </a:p>
          <a:p>
            <a:r>
              <a:rPr lang="en-US" altLang="en-US" smtClean="0">
                <a:cs typeface="Arial" panose="020B0604020202020204" pitchFamily="34" charset="0"/>
              </a:rPr>
              <a:t>Driver class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oracle.jdbc.driver.OracleDrive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org.gjt.mm.mysql.Driver</a:t>
            </a:r>
          </a:p>
        </p:txBody>
      </p:sp>
    </p:spTree>
    <p:extLst>
      <p:ext uri="{BB962C8B-B14F-4D97-AF65-F5344CB8AC3E}">
        <p14:creationId xmlns:p14="http://schemas.microsoft.com/office/powerpoint/2010/main" val="1642509280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DC0081"/>
                </a:solidFill>
                <a:cs typeface="Arial" panose="020B0604020202020204" pitchFamily="34" charset="0"/>
              </a:rPr>
              <a:t>JDBC CONNECTION</a:t>
            </a:r>
            <a:endParaRPr lang="vi-VN" altLang="en-US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9943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Connection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19100" y="1143000"/>
            <a:ext cx="83058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java.sql.Connection;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register the driver class with DriverManager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Class.forName(JDBCDriverClass);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a new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 connection = DriverManager. getConnection(JDBCDriverURL, userName, pw);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smth here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connection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connection.close();</a:t>
            </a:r>
          </a:p>
        </p:txBody>
      </p:sp>
    </p:spTree>
    <p:extLst>
      <p:ext uri="{BB962C8B-B14F-4D97-AF65-F5344CB8AC3E}">
        <p14:creationId xmlns:p14="http://schemas.microsoft.com/office/powerpoint/2010/main" val="377010010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792163"/>
          </a:xfrm>
        </p:spPr>
        <p:txBody>
          <a:bodyPr/>
          <a:lstStyle/>
          <a:p>
            <a:pPr algn="ctr"/>
            <a:r>
              <a:rPr lang="en-US" altLang="en-US" cap="none" smtClean="0">
                <a:solidFill>
                  <a:srgbClr val="DC0081"/>
                </a:solidFill>
                <a:cs typeface="Arial" panose="020B0604020202020204" pitchFamily="34" charset="0"/>
              </a:rPr>
              <a:t>JDBC SIMPLE DATA ACCESS</a:t>
            </a:r>
            <a:endParaRPr lang="vi-VN" altLang="en-US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7000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cs typeface="Arial" panose="020B0604020202020204" pitchFamily="34" charset="0"/>
              </a:rPr>
              <a:t>JDBC data access statements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creation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statement = connection.createStatement();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Query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query = &lt;SQLQuery&gt;;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CRUD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retrieve 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 result = statement.executeQuery(query);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(result.next()){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result.getString(&lt;ColName&gt;);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result.getInt(&lt;ColName&gt;);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result.getFloat(&lt;ColName&gt;);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data modification: insert, update, delete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nbUpdated = statement.executeUpdate(query);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59651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2255</TotalTime>
  <Words>687</Words>
  <Application>Microsoft Office PowerPoint</Application>
  <PresentationFormat>On-screen Show (4:3)</PresentationFormat>
  <Paragraphs>150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Blends</vt:lpstr>
      <vt:lpstr>JAVA DATABASE CONECTIVITY</vt:lpstr>
      <vt:lpstr>Agenda</vt:lpstr>
      <vt:lpstr>JDBC OVERVIEW</vt:lpstr>
      <vt:lpstr>Working steps</vt:lpstr>
      <vt:lpstr>JDBC Drivers</vt:lpstr>
      <vt:lpstr>JDBC CONNECTION</vt:lpstr>
      <vt:lpstr>JDBC Connection</vt:lpstr>
      <vt:lpstr>JDBC SIMPLE DATA ACCESS</vt:lpstr>
      <vt:lpstr>JDBC data access statements</vt:lpstr>
      <vt:lpstr>JDBC RESULTSET</vt:lpstr>
      <vt:lpstr>JDBC ResultSet update preparation</vt:lpstr>
      <vt:lpstr>JDBC Update using ResultSet</vt:lpstr>
      <vt:lpstr>JDBC WITH PARAMETER</vt:lpstr>
      <vt:lpstr>JDBC with parameter</vt:lpstr>
      <vt:lpstr>JDBC “BATCH” STATEMENT</vt:lpstr>
      <vt:lpstr>JDBC “batch” processing</vt:lpstr>
      <vt:lpstr>JDBC Batch with string query</vt:lpstr>
      <vt:lpstr>Lesson summary</vt:lpstr>
      <vt:lpstr>PowerPoint Presentation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tinh pham van</cp:lastModifiedBy>
  <cp:revision>123</cp:revision>
  <dcterms:created xsi:type="dcterms:W3CDTF">2006-10-07T14:18:25Z</dcterms:created>
  <dcterms:modified xsi:type="dcterms:W3CDTF">2015-05-10T07:32:34Z</dcterms:modified>
</cp:coreProperties>
</file>